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4"/>
  </p:notesMasterIdLst>
  <p:sldIdLst>
    <p:sldId id="256" r:id="rId2"/>
    <p:sldId id="257" r:id="rId3"/>
    <p:sldId id="265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33"/>
    <a:srgbClr val="98631C"/>
    <a:srgbClr val="FFEEC4"/>
    <a:srgbClr val="FFB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412"/>
  </p:normalViewPr>
  <p:slideViewPr>
    <p:cSldViewPr snapToGrid="0" snapToObjects="1">
      <p:cViewPr varScale="1">
        <p:scale>
          <a:sx n="41" d="100"/>
          <a:sy n="41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27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13.svg"/><Relationship Id="rId4" Type="http://schemas.openxmlformats.org/officeDocument/2006/relationships/image" Target="../media/image29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27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13.svg"/><Relationship Id="rId4" Type="http://schemas.openxmlformats.org/officeDocument/2006/relationships/image" Target="../media/image29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894C0-50B1-498B-8D6F-D9E42143E5A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815970-2BDD-44BE-9670-A867DE97FA2F}">
      <dgm:prSet custT="1"/>
      <dgm:spPr/>
      <dgm:t>
        <a:bodyPr/>
        <a:lstStyle/>
        <a:p>
          <a:r>
            <a:rPr lang="fr-FR" sz="2800" dirty="0"/>
            <a:t>Marché accessible aucun concurrent </a:t>
          </a:r>
          <a:endParaRPr lang="en-US" sz="2800" dirty="0"/>
        </a:p>
      </dgm:t>
    </dgm:pt>
    <dgm:pt modelId="{DA4B727E-2496-45FE-9097-04AB5C6F3B81}" type="parTrans" cxnId="{EEF3558C-B931-429B-B65E-B47271261FFE}">
      <dgm:prSet/>
      <dgm:spPr/>
      <dgm:t>
        <a:bodyPr/>
        <a:lstStyle/>
        <a:p>
          <a:endParaRPr lang="en-US"/>
        </a:p>
      </dgm:t>
    </dgm:pt>
    <dgm:pt modelId="{3D622DEF-6E67-40E0-9A80-B8665CD0BFD2}" type="sibTrans" cxnId="{EEF3558C-B931-429B-B65E-B47271261FFE}">
      <dgm:prSet/>
      <dgm:spPr/>
      <dgm:t>
        <a:bodyPr/>
        <a:lstStyle/>
        <a:p>
          <a:endParaRPr lang="en-US"/>
        </a:p>
      </dgm:t>
    </dgm:pt>
    <dgm:pt modelId="{B9695241-E6ED-4786-9F83-A3E5C6B80FC9}">
      <dgm:prSet custT="1"/>
      <dgm:spPr/>
      <dgm:t>
        <a:bodyPr/>
        <a:lstStyle/>
        <a:p>
          <a:r>
            <a:rPr lang="fr-FR" sz="2800" dirty="0"/>
            <a:t>Terrain vierge, nouveau sur le marché</a:t>
          </a:r>
          <a:endParaRPr lang="en-US" sz="2800" dirty="0"/>
        </a:p>
      </dgm:t>
    </dgm:pt>
    <dgm:pt modelId="{6BC4A3C1-660E-46F3-80B1-C9965597DDAB}" type="parTrans" cxnId="{570F4D10-828A-422B-BEA4-9D9DB6688049}">
      <dgm:prSet/>
      <dgm:spPr/>
      <dgm:t>
        <a:bodyPr/>
        <a:lstStyle/>
        <a:p>
          <a:endParaRPr lang="en-US"/>
        </a:p>
      </dgm:t>
    </dgm:pt>
    <dgm:pt modelId="{31CCF4E8-6B0A-4E03-8083-F5D070C547A3}" type="sibTrans" cxnId="{570F4D10-828A-422B-BEA4-9D9DB6688049}">
      <dgm:prSet/>
      <dgm:spPr/>
      <dgm:t>
        <a:bodyPr/>
        <a:lstStyle/>
        <a:p>
          <a:endParaRPr lang="en-US"/>
        </a:p>
      </dgm:t>
    </dgm:pt>
    <dgm:pt modelId="{84E065B2-40CB-4F4B-9956-84028E5BD9D7}">
      <dgm:prSet custT="1"/>
      <dgm:spPr/>
      <dgm:t>
        <a:bodyPr/>
        <a:lstStyle/>
        <a:p>
          <a:r>
            <a:rPr lang="fr-FR" sz="2800" dirty="0"/>
            <a:t>Concurrent potentiel : </a:t>
          </a:r>
          <a:r>
            <a:rPr lang="fr-FR" sz="2800" dirty="0" err="1"/>
            <a:t>UberEat</a:t>
          </a:r>
          <a:r>
            <a:rPr lang="fr-FR" sz="2800" dirty="0"/>
            <a:t>, </a:t>
          </a:r>
          <a:r>
            <a:rPr lang="fr-FR" sz="2800" dirty="0" err="1"/>
            <a:t>Delivero</a:t>
          </a:r>
          <a:r>
            <a:rPr lang="fr-FR" sz="2800" dirty="0"/>
            <a:t> …</a:t>
          </a:r>
          <a:endParaRPr lang="en-US" sz="2800" dirty="0"/>
        </a:p>
      </dgm:t>
    </dgm:pt>
    <dgm:pt modelId="{84829182-7969-44AF-A4AA-FA755B181120}" type="parTrans" cxnId="{6D59843C-3F45-461E-8B87-6B73A8CFA7AF}">
      <dgm:prSet/>
      <dgm:spPr/>
      <dgm:t>
        <a:bodyPr/>
        <a:lstStyle/>
        <a:p>
          <a:endParaRPr lang="en-US"/>
        </a:p>
      </dgm:t>
    </dgm:pt>
    <dgm:pt modelId="{DE634848-D82B-4317-993A-CD6F3C834114}" type="sibTrans" cxnId="{6D59843C-3F45-461E-8B87-6B73A8CFA7AF}">
      <dgm:prSet/>
      <dgm:spPr/>
      <dgm:t>
        <a:bodyPr/>
        <a:lstStyle/>
        <a:p>
          <a:endParaRPr lang="en-US"/>
        </a:p>
      </dgm:t>
    </dgm:pt>
    <dgm:pt modelId="{62384CF0-9203-4002-9238-DDB49AC6F834}">
      <dgm:prSet custT="1"/>
      <dgm:spPr/>
      <dgm:t>
        <a:bodyPr/>
        <a:lstStyle/>
        <a:p>
          <a:r>
            <a:rPr lang="fr-FR" sz="2800" dirty="0"/>
            <a:t>Taux de pénétration potentiel sur le marché : 88%</a:t>
          </a:r>
          <a:endParaRPr lang="en-US" sz="2800" dirty="0"/>
        </a:p>
      </dgm:t>
    </dgm:pt>
    <dgm:pt modelId="{D43A3210-F17C-476D-B58F-7E12BC5FB592}" type="parTrans" cxnId="{D5D21DFC-D331-4E41-8435-CB15AEB6BBB6}">
      <dgm:prSet/>
      <dgm:spPr/>
      <dgm:t>
        <a:bodyPr/>
        <a:lstStyle/>
        <a:p>
          <a:endParaRPr lang="en-US"/>
        </a:p>
      </dgm:t>
    </dgm:pt>
    <dgm:pt modelId="{2F844C07-474A-48C5-B447-B0E845B7A6FA}" type="sibTrans" cxnId="{D5D21DFC-D331-4E41-8435-CB15AEB6BBB6}">
      <dgm:prSet/>
      <dgm:spPr/>
      <dgm:t>
        <a:bodyPr/>
        <a:lstStyle/>
        <a:p>
          <a:endParaRPr lang="en-US"/>
        </a:p>
      </dgm:t>
    </dgm:pt>
    <dgm:pt modelId="{493FDFAB-F9C5-4F90-B18D-3AB681EBF459}">
      <dgm:prSet custT="1"/>
      <dgm:spPr/>
      <dgm:t>
        <a:bodyPr/>
        <a:lstStyle/>
        <a:p>
          <a:r>
            <a:rPr lang="fr-FR" sz="2800" dirty="0"/>
            <a:t>Estimation : 3/5 personnes commande via Snacker </a:t>
          </a:r>
          <a:r>
            <a:rPr lang="fr-FR" sz="2800" dirty="0" err="1"/>
            <a:t>Room-Service</a:t>
          </a:r>
          <a:endParaRPr lang="en-US" sz="2800" dirty="0"/>
        </a:p>
      </dgm:t>
    </dgm:pt>
    <dgm:pt modelId="{0ADAB21B-AB6D-408E-89AC-2E39B7A36881}" type="parTrans" cxnId="{AB42E69E-65D3-4C45-92A0-968E50A42714}">
      <dgm:prSet/>
      <dgm:spPr/>
      <dgm:t>
        <a:bodyPr/>
        <a:lstStyle/>
        <a:p>
          <a:endParaRPr lang="en-US"/>
        </a:p>
      </dgm:t>
    </dgm:pt>
    <dgm:pt modelId="{0B08DF68-FA1A-46E9-B6A7-17CA16B49CC5}" type="sibTrans" cxnId="{AB42E69E-65D3-4C45-92A0-968E50A42714}">
      <dgm:prSet/>
      <dgm:spPr/>
      <dgm:t>
        <a:bodyPr/>
        <a:lstStyle/>
        <a:p>
          <a:endParaRPr lang="en-US"/>
        </a:p>
      </dgm:t>
    </dgm:pt>
    <dgm:pt modelId="{0D1E374B-9FDD-4921-B8BE-3818107E0046}">
      <dgm:prSet custT="1"/>
      <dgm:spPr/>
      <dgm:t>
        <a:bodyPr/>
        <a:lstStyle/>
        <a:p>
          <a:r>
            <a:rPr lang="fr-FR" sz="2800" dirty="0"/>
            <a:t>Prise en charge de commission plus faible que nos concurrent ‘potentiel’+ promotions </a:t>
          </a:r>
          <a:endParaRPr lang="en-US" sz="2800" dirty="0"/>
        </a:p>
      </dgm:t>
    </dgm:pt>
    <dgm:pt modelId="{26351906-A71D-4172-92C9-D87FDCB80352}" type="parTrans" cxnId="{5C95786E-776A-45B9-92A1-5A4D5A9A65D1}">
      <dgm:prSet/>
      <dgm:spPr/>
      <dgm:t>
        <a:bodyPr/>
        <a:lstStyle/>
        <a:p>
          <a:endParaRPr lang="en-US"/>
        </a:p>
      </dgm:t>
    </dgm:pt>
    <dgm:pt modelId="{63152E7F-CFE3-4940-BFF4-CBC012D70ACD}" type="sibTrans" cxnId="{5C95786E-776A-45B9-92A1-5A4D5A9A65D1}">
      <dgm:prSet/>
      <dgm:spPr/>
      <dgm:t>
        <a:bodyPr/>
        <a:lstStyle/>
        <a:p>
          <a:endParaRPr lang="en-US"/>
        </a:p>
      </dgm:t>
    </dgm:pt>
    <dgm:pt modelId="{6A8D1AFF-3AF2-4748-B080-5616A06E9264}" type="pres">
      <dgm:prSet presAssocID="{193894C0-50B1-498B-8D6F-D9E42143E5A4}" presName="root" presStyleCnt="0">
        <dgm:presLayoutVars>
          <dgm:dir/>
          <dgm:resizeHandles val="exact"/>
        </dgm:presLayoutVars>
      </dgm:prSet>
      <dgm:spPr/>
    </dgm:pt>
    <dgm:pt modelId="{909DF7A4-5710-4446-8FDD-7F400F073DF0}" type="pres">
      <dgm:prSet presAssocID="{193894C0-50B1-498B-8D6F-D9E42143E5A4}" presName="container" presStyleCnt="0">
        <dgm:presLayoutVars>
          <dgm:dir/>
          <dgm:resizeHandles val="exact"/>
        </dgm:presLayoutVars>
      </dgm:prSet>
      <dgm:spPr/>
    </dgm:pt>
    <dgm:pt modelId="{2EE76B77-55D4-4C4F-B495-DF0668B1F572}" type="pres">
      <dgm:prSet presAssocID="{73815970-2BDD-44BE-9670-A867DE97FA2F}" presName="compNode" presStyleCnt="0"/>
      <dgm:spPr/>
    </dgm:pt>
    <dgm:pt modelId="{0376080E-2BB2-4BD5-A72B-AF5DD8A41A8F}" type="pres">
      <dgm:prSet presAssocID="{73815970-2BDD-44BE-9670-A867DE97FA2F}" presName="iconBgRect" presStyleLbl="bgShp" presStyleIdx="0" presStyleCnt="6"/>
      <dgm:spPr/>
    </dgm:pt>
    <dgm:pt modelId="{CD0591E6-9862-4611-B673-FD0ACDD463EB}" type="pres">
      <dgm:prSet presAssocID="{73815970-2BDD-44BE-9670-A867DE97FA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934BC75-F8D0-445A-AAEA-E22D627605FB}" type="pres">
      <dgm:prSet presAssocID="{73815970-2BDD-44BE-9670-A867DE97FA2F}" presName="spaceRect" presStyleCnt="0"/>
      <dgm:spPr/>
    </dgm:pt>
    <dgm:pt modelId="{59C34BE4-AAAF-4234-A3E2-53943CBCB35A}" type="pres">
      <dgm:prSet presAssocID="{73815970-2BDD-44BE-9670-A867DE97FA2F}" presName="textRect" presStyleLbl="revTx" presStyleIdx="0" presStyleCnt="6">
        <dgm:presLayoutVars>
          <dgm:chMax val="1"/>
          <dgm:chPref val="1"/>
        </dgm:presLayoutVars>
      </dgm:prSet>
      <dgm:spPr/>
    </dgm:pt>
    <dgm:pt modelId="{34F113B2-CCE1-414C-B1C5-C557A058EF0A}" type="pres">
      <dgm:prSet presAssocID="{3D622DEF-6E67-40E0-9A80-B8665CD0BFD2}" presName="sibTrans" presStyleLbl="sibTrans2D1" presStyleIdx="0" presStyleCnt="0"/>
      <dgm:spPr/>
    </dgm:pt>
    <dgm:pt modelId="{F5CAE065-7E3D-40C8-BA56-07F7F0E3DFEE}" type="pres">
      <dgm:prSet presAssocID="{B9695241-E6ED-4786-9F83-A3E5C6B80FC9}" presName="compNode" presStyleCnt="0"/>
      <dgm:spPr/>
    </dgm:pt>
    <dgm:pt modelId="{94D8D952-3A4D-46FD-9CC9-7FB93A31FE13}" type="pres">
      <dgm:prSet presAssocID="{B9695241-E6ED-4786-9F83-A3E5C6B80FC9}" presName="iconBgRect" presStyleLbl="bgShp" presStyleIdx="1" presStyleCnt="6"/>
      <dgm:spPr/>
    </dgm:pt>
    <dgm:pt modelId="{CD6CE421-5115-441A-9178-185DC493A79A}" type="pres">
      <dgm:prSet presAssocID="{B9695241-E6ED-4786-9F83-A3E5C6B80FC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1FA69B3-D061-4F22-8385-B9386806FC59}" type="pres">
      <dgm:prSet presAssocID="{B9695241-E6ED-4786-9F83-A3E5C6B80FC9}" presName="spaceRect" presStyleCnt="0"/>
      <dgm:spPr/>
    </dgm:pt>
    <dgm:pt modelId="{66B2AD58-A3CC-48BF-96E2-1050D2DEA61C}" type="pres">
      <dgm:prSet presAssocID="{B9695241-E6ED-4786-9F83-A3E5C6B80FC9}" presName="textRect" presStyleLbl="revTx" presStyleIdx="1" presStyleCnt="6">
        <dgm:presLayoutVars>
          <dgm:chMax val="1"/>
          <dgm:chPref val="1"/>
        </dgm:presLayoutVars>
      </dgm:prSet>
      <dgm:spPr/>
    </dgm:pt>
    <dgm:pt modelId="{CD2E37BE-7E39-40EF-AB6A-9F55F252BCFF}" type="pres">
      <dgm:prSet presAssocID="{31CCF4E8-6B0A-4E03-8083-F5D070C547A3}" presName="sibTrans" presStyleLbl="sibTrans2D1" presStyleIdx="0" presStyleCnt="0"/>
      <dgm:spPr/>
    </dgm:pt>
    <dgm:pt modelId="{BDF7FC6E-5BD7-4E2D-B003-0A2506EFE372}" type="pres">
      <dgm:prSet presAssocID="{84E065B2-40CB-4F4B-9956-84028E5BD9D7}" presName="compNode" presStyleCnt="0"/>
      <dgm:spPr/>
    </dgm:pt>
    <dgm:pt modelId="{A9F40049-5F62-4199-97E8-CE4AF518ECD0}" type="pres">
      <dgm:prSet presAssocID="{84E065B2-40CB-4F4B-9956-84028E5BD9D7}" presName="iconBgRect" presStyleLbl="bgShp" presStyleIdx="2" presStyleCnt="6"/>
      <dgm:spPr/>
    </dgm:pt>
    <dgm:pt modelId="{72068B2E-FCF5-4AF9-ADB5-16AB5FB24B8D}" type="pres">
      <dgm:prSet presAssocID="{84E065B2-40CB-4F4B-9956-84028E5BD9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A579FCA-33B6-4B62-ABDE-B20763BFBD32}" type="pres">
      <dgm:prSet presAssocID="{84E065B2-40CB-4F4B-9956-84028E5BD9D7}" presName="spaceRect" presStyleCnt="0"/>
      <dgm:spPr/>
    </dgm:pt>
    <dgm:pt modelId="{F4472A76-EBF7-40E1-8001-AC87743D7590}" type="pres">
      <dgm:prSet presAssocID="{84E065B2-40CB-4F4B-9956-84028E5BD9D7}" presName="textRect" presStyleLbl="revTx" presStyleIdx="2" presStyleCnt="6">
        <dgm:presLayoutVars>
          <dgm:chMax val="1"/>
          <dgm:chPref val="1"/>
        </dgm:presLayoutVars>
      </dgm:prSet>
      <dgm:spPr/>
    </dgm:pt>
    <dgm:pt modelId="{5D244301-5437-4D05-94E9-72CDE6B86BD1}" type="pres">
      <dgm:prSet presAssocID="{DE634848-D82B-4317-993A-CD6F3C834114}" presName="sibTrans" presStyleLbl="sibTrans2D1" presStyleIdx="0" presStyleCnt="0"/>
      <dgm:spPr/>
    </dgm:pt>
    <dgm:pt modelId="{ADB0A193-E70C-42E8-BD97-4F25E0A6031B}" type="pres">
      <dgm:prSet presAssocID="{62384CF0-9203-4002-9238-DDB49AC6F834}" presName="compNode" presStyleCnt="0"/>
      <dgm:spPr/>
    </dgm:pt>
    <dgm:pt modelId="{03D5C49D-BF39-407F-94C1-72AD6831C0DF}" type="pres">
      <dgm:prSet presAssocID="{62384CF0-9203-4002-9238-DDB49AC6F834}" presName="iconBgRect" presStyleLbl="bgShp" presStyleIdx="3" presStyleCnt="6"/>
      <dgm:spPr/>
    </dgm:pt>
    <dgm:pt modelId="{5191D87D-25B3-446E-B3FD-69EBA528AB02}" type="pres">
      <dgm:prSet presAssocID="{62384CF0-9203-4002-9238-DDB49AC6F83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59CD7D1-88ED-4DF0-9CF0-7A56BE3A142F}" type="pres">
      <dgm:prSet presAssocID="{62384CF0-9203-4002-9238-DDB49AC6F834}" presName="spaceRect" presStyleCnt="0"/>
      <dgm:spPr/>
    </dgm:pt>
    <dgm:pt modelId="{894E3B21-4ECB-4026-9B83-A62DBB7E8D5B}" type="pres">
      <dgm:prSet presAssocID="{62384CF0-9203-4002-9238-DDB49AC6F834}" presName="textRect" presStyleLbl="revTx" presStyleIdx="3" presStyleCnt="6">
        <dgm:presLayoutVars>
          <dgm:chMax val="1"/>
          <dgm:chPref val="1"/>
        </dgm:presLayoutVars>
      </dgm:prSet>
      <dgm:spPr/>
    </dgm:pt>
    <dgm:pt modelId="{D507CB15-4BD9-4EE6-9376-F395DDE0AFDE}" type="pres">
      <dgm:prSet presAssocID="{2F844C07-474A-48C5-B447-B0E845B7A6FA}" presName="sibTrans" presStyleLbl="sibTrans2D1" presStyleIdx="0" presStyleCnt="0"/>
      <dgm:spPr/>
    </dgm:pt>
    <dgm:pt modelId="{EDB6F3D7-B6A2-4F16-ADEA-620C8FF06891}" type="pres">
      <dgm:prSet presAssocID="{493FDFAB-F9C5-4F90-B18D-3AB681EBF459}" presName="compNode" presStyleCnt="0"/>
      <dgm:spPr/>
    </dgm:pt>
    <dgm:pt modelId="{2EBF943F-0D09-4CFC-9C33-309038A97B1B}" type="pres">
      <dgm:prSet presAssocID="{493FDFAB-F9C5-4F90-B18D-3AB681EBF459}" presName="iconBgRect" presStyleLbl="bgShp" presStyleIdx="4" presStyleCnt="6"/>
      <dgm:spPr/>
    </dgm:pt>
    <dgm:pt modelId="{4B6DCE13-31A5-4AC0-BF47-8A99F002ACC1}" type="pres">
      <dgm:prSet presAssocID="{493FDFAB-F9C5-4F90-B18D-3AB681EBF4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121299D1-5614-4D4B-870C-4000FEDA8B41}" type="pres">
      <dgm:prSet presAssocID="{493FDFAB-F9C5-4F90-B18D-3AB681EBF459}" presName="spaceRect" presStyleCnt="0"/>
      <dgm:spPr/>
    </dgm:pt>
    <dgm:pt modelId="{B5D5D9A1-E5B6-43D4-9D00-11A845E2BEF7}" type="pres">
      <dgm:prSet presAssocID="{493FDFAB-F9C5-4F90-B18D-3AB681EBF459}" presName="textRect" presStyleLbl="revTx" presStyleIdx="4" presStyleCnt="6">
        <dgm:presLayoutVars>
          <dgm:chMax val="1"/>
          <dgm:chPref val="1"/>
        </dgm:presLayoutVars>
      </dgm:prSet>
      <dgm:spPr/>
    </dgm:pt>
    <dgm:pt modelId="{77C25681-61E1-491A-AFF8-746B727710C8}" type="pres">
      <dgm:prSet presAssocID="{0B08DF68-FA1A-46E9-B6A7-17CA16B49CC5}" presName="sibTrans" presStyleLbl="sibTrans2D1" presStyleIdx="0" presStyleCnt="0"/>
      <dgm:spPr/>
    </dgm:pt>
    <dgm:pt modelId="{8E5CC4D4-1548-48F2-9F7C-359D530895EC}" type="pres">
      <dgm:prSet presAssocID="{0D1E374B-9FDD-4921-B8BE-3818107E0046}" presName="compNode" presStyleCnt="0"/>
      <dgm:spPr/>
    </dgm:pt>
    <dgm:pt modelId="{2F2A731E-3316-4BB5-88A7-AA3CB3394BA0}" type="pres">
      <dgm:prSet presAssocID="{0D1E374B-9FDD-4921-B8BE-3818107E0046}" presName="iconBgRect" presStyleLbl="bgShp" presStyleIdx="5" presStyleCnt="6"/>
      <dgm:spPr/>
    </dgm:pt>
    <dgm:pt modelId="{68386562-2AA5-49FD-B201-020E2B13A538}" type="pres">
      <dgm:prSet presAssocID="{0D1E374B-9FDD-4921-B8BE-3818107E004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F4F081-434F-4DBF-964F-574C20648FAA}" type="pres">
      <dgm:prSet presAssocID="{0D1E374B-9FDD-4921-B8BE-3818107E0046}" presName="spaceRect" presStyleCnt="0"/>
      <dgm:spPr/>
    </dgm:pt>
    <dgm:pt modelId="{6DBCDD80-FAEB-44C9-B808-07413237337B}" type="pres">
      <dgm:prSet presAssocID="{0D1E374B-9FDD-4921-B8BE-3818107E004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058F701-1E82-4DFA-AF12-A4C946C43E0B}" type="presOf" srcId="{0B08DF68-FA1A-46E9-B6A7-17CA16B49CC5}" destId="{77C25681-61E1-491A-AFF8-746B727710C8}" srcOrd="0" destOrd="0" presId="urn:microsoft.com/office/officeart/2018/2/layout/IconCircleList"/>
    <dgm:cxn modelId="{570F4D10-828A-422B-BEA4-9D9DB6688049}" srcId="{193894C0-50B1-498B-8D6F-D9E42143E5A4}" destId="{B9695241-E6ED-4786-9F83-A3E5C6B80FC9}" srcOrd="1" destOrd="0" parTransId="{6BC4A3C1-660E-46F3-80B1-C9965597DDAB}" sibTransId="{31CCF4E8-6B0A-4E03-8083-F5D070C547A3}"/>
    <dgm:cxn modelId="{78CA0222-75D5-4AF0-B81D-2720568E056C}" type="presOf" srcId="{0D1E374B-9FDD-4921-B8BE-3818107E0046}" destId="{6DBCDD80-FAEB-44C9-B808-07413237337B}" srcOrd="0" destOrd="0" presId="urn:microsoft.com/office/officeart/2018/2/layout/IconCircleList"/>
    <dgm:cxn modelId="{6D59843C-3F45-461E-8B87-6B73A8CFA7AF}" srcId="{193894C0-50B1-498B-8D6F-D9E42143E5A4}" destId="{84E065B2-40CB-4F4B-9956-84028E5BD9D7}" srcOrd="2" destOrd="0" parTransId="{84829182-7969-44AF-A4AA-FA755B181120}" sibTransId="{DE634848-D82B-4317-993A-CD6F3C834114}"/>
    <dgm:cxn modelId="{82E60569-1E65-4551-8C9B-4151A5CA7588}" type="presOf" srcId="{3D622DEF-6E67-40E0-9A80-B8665CD0BFD2}" destId="{34F113B2-CCE1-414C-B1C5-C557A058EF0A}" srcOrd="0" destOrd="0" presId="urn:microsoft.com/office/officeart/2018/2/layout/IconCircleList"/>
    <dgm:cxn modelId="{DAF8C86B-E742-45D8-BA25-654E9159CE29}" type="presOf" srcId="{2F844C07-474A-48C5-B447-B0E845B7A6FA}" destId="{D507CB15-4BD9-4EE6-9376-F395DDE0AFDE}" srcOrd="0" destOrd="0" presId="urn:microsoft.com/office/officeart/2018/2/layout/IconCircleList"/>
    <dgm:cxn modelId="{5C95786E-776A-45B9-92A1-5A4D5A9A65D1}" srcId="{193894C0-50B1-498B-8D6F-D9E42143E5A4}" destId="{0D1E374B-9FDD-4921-B8BE-3818107E0046}" srcOrd="5" destOrd="0" parTransId="{26351906-A71D-4172-92C9-D87FDCB80352}" sibTransId="{63152E7F-CFE3-4940-BFF4-CBC012D70ACD}"/>
    <dgm:cxn modelId="{730A0C71-F5F7-4108-9067-8763B16E46BC}" type="presOf" srcId="{493FDFAB-F9C5-4F90-B18D-3AB681EBF459}" destId="{B5D5D9A1-E5B6-43D4-9D00-11A845E2BEF7}" srcOrd="0" destOrd="0" presId="urn:microsoft.com/office/officeart/2018/2/layout/IconCircleList"/>
    <dgm:cxn modelId="{1D33AA51-98C4-4644-82C0-6548D2431109}" type="presOf" srcId="{193894C0-50B1-498B-8D6F-D9E42143E5A4}" destId="{6A8D1AFF-3AF2-4748-B080-5616A06E9264}" srcOrd="0" destOrd="0" presId="urn:microsoft.com/office/officeart/2018/2/layout/IconCircleList"/>
    <dgm:cxn modelId="{92747686-097C-4D69-9236-E23265B65C2E}" type="presOf" srcId="{B9695241-E6ED-4786-9F83-A3E5C6B80FC9}" destId="{66B2AD58-A3CC-48BF-96E2-1050D2DEA61C}" srcOrd="0" destOrd="0" presId="urn:microsoft.com/office/officeart/2018/2/layout/IconCircleList"/>
    <dgm:cxn modelId="{EEF3558C-B931-429B-B65E-B47271261FFE}" srcId="{193894C0-50B1-498B-8D6F-D9E42143E5A4}" destId="{73815970-2BDD-44BE-9670-A867DE97FA2F}" srcOrd="0" destOrd="0" parTransId="{DA4B727E-2496-45FE-9097-04AB5C6F3B81}" sibTransId="{3D622DEF-6E67-40E0-9A80-B8665CD0BFD2}"/>
    <dgm:cxn modelId="{AB42E69E-65D3-4C45-92A0-968E50A42714}" srcId="{193894C0-50B1-498B-8D6F-D9E42143E5A4}" destId="{493FDFAB-F9C5-4F90-B18D-3AB681EBF459}" srcOrd="4" destOrd="0" parTransId="{0ADAB21B-AB6D-408E-89AC-2E39B7A36881}" sibTransId="{0B08DF68-FA1A-46E9-B6A7-17CA16B49CC5}"/>
    <dgm:cxn modelId="{BDAABFAF-242B-48B5-93E3-97266E5D3B43}" type="presOf" srcId="{73815970-2BDD-44BE-9670-A867DE97FA2F}" destId="{59C34BE4-AAAF-4234-A3E2-53943CBCB35A}" srcOrd="0" destOrd="0" presId="urn:microsoft.com/office/officeart/2018/2/layout/IconCircleList"/>
    <dgm:cxn modelId="{0DDBE0B2-AA79-4622-A9AD-D489009A0476}" type="presOf" srcId="{62384CF0-9203-4002-9238-DDB49AC6F834}" destId="{894E3B21-4ECB-4026-9B83-A62DBB7E8D5B}" srcOrd="0" destOrd="0" presId="urn:microsoft.com/office/officeart/2018/2/layout/IconCircleList"/>
    <dgm:cxn modelId="{187D07CE-2564-4BF5-BC46-F01D35BBE496}" type="presOf" srcId="{DE634848-D82B-4317-993A-CD6F3C834114}" destId="{5D244301-5437-4D05-94E9-72CDE6B86BD1}" srcOrd="0" destOrd="0" presId="urn:microsoft.com/office/officeart/2018/2/layout/IconCircleList"/>
    <dgm:cxn modelId="{3F1AC3D2-2725-412D-87BB-2076AFAEDFCF}" type="presOf" srcId="{84E065B2-40CB-4F4B-9956-84028E5BD9D7}" destId="{F4472A76-EBF7-40E1-8001-AC87743D7590}" srcOrd="0" destOrd="0" presId="urn:microsoft.com/office/officeart/2018/2/layout/IconCircleList"/>
    <dgm:cxn modelId="{F98C2FE8-00C5-4AC6-B85B-128DC22DF0D8}" type="presOf" srcId="{31CCF4E8-6B0A-4E03-8083-F5D070C547A3}" destId="{CD2E37BE-7E39-40EF-AB6A-9F55F252BCFF}" srcOrd="0" destOrd="0" presId="urn:microsoft.com/office/officeart/2018/2/layout/IconCircleList"/>
    <dgm:cxn modelId="{D5D21DFC-D331-4E41-8435-CB15AEB6BBB6}" srcId="{193894C0-50B1-498B-8D6F-D9E42143E5A4}" destId="{62384CF0-9203-4002-9238-DDB49AC6F834}" srcOrd="3" destOrd="0" parTransId="{D43A3210-F17C-476D-B58F-7E12BC5FB592}" sibTransId="{2F844C07-474A-48C5-B447-B0E845B7A6FA}"/>
    <dgm:cxn modelId="{E87E8EA5-13A1-49E8-8FAC-F660C6AEE1E7}" type="presParOf" srcId="{6A8D1AFF-3AF2-4748-B080-5616A06E9264}" destId="{909DF7A4-5710-4446-8FDD-7F400F073DF0}" srcOrd="0" destOrd="0" presId="urn:microsoft.com/office/officeart/2018/2/layout/IconCircleList"/>
    <dgm:cxn modelId="{CECFC579-E32F-43A7-8A8D-8D85109F690F}" type="presParOf" srcId="{909DF7A4-5710-4446-8FDD-7F400F073DF0}" destId="{2EE76B77-55D4-4C4F-B495-DF0668B1F572}" srcOrd="0" destOrd="0" presId="urn:microsoft.com/office/officeart/2018/2/layout/IconCircleList"/>
    <dgm:cxn modelId="{9ED88BA4-5AAB-4108-B00F-FDC74F6A13ED}" type="presParOf" srcId="{2EE76B77-55D4-4C4F-B495-DF0668B1F572}" destId="{0376080E-2BB2-4BD5-A72B-AF5DD8A41A8F}" srcOrd="0" destOrd="0" presId="urn:microsoft.com/office/officeart/2018/2/layout/IconCircleList"/>
    <dgm:cxn modelId="{247C4CD5-FC19-483A-A868-A807C82709C4}" type="presParOf" srcId="{2EE76B77-55D4-4C4F-B495-DF0668B1F572}" destId="{CD0591E6-9862-4611-B673-FD0ACDD463EB}" srcOrd="1" destOrd="0" presId="urn:microsoft.com/office/officeart/2018/2/layout/IconCircleList"/>
    <dgm:cxn modelId="{6D878DD5-2933-4C90-B93E-23849B67B02B}" type="presParOf" srcId="{2EE76B77-55D4-4C4F-B495-DF0668B1F572}" destId="{5934BC75-F8D0-445A-AAEA-E22D627605FB}" srcOrd="2" destOrd="0" presId="urn:microsoft.com/office/officeart/2018/2/layout/IconCircleList"/>
    <dgm:cxn modelId="{F6689B52-B46A-44D4-AF2D-1556549B1CEC}" type="presParOf" srcId="{2EE76B77-55D4-4C4F-B495-DF0668B1F572}" destId="{59C34BE4-AAAF-4234-A3E2-53943CBCB35A}" srcOrd="3" destOrd="0" presId="urn:microsoft.com/office/officeart/2018/2/layout/IconCircleList"/>
    <dgm:cxn modelId="{B984509F-18AA-4BA1-AA1A-6BD8D5128EE4}" type="presParOf" srcId="{909DF7A4-5710-4446-8FDD-7F400F073DF0}" destId="{34F113B2-CCE1-414C-B1C5-C557A058EF0A}" srcOrd="1" destOrd="0" presId="urn:microsoft.com/office/officeart/2018/2/layout/IconCircleList"/>
    <dgm:cxn modelId="{94FA0594-63A7-442D-894E-BE17CBA28202}" type="presParOf" srcId="{909DF7A4-5710-4446-8FDD-7F400F073DF0}" destId="{F5CAE065-7E3D-40C8-BA56-07F7F0E3DFEE}" srcOrd="2" destOrd="0" presId="urn:microsoft.com/office/officeart/2018/2/layout/IconCircleList"/>
    <dgm:cxn modelId="{34048F95-BBEF-404E-A448-774ECDEBB16F}" type="presParOf" srcId="{F5CAE065-7E3D-40C8-BA56-07F7F0E3DFEE}" destId="{94D8D952-3A4D-46FD-9CC9-7FB93A31FE13}" srcOrd="0" destOrd="0" presId="urn:microsoft.com/office/officeart/2018/2/layout/IconCircleList"/>
    <dgm:cxn modelId="{A7326EA5-E088-49B5-96EF-8C0092DF07FE}" type="presParOf" srcId="{F5CAE065-7E3D-40C8-BA56-07F7F0E3DFEE}" destId="{CD6CE421-5115-441A-9178-185DC493A79A}" srcOrd="1" destOrd="0" presId="urn:microsoft.com/office/officeart/2018/2/layout/IconCircleList"/>
    <dgm:cxn modelId="{EE3DF55F-9EBB-47EC-99E6-B7352985F85C}" type="presParOf" srcId="{F5CAE065-7E3D-40C8-BA56-07F7F0E3DFEE}" destId="{01FA69B3-D061-4F22-8385-B9386806FC59}" srcOrd="2" destOrd="0" presId="urn:microsoft.com/office/officeart/2018/2/layout/IconCircleList"/>
    <dgm:cxn modelId="{052B561D-429F-4202-9B24-5DC1020636F1}" type="presParOf" srcId="{F5CAE065-7E3D-40C8-BA56-07F7F0E3DFEE}" destId="{66B2AD58-A3CC-48BF-96E2-1050D2DEA61C}" srcOrd="3" destOrd="0" presId="urn:microsoft.com/office/officeart/2018/2/layout/IconCircleList"/>
    <dgm:cxn modelId="{36A85205-C60A-43CE-B6BC-F3ACBDA30F19}" type="presParOf" srcId="{909DF7A4-5710-4446-8FDD-7F400F073DF0}" destId="{CD2E37BE-7E39-40EF-AB6A-9F55F252BCFF}" srcOrd="3" destOrd="0" presId="urn:microsoft.com/office/officeart/2018/2/layout/IconCircleList"/>
    <dgm:cxn modelId="{EBA08DE6-AF2A-433C-89FB-9653DAFF5A3B}" type="presParOf" srcId="{909DF7A4-5710-4446-8FDD-7F400F073DF0}" destId="{BDF7FC6E-5BD7-4E2D-B003-0A2506EFE372}" srcOrd="4" destOrd="0" presId="urn:microsoft.com/office/officeart/2018/2/layout/IconCircleList"/>
    <dgm:cxn modelId="{72D4A24A-A54E-433F-A6F5-7C40468E1C61}" type="presParOf" srcId="{BDF7FC6E-5BD7-4E2D-B003-0A2506EFE372}" destId="{A9F40049-5F62-4199-97E8-CE4AF518ECD0}" srcOrd="0" destOrd="0" presId="urn:microsoft.com/office/officeart/2018/2/layout/IconCircleList"/>
    <dgm:cxn modelId="{DF3FA37B-E837-46F6-9E11-7DDF9BE90B60}" type="presParOf" srcId="{BDF7FC6E-5BD7-4E2D-B003-0A2506EFE372}" destId="{72068B2E-FCF5-4AF9-ADB5-16AB5FB24B8D}" srcOrd="1" destOrd="0" presId="urn:microsoft.com/office/officeart/2018/2/layout/IconCircleList"/>
    <dgm:cxn modelId="{A3C15DD2-AD5E-45F1-87F6-9D69D3F79095}" type="presParOf" srcId="{BDF7FC6E-5BD7-4E2D-B003-0A2506EFE372}" destId="{8A579FCA-33B6-4B62-ABDE-B20763BFBD32}" srcOrd="2" destOrd="0" presId="urn:microsoft.com/office/officeart/2018/2/layout/IconCircleList"/>
    <dgm:cxn modelId="{D5D43B17-12DC-4664-AF4E-3E86AC708A52}" type="presParOf" srcId="{BDF7FC6E-5BD7-4E2D-B003-0A2506EFE372}" destId="{F4472A76-EBF7-40E1-8001-AC87743D7590}" srcOrd="3" destOrd="0" presId="urn:microsoft.com/office/officeart/2018/2/layout/IconCircleList"/>
    <dgm:cxn modelId="{2CFB19CA-F100-49CD-8F73-A8416996D5AB}" type="presParOf" srcId="{909DF7A4-5710-4446-8FDD-7F400F073DF0}" destId="{5D244301-5437-4D05-94E9-72CDE6B86BD1}" srcOrd="5" destOrd="0" presId="urn:microsoft.com/office/officeart/2018/2/layout/IconCircleList"/>
    <dgm:cxn modelId="{4A2BB437-3254-47FD-BAAB-3BC6E61646F8}" type="presParOf" srcId="{909DF7A4-5710-4446-8FDD-7F400F073DF0}" destId="{ADB0A193-E70C-42E8-BD97-4F25E0A6031B}" srcOrd="6" destOrd="0" presId="urn:microsoft.com/office/officeart/2018/2/layout/IconCircleList"/>
    <dgm:cxn modelId="{5B617876-1FC7-4B48-AB81-C1B96798AA1E}" type="presParOf" srcId="{ADB0A193-E70C-42E8-BD97-4F25E0A6031B}" destId="{03D5C49D-BF39-407F-94C1-72AD6831C0DF}" srcOrd="0" destOrd="0" presId="urn:microsoft.com/office/officeart/2018/2/layout/IconCircleList"/>
    <dgm:cxn modelId="{33F1E469-1996-44E4-8565-D27D9B3E5D60}" type="presParOf" srcId="{ADB0A193-E70C-42E8-BD97-4F25E0A6031B}" destId="{5191D87D-25B3-446E-B3FD-69EBA528AB02}" srcOrd="1" destOrd="0" presId="urn:microsoft.com/office/officeart/2018/2/layout/IconCircleList"/>
    <dgm:cxn modelId="{5814C366-0C86-49A3-B2E2-69FFBC425628}" type="presParOf" srcId="{ADB0A193-E70C-42E8-BD97-4F25E0A6031B}" destId="{759CD7D1-88ED-4DF0-9CF0-7A56BE3A142F}" srcOrd="2" destOrd="0" presId="urn:microsoft.com/office/officeart/2018/2/layout/IconCircleList"/>
    <dgm:cxn modelId="{74C519FF-7E97-4A6E-B9A6-C3051F678472}" type="presParOf" srcId="{ADB0A193-E70C-42E8-BD97-4F25E0A6031B}" destId="{894E3B21-4ECB-4026-9B83-A62DBB7E8D5B}" srcOrd="3" destOrd="0" presId="urn:microsoft.com/office/officeart/2018/2/layout/IconCircleList"/>
    <dgm:cxn modelId="{263EAFE0-0387-456A-BB23-58A41965AC27}" type="presParOf" srcId="{909DF7A4-5710-4446-8FDD-7F400F073DF0}" destId="{D507CB15-4BD9-4EE6-9376-F395DDE0AFDE}" srcOrd="7" destOrd="0" presId="urn:microsoft.com/office/officeart/2018/2/layout/IconCircleList"/>
    <dgm:cxn modelId="{541C0C20-3F0E-49A2-B78F-0175D496ADD2}" type="presParOf" srcId="{909DF7A4-5710-4446-8FDD-7F400F073DF0}" destId="{EDB6F3D7-B6A2-4F16-ADEA-620C8FF06891}" srcOrd="8" destOrd="0" presId="urn:microsoft.com/office/officeart/2018/2/layout/IconCircleList"/>
    <dgm:cxn modelId="{D7FB12B4-0B36-4E82-BF50-24D93401F287}" type="presParOf" srcId="{EDB6F3D7-B6A2-4F16-ADEA-620C8FF06891}" destId="{2EBF943F-0D09-4CFC-9C33-309038A97B1B}" srcOrd="0" destOrd="0" presId="urn:microsoft.com/office/officeart/2018/2/layout/IconCircleList"/>
    <dgm:cxn modelId="{6F9C8179-B9B6-45F7-8468-6BA1604DB8B1}" type="presParOf" srcId="{EDB6F3D7-B6A2-4F16-ADEA-620C8FF06891}" destId="{4B6DCE13-31A5-4AC0-BF47-8A99F002ACC1}" srcOrd="1" destOrd="0" presId="urn:microsoft.com/office/officeart/2018/2/layout/IconCircleList"/>
    <dgm:cxn modelId="{FA10A83B-3B66-418B-BB54-4B0B1B40483C}" type="presParOf" srcId="{EDB6F3D7-B6A2-4F16-ADEA-620C8FF06891}" destId="{121299D1-5614-4D4B-870C-4000FEDA8B41}" srcOrd="2" destOrd="0" presId="urn:microsoft.com/office/officeart/2018/2/layout/IconCircleList"/>
    <dgm:cxn modelId="{53630862-BEA4-4AA9-B458-CDF6CBD597DE}" type="presParOf" srcId="{EDB6F3D7-B6A2-4F16-ADEA-620C8FF06891}" destId="{B5D5D9A1-E5B6-43D4-9D00-11A845E2BEF7}" srcOrd="3" destOrd="0" presId="urn:microsoft.com/office/officeart/2018/2/layout/IconCircleList"/>
    <dgm:cxn modelId="{72B57499-C691-4D8B-872D-A6962B74794B}" type="presParOf" srcId="{909DF7A4-5710-4446-8FDD-7F400F073DF0}" destId="{77C25681-61E1-491A-AFF8-746B727710C8}" srcOrd="9" destOrd="0" presId="urn:microsoft.com/office/officeart/2018/2/layout/IconCircleList"/>
    <dgm:cxn modelId="{DFA43724-D0DD-4B80-8EBD-12EB0F3DB16A}" type="presParOf" srcId="{909DF7A4-5710-4446-8FDD-7F400F073DF0}" destId="{8E5CC4D4-1548-48F2-9F7C-359D530895EC}" srcOrd="10" destOrd="0" presId="urn:microsoft.com/office/officeart/2018/2/layout/IconCircleList"/>
    <dgm:cxn modelId="{79C8B81F-0806-4F27-88E8-AD034C977539}" type="presParOf" srcId="{8E5CC4D4-1548-48F2-9F7C-359D530895EC}" destId="{2F2A731E-3316-4BB5-88A7-AA3CB3394BA0}" srcOrd="0" destOrd="0" presId="urn:microsoft.com/office/officeart/2018/2/layout/IconCircleList"/>
    <dgm:cxn modelId="{DCE33C96-AC45-4291-AE72-28C5E3F616A2}" type="presParOf" srcId="{8E5CC4D4-1548-48F2-9F7C-359D530895EC}" destId="{68386562-2AA5-49FD-B201-020E2B13A538}" srcOrd="1" destOrd="0" presId="urn:microsoft.com/office/officeart/2018/2/layout/IconCircleList"/>
    <dgm:cxn modelId="{E9889E2C-F3C8-4A1D-A582-953134EA0297}" type="presParOf" srcId="{8E5CC4D4-1548-48F2-9F7C-359D530895EC}" destId="{7EF4F081-434F-4DBF-964F-574C20648FAA}" srcOrd="2" destOrd="0" presId="urn:microsoft.com/office/officeart/2018/2/layout/IconCircleList"/>
    <dgm:cxn modelId="{C542B1D7-30E9-4DFC-AA1F-CFC56BD1DFA1}" type="presParOf" srcId="{8E5CC4D4-1548-48F2-9F7C-359D530895EC}" destId="{6DBCDD80-FAEB-44C9-B808-0741323733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90D5EC-A2AD-44A1-9FCD-6F9484410336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FDC629B-A561-4143-94A1-9AE4853AA89B}">
      <dgm:prSet custT="1"/>
      <dgm:spPr/>
      <dgm:t>
        <a:bodyPr/>
        <a:lstStyle/>
        <a:p>
          <a:r>
            <a:rPr lang="fr-FR" sz="3200" dirty="0"/>
            <a:t>Pour tout types de personne ( </a:t>
          </a:r>
          <a:r>
            <a:rPr lang="fr-FR" sz="3200" dirty="0" err="1"/>
            <a:t>foreign</a:t>
          </a:r>
          <a:r>
            <a:rPr lang="fr-FR" sz="3200" dirty="0"/>
            <a:t> </a:t>
          </a:r>
          <a:r>
            <a:rPr lang="fr-FR" sz="3200" dirty="0" err="1"/>
            <a:t>languages</a:t>
          </a:r>
          <a:r>
            <a:rPr lang="fr-FR" sz="3200" dirty="0"/>
            <a:t>)</a:t>
          </a:r>
          <a:endParaRPr lang="en-US" sz="3200" dirty="0"/>
        </a:p>
      </dgm:t>
    </dgm:pt>
    <dgm:pt modelId="{B27DAE97-8578-41AF-B382-F730287CF029}" type="parTrans" cxnId="{EF992A19-A224-40DF-A5D1-40E655436B53}">
      <dgm:prSet/>
      <dgm:spPr/>
      <dgm:t>
        <a:bodyPr/>
        <a:lstStyle/>
        <a:p>
          <a:endParaRPr lang="en-US"/>
        </a:p>
      </dgm:t>
    </dgm:pt>
    <dgm:pt modelId="{F76374DD-18BC-4D8C-8F22-1ACAEB1A6355}" type="sibTrans" cxnId="{EF992A19-A224-40DF-A5D1-40E655436B53}">
      <dgm:prSet/>
      <dgm:spPr/>
      <dgm:t>
        <a:bodyPr/>
        <a:lstStyle/>
        <a:p>
          <a:endParaRPr lang="en-US"/>
        </a:p>
      </dgm:t>
    </dgm:pt>
    <dgm:pt modelId="{A6E632E4-F9A0-46E8-886B-BE2522E19B09}">
      <dgm:prSet custT="1"/>
      <dgm:spPr/>
      <dgm:t>
        <a:bodyPr/>
        <a:lstStyle/>
        <a:p>
          <a:r>
            <a:rPr lang="fr-FR" sz="3200" dirty="0"/>
            <a:t>Tarifs négociés avec les hôtels partenaires</a:t>
          </a:r>
          <a:endParaRPr lang="en-US" sz="3200" dirty="0"/>
        </a:p>
      </dgm:t>
    </dgm:pt>
    <dgm:pt modelId="{5578DC38-2292-4C3C-90E1-13E057901C2B}" type="parTrans" cxnId="{E427183C-73B6-477E-A6F5-A99F7FB13655}">
      <dgm:prSet/>
      <dgm:spPr/>
      <dgm:t>
        <a:bodyPr/>
        <a:lstStyle/>
        <a:p>
          <a:endParaRPr lang="en-US"/>
        </a:p>
      </dgm:t>
    </dgm:pt>
    <dgm:pt modelId="{0A7F8EA5-6AAB-4BD5-AFC4-7191F40FA0FB}" type="sibTrans" cxnId="{E427183C-73B6-477E-A6F5-A99F7FB13655}">
      <dgm:prSet/>
      <dgm:spPr/>
      <dgm:t>
        <a:bodyPr/>
        <a:lstStyle/>
        <a:p>
          <a:endParaRPr lang="en-US"/>
        </a:p>
      </dgm:t>
    </dgm:pt>
    <dgm:pt modelId="{5C1BC9B6-8044-4A0D-82E2-8815254B2B11}">
      <dgm:prSet custT="1"/>
      <dgm:spPr/>
      <dgm:t>
        <a:bodyPr/>
        <a:lstStyle/>
        <a:p>
          <a:r>
            <a:rPr lang="fr-FR" sz="3200" dirty="0"/>
            <a:t>L’heure est respecté avec un service de qualité</a:t>
          </a:r>
          <a:endParaRPr lang="en-US" sz="3200" dirty="0"/>
        </a:p>
      </dgm:t>
    </dgm:pt>
    <dgm:pt modelId="{2B20310A-5A9D-4F97-9E15-C9FCA7B5E4E7}" type="parTrans" cxnId="{5E12CE6A-624B-474E-98A2-4E7A961B8344}">
      <dgm:prSet/>
      <dgm:spPr/>
      <dgm:t>
        <a:bodyPr/>
        <a:lstStyle/>
        <a:p>
          <a:endParaRPr lang="en-US"/>
        </a:p>
      </dgm:t>
    </dgm:pt>
    <dgm:pt modelId="{9504F51D-BD9D-4EFC-9C2D-FD34BD5490EC}" type="sibTrans" cxnId="{5E12CE6A-624B-474E-98A2-4E7A961B8344}">
      <dgm:prSet/>
      <dgm:spPr/>
      <dgm:t>
        <a:bodyPr/>
        <a:lstStyle/>
        <a:p>
          <a:endParaRPr lang="en-US"/>
        </a:p>
      </dgm:t>
    </dgm:pt>
    <dgm:pt modelId="{C3F7EB1A-1B0C-41BE-984D-DCA27B0AA065}">
      <dgm:prSet custT="1"/>
      <dgm:spPr/>
      <dgm:t>
        <a:bodyPr/>
        <a:lstStyle/>
        <a:p>
          <a:r>
            <a:rPr lang="fr-FR" sz="3200" dirty="0"/>
            <a:t>Pas de contrainte téléphoniques, ni de suppression de commande</a:t>
          </a:r>
          <a:endParaRPr lang="en-US" sz="3200" dirty="0"/>
        </a:p>
      </dgm:t>
    </dgm:pt>
    <dgm:pt modelId="{E29BAA89-AA18-4E0E-8324-8F75DC78FBE7}" type="parTrans" cxnId="{DE19DCAA-A9D6-4DCE-8F99-45CE91704898}">
      <dgm:prSet/>
      <dgm:spPr/>
      <dgm:t>
        <a:bodyPr/>
        <a:lstStyle/>
        <a:p>
          <a:endParaRPr lang="en-US"/>
        </a:p>
      </dgm:t>
    </dgm:pt>
    <dgm:pt modelId="{8E9C9AD9-2B05-489B-A273-470742A1A5EF}" type="sibTrans" cxnId="{DE19DCAA-A9D6-4DCE-8F99-45CE91704898}">
      <dgm:prSet/>
      <dgm:spPr/>
      <dgm:t>
        <a:bodyPr/>
        <a:lstStyle/>
        <a:p>
          <a:endParaRPr lang="en-US"/>
        </a:p>
      </dgm:t>
    </dgm:pt>
    <dgm:pt modelId="{3AB0507F-4BD5-4D73-87E8-A1F9A42B2113}">
      <dgm:prSet custT="1"/>
      <dgm:spPr/>
      <dgm:t>
        <a:bodyPr/>
        <a:lstStyle/>
        <a:p>
          <a:r>
            <a:rPr lang="fr-FR" sz="3200" dirty="0"/>
            <a:t>Simple rapide d’utilisation</a:t>
          </a:r>
          <a:endParaRPr lang="en-US" sz="3200" dirty="0"/>
        </a:p>
      </dgm:t>
    </dgm:pt>
    <dgm:pt modelId="{FFD5B7E7-28DC-4099-A26F-D5462E39D21F}" type="parTrans" cxnId="{C9E07809-2900-4B3A-9A21-DA9CCB9D6F98}">
      <dgm:prSet/>
      <dgm:spPr/>
      <dgm:t>
        <a:bodyPr/>
        <a:lstStyle/>
        <a:p>
          <a:endParaRPr lang="en-US"/>
        </a:p>
      </dgm:t>
    </dgm:pt>
    <dgm:pt modelId="{89C03248-CB00-40D0-BEB2-1F213A1A2FB0}" type="sibTrans" cxnId="{C9E07809-2900-4B3A-9A21-DA9CCB9D6F98}">
      <dgm:prSet/>
      <dgm:spPr/>
      <dgm:t>
        <a:bodyPr/>
        <a:lstStyle/>
        <a:p>
          <a:endParaRPr lang="en-US"/>
        </a:p>
      </dgm:t>
    </dgm:pt>
    <dgm:pt modelId="{14A2550D-A67E-4BC5-AECF-8C20B581BFFE}">
      <dgm:prSet custT="1"/>
      <dgm:spPr/>
      <dgm:t>
        <a:bodyPr/>
        <a:lstStyle/>
        <a:p>
          <a:r>
            <a:rPr lang="fr-FR" sz="3200" dirty="0" err="1"/>
            <a:t>Multipanier</a:t>
          </a:r>
          <a:r>
            <a:rPr lang="fr-FR" sz="3200" dirty="0"/>
            <a:t> + vérification du panier</a:t>
          </a:r>
          <a:endParaRPr lang="en-US" sz="3200" dirty="0"/>
        </a:p>
      </dgm:t>
    </dgm:pt>
    <dgm:pt modelId="{06CEE4AA-5C65-48D7-AB1A-60CDCDE7A94D}" type="parTrans" cxnId="{2EF0909A-859E-4E75-A692-EDC24C4AEBE9}">
      <dgm:prSet/>
      <dgm:spPr/>
      <dgm:t>
        <a:bodyPr/>
        <a:lstStyle/>
        <a:p>
          <a:endParaRPr lang="en-US"/>
        </a:p>
      </dgm:t>
    </dgm:pt>
    <dgm:pt modelId="{01226548-1AB3-44EB-85D2-6491013ACBC5}" type="sibTrans" cxnId="{2EF0909A-859E-4E75-A692-EDC24C4AEBE9}">
      <dgm:prSet/>
      <dgm:spPr/>
      <dgm:t>
        <a:bodyPr/>
        <a:lstStyle/>
        <a:p>
          <a:endParaRPr lang="en-US"/>
        </a:p>
      </dgm:t>
    </dgm:pt>
    <dgm:pt modelId="{77EBFA2A-0CB2-49E8-A12C-2BED93EC9FC2}" type="pres">
      <dgm:prSet presAssocID="{A190D5EC-A2AD-44A1-9FCD-6F9484410336}" presName="root" presStyleCnt="0">
        <dgm:presLayoutVars>
          <dgm:dir/>
          <dgm:resizeHandles val="exact"/>
        </dgm:presLayoutVars>
      </dgm:prSet>
      <dgm:spPr/>
    </dgm:pt>
    <dgm:pt modelId="{D7085E22-1196-49C5-AFC1-A1BF13CFE871}" type="pres">
      <dgm:prSet presAssocID="{A190D5EC-A2AD-44A1-9FCD-6F9484410336}" presName="container" presStyleCnt="0">
        <dgm:presLayoutVars>
          <dgm:dir/>
          <dgm:resizeHandles val="exact"/>
        </dgm:presLayoutVars>
      </dgm:prSet>
      <dgm:spPr/>
    </dgm:pt>
    <dgm:pt modelId="{FEB6D9BC-20E8-4764-A3CB-35F2235996ED}" type="pres">
      <dgm:prSet presAssocID="{6FDC629B-A561-4143-94A1-9AE4853AA89B}" presName="compNode" presStyleCnt="0"/>
      <dgm:spPr/>
    </dgm:pt>
    <dgm:pt modelId="{97F74BD0-1D88-458C-A5D6-55A8CEBB672A}" type="pres">
      <dgm:prSet presAssocID="{6FDC629B-A561-4143-94A1-9AE4853AA89B}" presName="iconBgRect" presStyleLbl="bgShp" presStyleIdx="0" presStyleCnt="6"/>
      <dgm:spPr/>
    </dgm:pt>
    <dgm:pt modelId="{474AB363-8D69-4AD1-B289-22997AF30112}" type="pres">
      <dgm:prSet presAssocID="{6FDC629B-A561-4143-94A1-9AE4853AA8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C3C722FC-F801-460D-B1F5-8E46498F9354}" type="pres">
      <dgm:prSet presAssocID="{6FDC629B-A561-4143-94A1-9AE4853AA89B}" presName="spaceRect" presStyleCnt="0"/>
      <dgm:spPr/>
    </dgm:pt>
    <dgm:pt modelId="{B48F4B88-C9A6-448A-8717-4B7A1109EEBC}" type="pres">
      <dgm:prSet presAssocID="{6FDC629B-A561-4143-94A1-9AE4853AA89B}" presName="textRect" presStyleLbl="revTx" presStyleIdx="0" presStyleCnt="6">
        <dgm:presLayoutVars>
          <dgm:chMax val="1"/>
          <dgm:chPref val="1"/>
        </dgm:presLayoutVars>
      </dgm:prSet>
      <dgm:spPr/>
    </dgm:pt>
    <dgm:pt modelId="{07F144AF-4B41-42AD-882E-E27185B844C5}" type="pres">
      <dgm:prSet presAssocID="{F76374DD-18BC-4D8C-8F22-1ACAEB1A6355}" presName="sibTrans" presStyleLbl="sibTrans2D1" presStyleIdx="0" presStyleCnt="0"/>
      <dgm:spPr/>
    </dgm:pt>
    <dgm:pt modelId="{3D376506-A96D-4197-8F53-5AF3A76B3FF8}" type="pres">
      <dgm:prSet presAssocID="{A6E632E4-F9A0-46E8-886B-BE2522E19B09}" presName="compNode" presStyleCnt="0"/>
      <dgm:spPr/>
    </dgm:pt>
    <dgm:pt modelId="{E9D8811C-F505-4AE7-963B-34AA0EFD2CA9}" type="pres">
      <dgm:prSet presAssocID="{A6E632E4-F9A0-46E8-886B-BE2522E19B09}" presName="iconBgRect" presStyleLbl="bgShp" presStyleIdx="1" presStyleCnt="6"/>
      <dgm:spPr/>
    </dgm:pt>
    <dgm:pt modelId="{ECE2609A-E3FA-40C4-ABA8-AABFD6DE0A47}" type="pres">
      <dgm:prSet presAssocID="{A6E632E4-F9A0-46E8-886B-BE2522E19B0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221242C-E870-4251-B74C-7A53D224592E}" type="pres">
      <dgm:prSet presAssocID="{A6E632E4-F9A0-46E8-886B-BE2522E19B09}" presName="spaceRect" presStyleCnt="0"/>
      <dgm:spPr/>
    </dgm:pt>
    <dgm:pt modelId="{CEEC02D9-44D4-4CD1-B65D-80D2C586B51E}" type="pres">
      <dgm:prSet presAssocID="{A6E632E4-F9A0-46E8-886B-BE2522E19B09}" presName="textRect" presStyleLbl="revTx" presStyleIdx="1" presStyleCnt="6">
        <dgm:presLayoutVars>
          <dgm:chMax val="1"/>
          <dgm:chPref val="1"/>
        </dgm:presLayoutVars>
      </dgm:prSet>
      <dgm:spPr/>
    </dgm:pt>
    <dgm:pt modelId="{4309DE99-A027-49B0-A7A1-F9179C9BC8EA}" type="pres">
      <dgm:prSet presAssocID="{0A7F8EA5-6AAB-4BD5-AFC4-7191F40FA0FB}" presName="sibTrans" presStyleLbl="sibTrans2D1" presStyleIdx="0" presStyleCnt="0"/>
      <dgm:spPr/>
    </dgm:pt>
    <dgm:pt modelId="{71095D52-B6EC-4EF1-B628-DEDB6C68A77C}" type="pres">
      <dgm:prSet presAssocID="{5C1BC9B6-8044-4A0D-82E2-8815254B2B11}" presName="compNode" presStyleCnt="0"/>
      <dgm:spPr/>
    </dgm:pt>
    <dgm:pt modelId="{F744AF54-00CC-4894-B999-1B3E970396A5}" type="pres">
      <dgm:prSet presAssocID="{5C1BC9B6-8044-4A0D-82E2-8815254B2B11}" presName="iconBgRect" presStyleLbl="bgShp" presStyleIdx="2" presStyleCnt="6"/>
      <dgm:spPr/>
    </dgm:pt>
    <dgm:pt modelId="{F583D046-2C63-4E11-A255-9344888BB693}" type="pres">
      <dgm:prSet presAssocID="{5C1BC9B6-8044-4A0D-82E2-8815254B2B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D64802E-E298-482B-A132-11BBF7085BD0}" type="pres">
      <dgm:prSet presAssocID="{5C1BC9B6-8044-4A0D-82E2-8815254B2B11}" presName="spaceRect" presStyleCnt="0"/>
      <dgm:spPr/>
    </dgm:pt>
    <dgm:pt modelId="{DAEAA324-9DE5-4793-9B88-6D9B7AD6E52A}" type="pres">
      <dgm:prSet presAssocID="{5C1BC9B6-8044-4A0D-82E2-8815254B2B11}" presName="textRect" presStyleLbl="revTx" presStyleIdx="2" presStyleCnt="6">
        <dgm:presLayoutVars>
          <dgm:chMax val="1"/>
          <dgm:chPref val="1"/>
        </dgm:presLayoutVars>
      </dgm:prSet>
      <dgm:spPr/>
    </dgm:pt>
    <dgm:pt modelId="{8703D3A2-E0FC-401B-BB4B-ADADF107E9A5}" type="pres">
      <dgm:prSet presAssocID="{9504F51D-BD9D-4EFC-9C2D-FD34BD5490EC}" presName="sibTrans" presStyleLbl="sibTrans2D1" presStyleIdx="0" presStyleCnt="0"/>
      <dgm:spPr/>
    </dgm:pt>
    <dgm:pt modelId="{9E431E35-7790-4FD9-9028-DC6201F7E23C}" type="pres">
      <dgm:prSet presAssocID="{C3F7EB1A-1B0C-41BE-984D-DCA27B0AA065}" presName="compNode" presStyleCnt="0"/>
      <dgm:spPr/>
    </dgm:pt>
    <dgm:pt modelId="{A7BDB560-DAEC-4C1F-A261-2A31AD06BC9A}" type="pres">
      <dgm:prSet presAssocID="{C3F7EB1A-1B0C-41BE-984D-DCA27B0AA065}" presName="iconBgRect" presStyleLbl="bgShp" presStyleIdx="3" presStyleCnt="6"/>
      <dgm:spPr/>
    </dgm:pt>
    <dgm:pt modelId="{8F42882B-5128-4731-A4DA-383A428763CC}" type="pres">
      <dgm:prSet presAssocID="{C3F7EB1A-1B0C-41BE-984D-DCA27B0AA0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8996F3A-9B99-442E-AABB-62A522DBFF03}" type="pres">
      <dgm:prSet presAssocID="{C3F7EB1A-1B0C-41BE-984D-DCA27B0AA065}" presName="spaceRect" presStyleCnt="0"/>
      <dgm:spPr/>
    </dgm:pt>
    <dgm:pt modelId="{04118E1E-C07C-4CA4-8AE7-D8A15004979C}" type="pres">
      <dgm:prSet presAssocID="{C3F7EB1A-1B0C-41BE-984D-DCA27B0AA065}" presName="textRect" presStyleLbl="revTx" presStyleIdx="3" presStyleCnt="6">
        <dgm:presLayoutVars>
          <dgm:chMax val="1"/>
          <dgm:chPref val="1"/>
        </dgm:presLayoutVars>
      </dgm:prSet>
      <dgm:spPr/>
    </dgm:pt>
    <dgm:pt modelId="{A554B0D0-B597-40DE-A594-CB5044462D37}" type="pres">
      <dgm:prSet presAssocID="{8E9C9AD9-2B05-489B-A273-470742A1A5EF}" presName="sibTrans" presStyleLbl="sibTrans2D1" presStyleIdx="0" presStyleCnt="0"/>
      <dgm:spPr/>
    </dgm:pt>
    <dgm:pt modelId="{549D3AA1-3ECC-4E23-9A4D-3928DE3C29C2}" type="pres">
      <dgm:prSet presAssocID="{3AB0507F-4BD5-4D73-87E8-A1F9A42B2113}" presName="compNode" presStyleCnt="0"/>
      <dgm:spPr/>
    </dgm:pt>
    <dgm:pt modelId="{8652D345-D828-4479-8F45-AFF132FA10DC}" type="pres">
      <dgm:prSet presAssocID="{3AB0507F-4BD5-4D73-87E8-A1F9A42B2113}" presName="iconBgRect" presStyleLbl="bgShp" presStyleIdx="4" presStyleCnt="6"/>
      <dgm:spPr/>
    </dgm:pt>
    <dgm:pt modelId="{FC6071E8-8B7E-4479-B77C-E85407591C91}" type="pres">
      <dgm:prSet presAssocID="{3AB0507F-4BD5-4D73-87E8-A1F9A42B21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7C2776F-95EA-4D12-8635-DC2BCF551FCB}" type="pres">
      <dgm:prSet presAssocID="{3AB0507F-4BD5-4D73-87E8-A1F9A42B2113}" presName="spaceRect" presStyleCnt="0"/>
      <dgm:spPr/>
    </dgm:pt>
    <dgm:pt modelId="{2409B3A3-AF00-45EA-AF69-72546B38FF0B}" type="pres">
      <dgm:prSet presAssocID="{3AB0507F-4BD5-4D73-87E8-A1F9A42B2113}" presName="textRect" presStyleLbl="revTx" presStyleIdx="4" presStyleCnt="6">
        <dgm:presLayoutVars>
          <dgm:chMax val="1"/>
          <dgm:chPref val="1"/>
        </dgm:presLayoutVars>
      </dgm:prSet>
      <dgm:spPr/>
    </dgm:pt>
    <dgm:pt modelId="{22C076C9-39B0-45E5-83B2-650BBC56B8CB}" type="pres">
      <dgm:prSet presAssocID="{89C03248-CB00-40D0-BEB2-1F213A1A2FB0}" presName="sibTrans" presStyleLbl="sibTrans2D1" presStyleIdx="0" presStyleCnt="0"/>
      <dgm:spPr/>
    </dgm:pt>
    <dgm:pt modelId="{1453B26C-7B1D-4E84-A984-483D27FD44D7}" type="pres">
      <dgm:prSet presAssocID="{14A2550D-A67E-4BC5-AECF-8C20B581BFFE}" presName="compNode" presStyleCnt="0"/>
      <dgm:spPr/>
    </dgm:pt>
    <dgm:pt modelId="{A0F1D65D-E333-473D-826D-0E599270105D}" type="pres">
      <dgm:prSet presAssocID="{14A2550D-A67E-4BC5-AECF-8C20B581BFFE}" presName="iconBgRect" presStyleLbl="bgShp" presStyleIdx="5" presStyleCnt="6"/>
      <dgm:spPr/>
    </dgm:pt>
    <dgm:pt modelId="{3C748D85-D154-4C07-94A7-0C29EA278CC8}" type="pres">
      <dgm:prSet presAssocID="{14A2550D-A67E-4BC5-AECF-8C20B581BFF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8F72E97-70E3-43AC-BC99-5F9C575478A0}" type="pres">
      <dgm:prSet presAssocID="{14A2550D-A67E-4BC5-AECF-8C20B581BFFE}" presName="spaceRect" presStyleCnt="0"/>
      <dgm:spPr/>
    </dgm:pt>
    <dgm:pt modelId="{7EB6C25E-2485-4F25-801B-E06CC3FD7A7F}" type="pres">
      <dgm:prSet presAssocID="{14A2550D-A67E-4BC5-AECF-8C20B581BFF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9E07809-2900-4B3A-9A21-DA9CCB9D6F98}" srcId="{A190D5EC-A2AD-44A1-9FCD-6F9484410336}" destId="{3AB0507F-4BD5-4D73-87E8-A1F9A42B2113}" srcOrd="4" destOrd="0" parTransId="{FFD5B7E7-28DC-4099-A26F-D5462E39D21F}" sibTransId="{89C03248-CB00-40D0-BEB2-1F213A1A2FB0}"/>
    <dgm:cxn modelId="{EF992A19-A224-40DF-A5D1-40E655436B53}" srcId="{A190D5EC-A2AD-44A1-9FCD-6F9484410336}" destId="{6FDC629B-A561-4143-94A1-9AE4853AA89B}" srcOrd="0" destOrd="0" parTransId="{B27DAE97-8578-41AF-B382-F730287CF029}" sibTransId="{F76374DD-18BC-4D8C-8F22-1ACAEB1A6355}"/>
    <dgm:cxn modelId="{2B50B32A-B9D1-445F-9CAE-E6976F532910}" type="presOf" srcId="{14A2550D-A67E-4BC5-AECF-8C20B581BFFE}" destId="{7EB6C25E-2485-4F25-801B-E06CC3FD7A7F}" srcOrd="0" destOrd="0" presId="urn:microsoft.com/office/officeart/2018/2/layout/IconCircleList"/>
    <dgm:cxn modelId="{E427183C-73B6-477E-A6F5-A99F7FB13655}" srcId="{A190D5EC-A2AD-44A1-9FCD-6F9484410336}" destId="{A6E632E4-F9A0-46E8-886B-BE2522E19B09}" srcOrd="1" destOrd="0" parTransId="{5578DC38-2292-4C3C-90E1-13E057901C2B}" sibTransId="{0A7F8EA5-6AAB-4BD5-AFC4-7191F40FA0FB}"/>
    <dgm:cxn modelId="{6663203F-9F71-4C8B-96D6-EDFFB6E6E25D}" type="presOf" srcId="{A6E632E4-F9A0-46E8-886B-BE2522E19B09}" destId="{CEEC02D9-44D4-4CD1-B65D-80D2C586B51E}" srcOrd="0" destOrd="0" presId="urn:microsoft.com/office/officeart/2018/2/layout/IconCircleList"/>
    <dgm:cxn modelId="{AA22A15D-BF43-4E37-A299-B426A0CCFA5C}" type="presOf" srcId="{6FDC629B-A561-4143-94A1-9AE4853AA89B}" destId="{B48F4B88-C9A6-448A-8717-4B7A1109EEBC}" srcOrd="0" destOrd="0" presId="urn:microsoft.com/office/officeart/2018/2/layout/IconCircleList"/>
    <dgm:cxn modelId="{5E12CE6A-624B-474E-98A2-4E7A961B8344}" srcId="{A190D5EC-A2AD-44A1-9FCD-6F9484410336}" destId="{5C1BC9B6-8044-4A0D-82E2-8815254B2B11}" srcOrd="2" destOrd="0" parTransId="{2B20310A-5A9D-4F97-9E15-C9FCA7B5E4E7}" sibTransId="{9504F51D-BD9D-4EFC-9C2D-FD34BD5490EC}"/>
    <dgm:cxn modelId="{5CC68450-E0D8-4BA7-8D24-87B374259DFA}" type="presOf" srcId="{C3F7EB1A-1B0C-41BE-984D-DCA27B0AA065}" destId="{04118E1E-C07C-4CA4-8AE7-D8A15004979C}" srcOrd="0" destOrd="0" presId="urn:microsoft.com/office/officeart/2018/2/layout/IconCircleList"/>
    <dgm:cxn modelId="{E83BB672-8EE8-44F7-AB34-509F1421BE57}" type="presOf" srcId="{89C03248-CB00-40D0-BEB2-1F213A1A2FB0}" destId="{22C076C9-39B0-45E5-83B2-650BBC56B8CB}" srcOrd="0" destOrd="0" presId="urn:microsoft.com/office/officeart/2018/2/layout/IconCircleList"/>
    <dgm:cxn modelId="{A248E259-CB14-44D8-8416-2BF9E6BBCFD3}" type="presOf" srcId="{9504F51D-BD9D-4EFC-9C2D-FD34BD5490EC}" destId="{8703D3A2-E0FC-401B-BB4B-ADADF107E9A5}" srcOrd="0" destOrd="0" presId="urn:microsoft.com/office/officeart/2018/2/layout/IconCircleList"/>
    <dgm:cxn modelId="{CDA9535A-FA5C-4F17-9380-7C574555E895}" type="presOf" srcId="{3AB0507F-4BD5-4D73-87E8-A1F9A42B2113}" destId="{2409B3A3-AF00-45EA-AF69-72546B38FF0B}" srcOrd="0" destOrd="0" presId="urn:microsoft.com/office/officeart/2018/2/layout/IconCircleList"/>
    <dgm:cxn modelId="{85A2A27F-0535-46B5-95BF-3D46A12D5601}" type="presOf" srcId="{0A7F8EA5-6AAB-4BD5-AFC4-7191F40FA0FB}" destId="{4309DE99-A027-49B0-A7A1-F9179C9BC8EA}" srcOrd="0" destOrd="0" presId="urn:microsoft.com/office/officeart/2018/2/layout/IconCircleList"/>
    <dgm:cxn modelId="{379E7288-07E6-48E6-8FFC-EC8E9C065E17}" type="presOf" srcId="{8E9C9AD9-2B05-489B-A273-470742A1A5EF}" destId="{A554B0D0-B597-40DE-A594-CB5044462D37}" srcOrd="0" destOrd="0" presId="urn:microsoft.com/office/officeart/2018/2/layout/IconCircleList"/>
    <dgm:cxn modelId="{ACC81599-A95E-4098-A8EE-D6AC978098CA}" type="presOf" srcId="{5C1BC9B6-8044-4A0D-82E2-8815254B2B11}" destId="{DAEAA324-9DE5-4793-9B88-6D9B7AD6E52A}" srcOrd="0" destOrd="0" presId="urn:microsoft.com/office/officeart/2018/2/layout/IconCircleList"/>
    <dgm:cxn modelId="{2EF0909A-859E-4E75-A692-EDC24C4AEBE9}" srcId="{A190D5EC-A2AD-44A1-9FCD-6F9484410336}" destId="{14A2550D-A67E-4BC5-AECF-8C20B581BFFE}" srcOrd="5" destOrd="0" parTransId="{06CEE4AA-5C65-48D7-AB1A-60CDCDE7A94D}" sibTransId="{01226548-1AB3-44EB-85D2-6491013ACBC5}"/>
    <dgm:cxn modelId="{DE19DCAA-A9D6-4DCE-8F99-45CE91704898}" srcId="{A190D5EC-A2AD-44A1-9FCD-6F9484410336}" destId="{C3F7EB1A-1B0C-41BE-984D-DCA27B0AA065}" srcOrd="3" destOrd="0" parTransId="{E29BAA89-AA18-4E0E-8324-8F75DC78FBE7}" sibTransId="{8E9C9AD9-2B05-489B-A273-470742A1A5EF}"/>
    <dgm:cxn modelId="{EC3C33DF-1FAE-4CAD-B171-03991E723809}" type="presOf" srcId="{A190D5EC-A2AD-44A1-9FCD-6F9484410336}" destId="{77EBFA2A-0CB2-49E8-A12C-2BED93EC9FC2}" srcOrd="0" destOrd="0" presId="urn:microsoft.com/office/officeart/2018/2/layout/IconCircleList"/>
    <dgm:cxn modelId="{9A9A61F8-E698-4223-BA4D-77B4FE65345F}" type="presOf" srcId="{F76374DD-18BC-4D8C-8F22-1ACAEB1A6355}" destId="{07F144AF-4B41-42AD-882E-E27185B844C5}" srcOrd="0" destOrd="0" presId="urn:microsoft.com/office/officeart/2018/2/layout/IconCircleList"/>
    <dgm:cxn modelId="{0CAA68F9-D6BF-4D1D-AACF-C0BEC4D0D6DC}" type="presParOf" srcId="{77EBFA2A-0CB2-49E8-A12C-2BED93EC9FC2}" destId="{D7085E22-1196-49C5-AFC1-A1BF13CFE871}" srcOrd="0" destOrd="0" presId="urn:microsoft.com/office/officeart/2018/2/layout/IconCircleList"/>
    <dgm:cxn modelId="{74811088-8F49-48B9-89B5-ED645D4183F0}" type="presParOf" srcId="{D7085E22-1196-49C5-AFC1-A1BF13CFE871}" destId="{FEB6D9BC-20E8-4764-A3CB-35F2235996ED}" srcOrd="0" destOrd="0" presId="urn:microsoft.com/office/officeart/2018/2/layout/IconCircleList"/>
    <dgm:cxn modelId="{9580EC47-92E6-42EF-B414-BB48CA743F37}" type="presParOf" srcId="{FEB6D9BC-20E8-4764-A3CB-35F2235996ED}" destId="{97F74BD0-1D88-458C-A5D6-55A8CEBB672A}" srcOrd="0" destOrd="0" presId="urn:microsoft.com/office/officeart/2018/2/layout/IconCircleList"/>
    <dgm:cxn modelId="{7F8FD916-1E5E-4A0E-9CA8-56B50AB21680}" type="presParOf" srcId="{FEB6D9BC-20E8-4764-A3CB-35F2235996ED}" destId="{474AB363-8D69-4AD1-B289-22997AF30112}" srcOrd="1" destOrd="0" presId="urn:microsoft.com/office/officeart/2018/2/layout/IconCircleList"/>
    <dgm:cxn modelId="{9DDE44E8-1EEA-474F-881C-8267B2D7E1AC}" type="presParOf" srcId="{FEB6D9BC-20E8-4764-A3CB-35F2235996ED}" destId="{C3C722FC-F801-460D-B1F5-8E46498F9354}" srcOrd="2" destOrd="0" presId="urn:microsoft.com/office/officeart/2018/2/layout/IconCircleList"/>
    <dgm:cxn modelId="{00117F88-F66D-48AD-B971-830F87149CA3}" type="presParOf" srcId="{FEB6D9BC-20E8-4764-A3CB-35F2235996ED}" destId="{B48F4B88-C9A6-448A-8717-4B7A1109EEBC}" srcOrd="3" destOrd="0" presId="urn:microsoft.com/office/officeart/2018/2/layout/IconCircleList"/>
    <dgm:cxn modelId="{FC3785EE-D03B-445F-AED9-71133E23862C}" type="presParOf" srcId="{D7085E22-1196-49C5-AFC1-A1BF13CFE871}" destId="{07F144AF-4B41-42AD-882E-E27185B844C5}" srcOrd="1" destOrd="0" presId="urn:microsoft.com/office/officeart/2018/2/layout/IconCircleList"/>
    <dgm:cxn modelId="{AF1568DE-4D32-4B9A-8D2C-A90C8AAA158A}" type="presParOf" srcId="{D7085E22-1196-49C5-AFC1-A1BF13CFE871}" destId="{3D376506-A96D-4197-8F53-5AF3A76B3FF8}" srcOrd="2" destOrd="0" presId="urn:microsoft.com/office/officeart/2018/2/layout/IconCircleList"/>
    <dgm:cxn modelId="{ED3DFF52-972A-4833-BC52-30A204225524}" type="presParOf" srcId="{3D376506-A96D-4197-8F53-5AF3A76B3FF8}" destId="{E9D8811C-F505-4AE7-963B-34AA0EFD2CA9}" srcOrd="0" destOrd="0" presId="urn:microsoft.com/office/officeart/2018/2/layout/IconCircleList"/>
    <dgm:cxn modelId="{DA0FED9B-A02C-47D9-9B88-827B7C7F72AD}" type="presParOf" srcId="{3D376506-A96D-4197-8F53-5AF3A76B3FF8}" destId="{ECE2609A-E3FA-40C4-ABA8-AABFD6DE0A47}" srcOrd="1" destOrd="0" presId="urn:microsoft.com/office/officeart/2018/2/layout/IconCircleList"/>
    <dgm:cxn modelId="{35FE6053-E9B5-4CCC-BF39-9E8F1810D3EA}" type="presParOf" srcId="{3D376506-A96D-4197-8F53-5AF3A76B3FF8}" destId="{E221242C-E870-4251-B74C-7A53D224592E}" srcOrd="2" destOrd="0" presId="urn:microsoft.com/office/officeart/2018/2/layout/IconCircleList"/>
    <dgm:cxn modelId="{C5AD24EE-8459-4678-B7A2-3B31267F32A8}" type="presParOf" srcId="{3D376506-A96D-4197-8F53-5AF3A76B3FF8}" destId="{CEEC02D9-44D4-4CD1-B65D-80D2C586B51E}" srcOrd="3" destOrd="0" presId="urn:microsoft.com/office/officeart/2018/2/layout/IconCircleList"/>
    <dgm:cxn modelId="{C6D40612-0123-4187-89C8-4290ED53CEB2}" type="presParOf" srcId="{D7085E22-1196-49C5-AFC1-A1BF13CFE871}" destId="{4309DE99-A027-49B0-A7A1-F9179C9BC8EA}" srcOrd="3" destOrd="0" presId="urn:microsoft.com/office/officeart/2018/2/layout/IconCircleList"/>
    <dgm:cxn modelId="{8B6324FA-C2B1-45C9-9EBB-A1593F574FBE}" type="presParOf" srcId="{D7085E22-1196-49C5-AFC1-A1BF13CFE871}" destId="{71095D52-B6EC-4EF1-B628-DEDB6C68A77C}" srcOrd="4" destOrd="0" presId="urn:microsoft.com/office/officeart/2018/2/layout/IconCircleList"/>
    <dgm:cxn modelId="{86CC3D03-785E-4209-92F8-F67F7849B682}" type="presParOf" srcId="{71095D52-B6EC-4EF1-B628-DEDB6C68A77C}" destId="{F744AF54-00CC-4894-B999-1B3E970396A5}" srcOrd="0" destOrd="0" presId="urn:microsoft.com/office/officeart/2018/2/layout/IconCircleList"/>
    <dgm:cxn modelId="{CDCB7445-C076-44C5-B86B-B68AA02ACD2A}" type="presParOf" srcId="{71095D52-B6EC-4EF1-B628-DEDB6C68A77C}" destId="{F583D046-2C63-4E11-A255-9344888BB693}" srcOrd="1" destOrd="0" presId="urn:microsoft.com/office/officeart/2018/2/layout/IconCircleList"/>
    <dgm:cxn modelId="{650E1A7F-10F5-4386-84FD-D7F60531C797}" type="presParOf" srcId="{71095D52-B6EC-4EF1-B628-DEDB6C68A77C}" destId="{9D64802E-E298-482B-A132-11BBF7085BD0}" srcOrd="2" destOrd="0" presId="urn:microsoft.com/office/officeart/2018/2/layout/IconCircleList"/>
    <dgm:cxn modelId="{5986DCAC-9B13-4C06-80C8-111C917B36E1}" type="presParOf" srcId="{71095D52-B6EC-4EF1-B628-DEDB6C68A77C}" destId="{DAEAA324-9DE5-4793-9B88-6D9B7AD6E52A}" srcOrd="3" destOrd="0" presId="urn:microsoft.com/office/officeart/2018/2/layout/IconCircleList"/>
    <dgm:cxn modelId="{6C4247DD-3C9D-4D59-8131-AC086179DFCF}" type="presParOf" srcId="{D7085E22-1196-49C5-AFC1-A1BF13CFE871}" destId="{8703D3A2-E0FC-401B-BB4B-ADADF107E9A5}" srcOrd="5" destOrd="0" presId="urn:microsoft.com/office/officeart/2018/2/layout/IconCircleList"/>
    <dgm:cxn modelId="{FF218C5A-4617-41DC-8D51-813412EA18BA}" type="presParOf" srcId="{D7085E22-1196-49C5-AFC1-A1BF13CFE871}" destId="{9E431E35-7790-4FD9-9028-DC6201F7E23C}" srcOrd="6" destOrd="0" presId="urn:microsoft.com/office/officeart/2018/2/layout/IconCircleList"/>
    <dgm:cxn modelId="{466D7E13-E2C9-4BEB-BC63-9F4D024D97BF}" type="presParOf" srcId="{9E431E35-7790-4FD9-9028-DC6201F7E23C}" destId="{A7BDB560-DAEC-4C1F-A261-2A31AD06BC9A}" srcOrd="0" destOrd="0" presId="urn:microsoft.com/office/officeart/2018/2/layout/IconCircleList"/>
    <dgm:cxn modelId="{51419913-C392-41C5-A6E6-7E182086C3A0}" type="presParOf" srcId="{9E431E35-7790-4FD9-9028-DC6201F7E23C}" destId="{8F42882B-5128-4731-A4DA-383A428763CC}" srcOrd="1" destOrd="0" presId="urn:microsoft.com/office/officeart/2018/2/layout/IconCircleList"/>
    <dgm:cxn modelId="{F023E65D-389D-40EE-AEC5-02F5FD918575}" type="presParOf" srcId="{9E431E35-7790-4FD9-9028-DC6201F7E23C}" destId="{28996F3A-9B99-442E-AABB-62A522DBFF03}" srcOrd="2" destOrd="0" presId="urn:microsoft.com/office/officeart/2018/2/layout/IconCircleList"/>
    <dgm:cxn modelId="{9130E48B-BCBF-4F28-BCE8-E9A612219B82}" type="presParOf" srcId="{9E431E35-7790-4FD9-9028-DC6201F7E23C}" destId="{04118E1E-C07C-4CA4-8AE7-D8A15004979C}" srcOrd="3" destOrd="0" presId="urn:microsoft.com/office/officeart/2018/2/layout/IconCircleList"/>
    <dgm:cxn modelId="{61D2C363-9B24-4962-BBD7-312DC8B16CDF}" type="presParOf" srcId="{D7085E22-1196-49C5-AFC1-A1BF13CFE871}" destId="{A554B0D0-B597-40DE-A594-CB5044462D37}" srcOrd="7" destOrd="0" presId="urn:microsoft.com/office/officeart/2018/2/layout/IconCircleList"/>
    <dgm:cxn modelId="{FAAF3A7A-F0E5-4841-82A2-AF2D5681EAD6}" type="presParOf" srcId="{D7085E22-1196-49C5-AFC1-A1BF13CFE871}" destId="{549D3AA1-3ECC-4E23-9A4D-3928DE3C29C2}" srcOrd="8" destOrd="0" presId="urn:microsoft.com/office/officeart/2018/2/layout/IconCircleList"/>
    <dgm:cxn modelId="{571E88E7-5EE4-488F-8255-E956A6196697}" type="presParOf" srcId="{549D3AA1-3ECC-4E23-9A4D-3928DE3C29C2}" destId="{8652D345-D828-4479-8F45-AFF132FA10DC}" srcOrd="0" destOrd="0" presId="urn:microsoft.com/office/officeart/2018/2/layout/IconCircleList"/>
    <dgm:cxn modelId="{E38C748E-C40C-4131-8855-69D661654A17}" type="presParOf" srcId="{549D3AA1-3ECC-4E23-9A4D-3928DE3C29C2}" destId="{FC6071E8-8B7E-4479-B77C-E85407591C91}" srcOrd="1" destOrd="0" presId="urn:microsoft.com/office/officeart/2018/2/layout/IconCircleList"/>
    <dgm:cxn modelId="{C1CD6132-4CB7-464C-9208-ED1CF8C6F651}" type="presParOf" srcId="{549D3AA1-3ECC-4E23-9A4D-3928DE3C29C2}" destId="{37C2776F-95EA-4D12-8635-DC2BCF551FCB}" srcOrd="2" destOrd="0" presId="urn:microsoft.com/office/officeart/2018/2/layout/IconCircleList"/>
    <dgm:cxn modelId="{3950B6FF-41BE-475B-AE18-B095688266B3}" type="presParOf" srcId="{549D3AA1-3ECC-4E23-9A4D-3928DE3C29C2}" destId="{2409B3A3-AF00-45EA-AF69-72546B38FF0B}" srcOrd="3" destOrd="0" presId="urn:microsoft.com/office/officeart/2018/2/layout/IconCircleList"/>
    <dgm:cxn modelId="{C5F76500-8767-4B41-AC84-E00A6E9F544D}" type="presParOf" srcId="{D7085E22-1196-49C5-AFC1-A1BF13CFE871}" destId="{22C076C9-39B0-45E5-83B2-650BBC56B8CB}" srcOrd="9" destOrd="0" presId="urn:microsoft.com/office/officeart/2018/2/layout/IconCircleList"/>
    <dgm:cxn modelId="{21ECBC15-E8E7-470C-A23D-DA2B7D8D7C94}" type="presParOf" srcId="{D7085E22-1196-49C5-AFC1-A1BF13CFE871}" destId="{1453B26C-7B1D-4E84-A984-483D27FD44D7}" srcOrd="10" destOrd="0" presId="urn:microsoft.com/office/officeart/2018/2/layout/IconCircleList"/>
    <dgm:cxn modelId="{B20341B8-0867-44C3-BBB1-5452BEEE47F7}" type="presParOf" srcId="{1453B26C-7B1D-4E84-A984-483D27FD44D7}" destId="{A0F1D65D-E333-473D-826D-0E599270105D}" srcOrd="0" destOrd="0" presId="urn:microsoft.com/office/officeart/2018/2/layout/IconCircleList"/>
    <dgm:cxn modelId="{B13DCB05-D6B2-40CA-AB8F-7D79C4019ABD}" type="presParOf" srcId="{1453B26C-7B1D-4E84-A984-483D27FD44D7}" destId="{3C748D85-D154-4C07-94A7-0C29EA278CC8}" srcOrd="1" destOrd="0" presId="urn:microsoft.com/office/officeart/2018/2/layout/IconCircleList"/>
    <dgm:cxn modelId="{987D8B1A-616D-407C-ABB6-022D4D9D8C1F}" type="presParOf" srcId="{1453B26C-7B1D-4E84-A984-483D27FD44D7}" destId="{F8F72E97-70E3-43AC-BC99-5F9C575478A0}" srcOrd="2" destOrd="0" presId="urn:microsoft.com/office/officeart/2018/2/layout/IconCircleList"/>
    <dgm:cxn modelId="{634D9FEE-D6AA-46EB-9D88-74556D087B18}" type="presParOf" srcId="{1453B26C-7B1D-4E84-A984-483D27FD44D7}" destId="{7EB6C25E-2485-4F25-801B-E06CC3FD7A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217857-F092-40C4-9503-4D74030354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000890-C240-4A96-B102-1D08D4148D32}">
      <dgm:prSet/>
      <dgm:spPr/>
      <dgm:t>
        <a:bodyPr/>
        <a:lstStyle/>
        <a:p>
          <a:r>
            <a:rPr lang="fr-FR"/>
            <a:t>Pourcentage de personne susceptible de commander sur la plateforme : 92%</a:t>
          </a:r>
          <a:endParaRPr lang="en-US"/>
        </a:p>
      </dgm:t>
    </dgm:pt>
    <dgm:pt modelId="{CBB79CE8-361F-41E7-B2FA-1A92C8923B9E}" type="parTrans" cxnId="{E7B3C7CB-9B53-4E0E-85A3-64CBC1DDDC2D}">
      <dgm:prSet/>
      <dgm:spPr/>
      <dgm:t>
        <a:bodyPr/>
        <a:lstStyle/>
        <a:p>
          <a:endParaRPr lang="en-US"/>
        </a:p>
      </dgm:t>
    </dgm:pt>
    <dgm:pt modelId="{FDC06707-57BC-4797-BD5E-47ED891761E3}" type="sibTrans" cxnId="{E7B3C7CB-9B53-4E0E-85A3-64CBC1DDDC2D}">
      <dgm:prSet/>
      <dgm:spPr/>
      <dgm:t>
        <a:bodyPr/>
        <a:lstStyle/>
        <a:p>
          <a:endParaRPr lang="en-US"/>
        </a:p>
      </dgm:t>
    </dgm:pt>
    <dgm:pt modelId="{8A209A83-99B0-4ACD-89CB-0DDB4C3C2840}">
      <dgm:prSet/>
      <dgm:spPr/>
      <dgm:t>
        <a:bodyPr/>
        <a:lstStyle/>
        <a:p>
          <a:r>
            <a:rPr lang="fr-FR"/>
            <a:t>80% des hôtels sont favorables à l’issue de la fiabilité de l’application</a:t>
          </a:r>
          <a:endParaRPr lang="en-US"/>
        </a:p>
      </dgm:t>
    </dgm:pt>
    <dgm:pt modelId="{1E0A0B43-B08F-4D64-9CEF-1BD9FE1D4C85}" type="parTrans" cxnId="{13500CBC-F2F2-4D5C-88F1-44939789E7ED}">
      <dgm:prSet/>
      <dgm:spPr/>
      <dgm:t>
        <a:bodyPr/>
        <a:lstStyle/>
        <a:p>
          <a:endParaRPr lang="en-US"/>
        </a:p>
      </dgm:t>
    </dgm:pt>
    <dgm:pt modelId="{CDCF2478-B937-4DBC-88E1-A503138691EA}" type="sibTrans" cxnId="{13500CBC-F2F2-4D5C-88F1-44939789E7ED}">
      <dgm:prSet/>
      <dgm:spPr/>
      <dgm:t>
        <a:bodyPr/>
        <a:lstStyle/>
        <a:p>
          <a:endParaRPr lang="en-US"/>
        </a:p>
      </dgm:t>
    </dgm:pt>
    <dgm:pt modelId="{E90192E5-67ED-4254-ABD1-ABA09539F341}">
      <dgm:prSet/>
      <dgm:spPr/>
      <dgm:t>
        <a:bodyPr/>
        <a:lstStyle/>
        <a:p>
          <a:r>
            <a:rPr lang="fr-FR"/>
            <a:t>Partenaires potentiels actuels : F1; companile et Ibis.</a:t>
          </a:r>
          <a:endParaRPr lang="en-US"/>
        </a:p>
      </dgm:t>
    </dgm:pt>
    <dgm:pt modelId="{8BD064BA-61DC-4867-8FDC-B910877F4757}" type="parTrans" cxnId="{91DF2A43-729E-449C-BF2D-C61D40DC8814}">
      <dgm:prSet/>
      <dgm:spPr/>
      <dgm:t>
        <a:bodyPr/>
        <a:lstStyle/>
        <a:p>
          <a:endParaRPr lang="en-US"/>
        </a:p>
      </dgm:t>
    </dgm:pt>
    <dgm:pt modelId="{75573CD5-8427-4749-A693-72AA1EA3334E}" type="sibTrans" cxnId="{91DF2A43-729E-449C-BF2D-C61D40DC8814}">
      <dgm:prSet/>
      <dgm:spPr/>
      <dgm:t>
        <a:bodyPr/>
        <a:lstStyle/>
        <a:p>
          <a:endParaRPr lang="en-US"/>
        </a:p>
      </dgm:t>
    </dgm:pt>
    <dgm:pt modelId="{A9D0F7B8-0CC1-4ED9-A8BA-E774AC7EF88E}">
      <dgm:prSet/>
      <dgm:spPr/>
      <dgm:t>
        <a:bodyPr/>
        <a:lstStyle/>
        <a:p>
          <a:r>
            <a:rPr lang="fr-FR"/>
            <a:t>Entrer en magasin d’application (app store) : 2 MOIS</a:t>
          </a:r>
          <a:endParaRPr lang="en-US"/>
        </a:p>
      </dgm:t>
    </dgm:pt>
    <dgm:pt modelId="{CCB5BE8D-C62D-4D9A-961E-49F541DBD27D}" type="parTrans" cxnId="{C2CBDA59-E5EB-4D2E-98AF-562B2BAEA97E}">
      <dgm:prSet/>
      <dgm:spPr/>
      <dgm:t>
        <a:bodyPr/>
        <a:lstStyle/>
        <a:p>
          <a:endParaRPr lang="en-US"/>
        </a:p>
      </dgm:t>
    </dgm:pt>
    <dgm:pt modelId="{374441A7-A471-4621-B949-CA2DC0844769}" type="sibTrans" cxnId="{C2CBDA59-E5EB-4D2E-98AF-562B2BAEA97E}">
      <dgm:prSet/>
      <dgm:spPr/>
      <dgm:t>
        <a:bodyPr/>
        <a:lstStyle/>
        <a:p>
          <a:endParaRPr lang="en-US"/>
        </a:p>
      </dgm:t>
    </dgm:pt>
    <dgm:pt modelId="{B332FCA9-17A7-449B-B656-30CEC0C77606}" type="pres">
      <dgm:prSet presAssocID="{27217857-F092-40C4-9503-4D7403035457}" presName="matrix" presStyleCnt="0">
        <dgm:presLayoutVars>
          <dgm:chMax val="1"/>
          <dgm:dir/>
          <dgm:resizeHandles val="exact"/>
        </dgm:presLayoutVars>
      </dgm:prSet>
      <dgm:spPr/>
    </dgm:pt>
    <dgm:pt modelId="{7471B113-BAFA-4BE5-8DE3-AD684FF102FF}" type="pres">
      <dgm:prSet presAssocID="{27217857-F092-40C4-9503-4D7403035457}" presName="diamond" presStyleLbl="bgShp" presStyleIdx="0" presStyleCnt="1"/>
      <dgm:spPr/>
    </dgm:pt>
    <dgm:pt modelId="{FFE61370-CF75-4F49-BB6D-612DEA73E39E}" type="pres">
      <dgm:prSet presAssocID="{27217857-F092-40C4-9503-4D740303545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5EF34E1-CECA-42BC-8287-71300055FC2C}" type="pres">
      <dgm:prSet presAssocID="{27217857-F092-40C4-9503-4D740303545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51EC26-3630-4991-97FA-92863703CCAE}" type="pres">
      <dgm:prSet presAssocID="{27217857-F092-40C4-9503-4D740303545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3B1252-C5C6-4E75-8791-735E820D8E02}" type="pres">
      <dgm:prSet presAssocID="{27217857-F092-40C4-9503-4D740303545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EB9A25C-F185-476E-8C0C-B92C1C9DAB34}" type="presOf" srcId="{8A209A83-99B0-4ACD-89CB-0DDB4C3C2840}" destId="{05EF34E1-CECA-42BC-8287-71300055FC2C}" srcOrd="0" destOrd="0" presId="urn:microsoft.com/office/officeart/2005/8/layout/matrix3"/>
    <dgm:cxn modelId="{91DF2A43-729E-449C-BF2D-C61D40DC8814}" srcId="{27217857-F092-40C4-9503-4D7403035457}" destId="{E90192E5-67ED-4254-ABD1-ABA09539F341}" srcOrd="2" destOrd="0" parTransId="{8BD064BA-61DC-4867-8FDC-B910877F4757}" sibTransId="{75573CD5-8427-4749-A693-72AA1EA3334E}"/>
    <dgm:cxn modelId="{801FD877-EA45-47A5-AC4D-178517BA54FB}" type="presOf" srcId="{A9D0F7B8-0CC1-4ED9-A8BA-E774AC7EF88E}" destId="{313B1252-C5C6-4E75-8791-735E820D8E02}" srcOrd="0" destOrd="0" presId="urn:microsoft.com/office/officeart/2005/8/layout/matrix3"/>
    <dgm:cxn modelId="{C2CBDA59-E5EB-4D2E-98AF-562B2BAEA97E}" srcId="{27217857-F092-40C4-9503-4D7403035457}" destId="{A9D0F7B8-0CC1-4ED9-A8BA-E774AC7EF88E}" srcOrd="3" destOrd="0" parTransId="{CCB5BE8D-C62D-4D9A-961E-49F541DBD27D}" sibTransId="{374441A7-A471-4621-B949-CA2DC0844769}"/>
    <dgm:cxn modelId="{62870784-DB40-4559-9CD2-A65E5A702460}" type="presOf" srcId="{E90192E5-67ED-4254-ABD1-ABA09539F341}" destId="{B851EC26-3630-4991-97FA-92863703CCAE}" srcOrd="0" destOrd="0" presId="urn:microsoft.com/office/officeart/2005/8/layout/matrix3"/>
    <dgm:cxn modelId="{FEEAC4A9-3015-434A-853A-25C38996FE3D}" type="presOf" srcId="{27217857-F092-40C4-9503-4D7403035457}" destId="{B332FCA9-17A7-449B-B656-30CEC0C77606}" srcOrd="0" destOrd="0" presId="urn:microsoft.com/office/officeart/2005/8/layout/matrix3"/>
    <dgm:cxn modelId="{13500CBC-F2F2-4D5C-88F1-44939789E7ED}" srcId="{27217857-F092-40C4-9503-4D7403035457}" destId="{8A209A83-99B0-4ACD-89CB-0DDB4C3C2840}" srcOrd="1" destOrd="0" parTransId="{1E0A0B43-B08F-4D64-9CEF-1BD9FE1D4C85}" sibTransId="{CDCF2478-B937-4DBC-88E1-A503138691EA}"/>
    <dgm:cxn modelId="{E7B3C7CB-9B53-4E0E-85A3-64CBC1DDDC2D}" srcId="{27217857-F092-40C4-9503-4D7403035457}" destId="{79000890-C240-4A96-B102-1D08D4148D32}" srcOrd="0" destOrd="0" parTransId="{CBB79CE8-361F-41E7-B2FA-1A92C8923B9E}" sibTransId="{FDC06707-57BC-4797-BD5E-47ED891761E3}"/>
    <dgm:cxn modelId="{2B9A29F4-F192-4FBC-BAFD-7975826F93B6}" type="presOf" srcId="{79000890-C240-4A96-B102-1D08D4148D32}" destId="{FFE61370-CF75-4F49-BB6D-612DEA73E39E}" srcOrd="0" destOrd="0" presId="urn:microsoft.com/office/officeart/2005/8/layout/matrix3"/>
    <dgm:cxn modelId="{07CE1220-74B7-4B91-8B45-AB5A61F2ED7B}" type="presParOf" srcId="{B332FCA9-17A7-449B-B656-30CEC0C77606}" destId="{7471B113-BAFA-4BE5-8DE3-AD684FF102FF}" srcOrd="0" destOrd="0" presId="urn:microsoft.com/office/officeart/2005/8/layout/matrix3"/>
    <dgm:cxn modelId="{70F31B61-50FC-46B4-8F1F-0C00A36A3523}" type="presParOf" srcId="{B332FCA9-17A7-449B-B656-30CEC0C77606}" destId="{FFE61370-CF75-4F49-BB6D-612DEA73E39E}" srcOrd="1" destOrd="0" presId="urn:microsoft.com/office/officeart/2005/8/layout/matrix3"/>
    <dgm:cxn modelId="{68A6F08F-F02E-4595-BC88-E7AA005AFC15}" type="presParOf" srcId="{B332FCA9-17A7-449B-B656-30CEC0C77606}" destId="{05EF34E1-CECA-42BC-8287-71300055FC2C}" srcOrd="2" destOrd="0" presId="urn:microsoft.com/office/officeart/2005/8/layout/matrix3"/>
    <dgm:cxn modelId="{B8DEB376-1A1D-400B-AB7F-1EAA94071B8B}" type="presParOf" srcId="{B332FCA9-17A7-449B-B656-30CEC0C77606}" destId="{B851EC26-3630-4991-97FA-92863703CCAE}" srcOrd="3" destOrd="0" presId="urn:microsoft.com/office/officeart/2005/8/layout/matrix3"/>
    <dgm:cxn modelId="{B1D79724-B774-4861-90EE-5887AB4CE7DE}" type="presParOf" srcId="{B332FCA9-17A7-449B-B656-30CEC0C77606}" destId="{313B1252-C5C6-4E75-8791-735E820D8E0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A76170-4594-4ECC-9A5F-3FA317C1740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0B30D9-031C-46D5-B180-D95F6EAEEA0E}">
      <dgm:prSet/>
      <dgm:spPr/>
      <dgm:t>
        <a:bodyPr/>
        <a:lstStyle/>
        <a:p>
          <a:r>
            <a:rPr lang="fr-FR"/>
            <a:t>passer des premiers utilisateurs au marché de masse </a:t>
          </a:r>
          <a:endParaRPr lang="en-US"/>
        </a:p>
      </dgm:t>
    </dgm:pt>
    <dgm:pt modelId="{E009C7BC-8981-40F0-A783-CA657979AC37}" type="parTrans" cxnId="{A5338FBB-FE00-4DF8-98BD-2A1BBAAD33A5}">
      <dgm:prSet/>
      <dgm:spPr/>
      <dgm:t>
        <a:bodyPr/>
        <a:lstStyle/>
        <a:p>
          <a:endParaRPr lang="en-US"/>
        </a:p>
      </dgm:t>
    </dgm:pt>
    <dgm:pt modelId="{A0A7CE33-22D2-4EE4-9B67-DA9F0D37DAFF}" type="sibTrans" cxnId="{A5338FBB-FE00-4DF8-98BD-2A1BBAAD33A5}">
      <dgm:prSet/>
      <dgm:spPr/>
      <dgm:t>
        <a:bodyPr/>
        <a:lstStyle/>
        <a:p>
          <a:endParaRPr lang="en-US"/>
        </a:p>
      </dgm:t>
    </dgm:pt>
    <dgm:pt modelId="{AE90B85B-D85A-4A9B-A943-2C38FEB6D900}">
      <dgm:prSet/>
      <dgm:spPr/>
      <dgm:t>
        <a:bodyPr/>
        <a:lstStyle/>
        <a:p>
          <a:r>
            <a:rPr lang="fr-FR"/>
            <a:t>Croissance + engagement</a:t>
          </a:r>
          <a:endParaRPr lang="en-US"/>
        </a:p>
      </dgm:t>
    </dgm:pt>
    <dgm:pt modelId="{1DC37EA9-4980-447D-BB6F-9195A6A4818B}" type="parTrans" cxnId="{33F8913A-9C2F-44B6-B4CB-5C256FB13FEB}">
      <dgm:prSet/>
      <dgm:spPr/>
      <dgm:t>
        <a:bodyPr/>
        <a:lstStyle/>
        <a:p>
          <a:endParaRPr lang="en-US"/>
        </a:p>
      </dgm:t>
    </dgm:pt>
    <dgm:pt modelId="{7FEB09E6-EA12-4254-8A20-A7C97CE473BB}" type="sibTrans" cxnId="{33F8913A-9C2F-44B6-B4CB-5C256FB13FEB}">
      <dgm:prSet/>
      <dgm:spPr/>
      <dgm:t>
        <a:bodyPr/>
        <a:lstStyle/>
        <a:p>
          <a:endParaRPr lang="en-US"/>
        </a:p>
      </dgm:t>
    </dgm:pt>
    <dgm:pt modelId="{157D1308-AD11-4CF4-9764-A13EAD412444}">
      <dgm:prSet/>
      <dgm:spPr/>
      <dgm:t>
        <a:bodyPr/>
        <a:lstStyle/>
        <a:p>
          <a:r>
            <a:rPr lang="fr-FR"/>
            <a:t>Objectif de plus de 10k utilisateurs dont 25% actifs tous les jours</a:t>
          </a:r>
          <a:endParaRPr lang="en-US"/>
        </a:p>
      </dgm:t>
    </dgm:pt>
    <dgm:pt modelId="{4E2EEA11-5AB0-49B8-8410-8786D008E75E}" type="parTrans" cxnId="{901E556F-063B-4311-A97A-E7C416CEA148}">
      <dgm:prSet/>
      <dgm:spPr/>
      <dgm:t>
        <a:bodyPr/>
        <a:lstStyle/>
        <a:p>
          <a:endParaRPr lang="en-US"/>
        </a:p>
      </dgm:t>
    </dgm:pt>
    <dgm:pt modelId="{85129868-74EF-4B3E-B7B6-53DB57FE35D6}" type="sibTrans" cxnId="{901E556F-063B-4311-A97A-E7C416CEA148}">
      <dgm:prSet/>
      <dgm:spPr/>
      <dgm:t>
        <a:bodyPr/>
        <a:lstStyle/>
        <a:p>
          <a:endParaRPr lang="en-US"/>
        </a:p>
      </dgm:t>
    </dgm:pt>
    <dgm:pt modelId="{7FCAB930-44F0-450A-9F30-A33B8E499E9D}">
      <dgm:prSet/>
      <dgm:spPr/>
      <dgm:t>
        <a:bodyPr/>
        <a:lstStyle/>
        <a:p>
          <a:r>
            <a:rPr lang="fr-FR"/>
            <a:t>Objectif de rentrer dans l’app store </a:t>
          </a:r>
          <a:endParaRPr lang="en-US"/>
        </a:p>
      </dgm:t>
    </dgm:pt>
    <dgm:pt modelId="{520252AB-4E63-48BB-8903-05B7829E6C7C}" type="parTrans" cxnId="{23640F12-CEE4-42A1-A80E-5D18AA1BF944}">
      <dgm:prSet/>
      <dgm:spPr/>
      <dgm:t>
        <a:bodyPr/>
        <a:lstStyle/>
        <a:p>
          <a:endParaRPr lang="en-US"/>
        </a:p>
      </dgm:t>
    </dgm:pt>
    <dgm:pt modelId="{9C4F122A-C227-4D44-AEAB-BAC5CF3D5D6A}" type="sibTrans" cxnId="{23640F12-CEE4-42A1-A80E-5D18AA1BF944}">
      <dgm:prSet/>
      <dgm:spPr/>
      <dgm:t>
        <a:bodyPr/>
        <a:lstStyle/>
        <a:p>
          <a:endParaRPr lang="en-US"/>
        </a:p>
      </dgm:t>
    </dgm:pt>
    <dgm:pt modelId="{0C080997-7DFC-4E32-B8D7-DB590F534C40}">
      <dgm:prSet/>
      <dgm:spPr/>
      <dgm:t>
        <a:bodyPr/>
        <a:lstStyle/>
        <a:p>
          <a:r>
            <a:rPr lang="fr-FR"/>
            <a:t>80k $ pour le développement du produit </a:t>
          </a:r>
          <a:endParaRPr lang="en-US"/>
        </a:p>
      </dgm:t>
    </dgm:pt>
    <dgm:pt modelId="{E30FCD33-004A-4FC4-95AB-723A6E1C711C}" type="parTrans" cxnId="{27868CE6-0317-4C85-B945-8C05B72CFCF7}">
      <dgm:prSet/>
      <dgm:spPr/>
      <dgm:t>
        <a:bodyPr/>
        <a:lstStyle/>
        <a:p>
          <a:endParaRPr lang="en-US"/>
        </a:p>
      </dgm:t>
    </dgm:pt>
    <dgm:pt modelId="{C50EBFEF-B5C0-4095-BDA3-9EEFB6D483A8}" type="sibTrans" cxnId="{27868CE6-0317-4C85-B945-8C05B72CFCF7}">
      <dgm:prSet/>
      <dgm:spPr/>
      <dgm:t>
        <a:bodyPr/>
        <a:lstStyle/>
        <a:p>
          <a:endParaRPr lang="en-US"/>
        </a:p>
      </dgm:t>
    </dgm:pt>
    <dgm:pt modelId="{A9B87BF0-C523-4ACD-BF86-49529D593113}">
      <dgm:prSet/>
      <dgm:spPr/>
      <dgm:t>
        <a:bodyPr/>
        <a:lstStyle/>
        <a:p>
          <a:r>
            <a:rPr lang="fr-FR"/>
            <a:t>2 Millions  pour commercialiser le projet</a:t>
          </a:r>
          <a:endParaRPr lang="en-US"/>
        </a:p>
      </dgm:t>
    </dgm:pt>
    <dgm:pt modelId="{708379DB-B657-4EF9-9F47-680473902A66}" type="parTrans" cxnId="{3C8B5C52-8CC9-456B-AC61-D6E9320878D0}">
      <dgm:prSet/>
      <dgm:spPr/>
      <dgm:t>
        <a:bodyPr/>
        <a:lstStyle/>
        <a:p>
          <a:endParaRPr lang="en-US"/>
        </a:p>
      </dgm:t>
    </dgm:pt>
    <dgm:pt modelId="{82ED1057-B355-4B63-BD9B-539AD763A448}" type="sibTrans" cxnId="{3C8B5C52-8CC9-456B-AC61-D6E9320878D0}">
      <dgm:prSet/>
      <dgm:spPr/>
      <dgm:t>
        <a:bodyPr/>
        <a:lstStyle/>
        <a:p>
          <a:endParaRPr lang="en-US"/>
        </a:p>
      </dgm:t>
    </dgm:pt>
    <dgm:pt modelId="{427F606B-C7D2-45CE-885B-015706CEBF57}" type="pres">
      <dgm:prSet presAssocID="{5FA76170-4594-4ECC-9A5F-3FA317C17409}" presName="Name0" presStyleCnt="0">
        <dgm:presLayoutVars>
          <dgm:dir/>
          <dgm:resizeHandles val="exact"/>
        </dgm:presLayoutVars>
      </dgm:prSet>
      <dgm:spPr/>
    </dgm:pt>
    <dgm:pt modelId="{9C84284C-FB7C-42DC-A972-92527CF49294}" type="pres">
      <dgm:prSet presAssocID="{E40B30D9-031C-46D5-B180-D95F6EAEEA0E}" presName="node" presStyleLbl="node1" presStyleIdx="0" presStyleCnt="6">
        <dgm:presLayoutVars>
          <dgm:bulletEnabled val="1"/>
        </dgm:presLayoutVars>
      </dgm:prSet>
      <dgm:spPr/>
    </dgm:pt>
    <dgm:pt modelId="{1A88E598-2A67-4AD2-B4ED-50699DB26AF4}" type="pres">
      <dgm:prSet presAssocID="{A0A7CE33-22D2-4EE4-9B67-DA9F0D37DAFF}" presName="sibTrans" presStyleLbl="sibTrans1D1" presStyleIdx="0" presStyleCnt="5"/>
      <dgm:spPr/>
    </dgm:pt>
    <dgm:pt modelId="{3E3CD71B-4270-44EC-8F19-3C9A280F9569}" type="pres">
      <dgm:prSet presAssocID="{A0A7CE33-22D2-4EE4-9B67-DA9F0D37DAFF}" presName="connectorText" presStyleLbl="sibTrans1D1" presStyleIdx="0" presStyleCnt="5"/>
      <dgm:spPr/>
    </dgm:pt>
    <dgm:pt modelId="{9182A9FD-2C9B-43CB-87E9-8AEA9EF628D6}" type="pres">
      <dgm:prSet presAssocID="{AE90B85B-D85A-4A9B-A943-2C38FEB6D900}" presName="node" presStyleLbl="node1" presStyleIdx="1" presStyleCnt="6">
        <dgm:presLayoutVars>
          <dgm:bulletEnabled val="1"/>
        </dgm:presLayoutVars>
      </dgm:prSet>
      <dgm:spPr/>
    </dgm:pt>
    <dgm:pt modelId="{C208E3C9-47FE-4AEA-8631-E0EF714292A5}" type="pres">
      <dgm:prSet presAssocID="{7FEB09E6-EA12-4254-8A20-A7C97CE473BB}" presName="sibTrans" presStyleLbl="sibTrans1D1" presStyleIdx="1" presStyleCnt="5"/>
      <dgm:spPr/>
    </dgm:pt>
    <dgm:pt modelId="{A4981B56-3700-437D-81CC-4FCB537327FC}" type="pres">
      <dgm:prSet presAssocID="{7FEB09E6-EA12-4254-8A20-A7C97CE473BB}" presName="connectorText" presStyleLbl="sibTrans1D1" presStyleIdx="1" presStyleCnt="5"/>
      <dgm:spPr/>
    </dgm:pt>
    <dgm:pt modelId="{543BA571-FB8D-4CEC-9FE2-C62EC49C48D9}" type="pres">
      <dgm:prSet presAssocID="{157D1308-AD11-4CF4-9764-A13EAD412444}" presName="node" presStyleLbl="node1" presStyleIdx="2" presStyleCnt="6">
        <dgm:presLayoutVars>
          <dgm:bulletEnabled val="1"/>
        </dgm:presLayoutVars>
      </dgm:prSet>
      <dgm:spPr/>
    </dgm:pt>
    <dgm:pt modelId="{1B4EC74A-45C2-4AD7-AF60-825B704A86F4}" type="pres">
      <dgm:prSet presAssocID="{85129868-74EF-4B3E-B7B6-53DB57FE35D6}" presName="sibTrans" presStyleLbl="sibTrans1D1" presStyleIdx="2" presStyleCnt="5"/>
      <dgm:spPr/>
    </dgm:pt>
    <dgm:pt modelId="{610B744D-2CAC-4D2D-B110-66EA27376FA0}" type="pres">
      <dgm:prSet presAssocID="{85129868-74EF-4B3E-B7B6-53DB57FE35D6}" presName="connectorText" presStyleLbl="sibTrans1D1" presStyleIdx="2" presStyleCnt="5"/>
      <dgm:spPr/>
    </dgm:pt>
    <dgm:pt modelId="{5A7B06CD-5C21-43BC-B967-95472BA57BD8}" type="pres">
      <dgm:prSet presAssocID="{7FCAB930-44F0-450A-9F30-A33B8E499E9D}" presName="node" presStyleLbl="node1" presStyleIdx="3" presStyleCnt="6">
        <dgm:presLayoutVars>
          <dgm:bulletEnabled val="1"/>
        </dgm:presLayoutVars>
      </dgm:prSet>
      <dgm:spPr/>
    </dgm:pt>
    <dgm:pt modelId="{2751170E-AAC3-4DD5-B800-5FFBE6015D48}" type="pres">
      <dgm:prSet presAssocID="{9C4F122A-C227-4D44-AEAB-BAC5CF3D5D6A}" presName="sibTrans" presStyleLbl="sibTrans1D1" presStyleIdx="3" presStyleCnt="5"/>
      <dgm:spPr/>
    </dgm:pt>
    <dgm:pt modelId="{274493CB-3F1E-4F32-9FEB-15AE4958D06F}" type="pres">
      <dgm:prSet presAssocID="{9C4F122A-C227-4D44-AEAB-BAC5CF3D5D6A}" presName="connectorText" presStyleLbl="sibTrans1D1" presStyleIdx="3" presStyleCnt="5"/>
      <dgm:spPr/>
    </dgm:pt>
    <dgm:pt modelId="{3364295F-B34D-4AAF-8DD5-6ACA7073D442}" type="pres">
      <dgm:prSet presAssocID="{0C080997-7DFC-4E32-B8D7-DB590F534C40}" presName="node" presStyleLbl="node1" presStyleIdx="4" presStyleCnt="6">
        <dgm:presLayoutVars>
          <dgm:bulletEnabled val="1"/>
        </dgm:presLayoutVars>
      </dgm:prSet>
      <dgm:spPr/>
    </dgm:pt>
    <dgm:pt modelId="{F6747648-B998-4E4F-995E-D71E108A4CF7}" type="pres">
      <dgm:prSet presAssocID="{C50EBFEF-B5C0-4095-BDA3-9EEFB6D483A8}" presName="sibTrans" presStyleLbl="sibTrans1D1" presStyleIdx="4" presStyleCnt="5"/>
      <dgm:spPr/>
    </dgm:pt>
    <dgm:pt modelId="{03291985-24BD-4274-9878-A71BDE39ADAC}" type="pres">
      <dgm:prSet presAssocID="{C50EBFEF-B5C0-4095-BDA3-9EEFB6D483A8}" presName="connectorText" presStyleLbl="sibTrans1D1" presStyleIdx="4" presStyleCnt="5"/>
      <dgm:spPr/>
    </dgm:pt>
    <dgm:pt modelId="{C436359B-6038-4963-BE9E-5D9AA19D1B3E}" type="pres">
      <dgm:prSet presAssocID="{A9B87BF0-C523-4ACD-BF86-49529D593113}" presName="node" presStyleLbl="node1" presStyleIdx="5" presStyleCnt="6">
        <dgm:presLayoutVars>
          <dgm:bulletEnabled val="1"/>
        </dgm:presLayoutVars>
      </dgm:prSet>
      <dgm:spPr/>
    </dgm:pt>
  </dgm:ptLst>
  <dgm:cxnLst>
    <dgm:cxn modelId="{3BCA1901-158F-4D02-9409-2BD1A181DD96}" type="presOf" srcId="{9C4F122A-C227-4D44-AEAB-BAC5CF3D5D6A}" destId="{2751170E-AAC3-4DD5-B800-5FFBE6015D48}" srcOrd="0" destOrd="0" presId="urn:microsoft.com/office/officeart/2016/7/layout/RepeatingBendingProcessNew"/>
    <dgm:cxn modelId="{23640F12-CEE4-42A1-A80E-5D18AA1BF944}" srcId="{5FA76170-4594-4ECC-9A5F-3FA317C17409}" destId="{7FCAB930-44F0-450A-9F30-A33B8E499E9D}" srcOrd="3" destOrd="0" parTransId="{520252AB-4E63-48BB-8903-05B7829E6C7C}" sibTransId="{9C4F122A-C227-4D44-AEAB-BAC5CF3D5D6A}"/>
    <dgm:cxn modelId="{8A723B28-0CE9-403E-9D49-5777D4BEECA0}" type="presOf" srcId="{5FA76170-4594-4ECC-9A5F-3FA317C17409}" destId="{427F606B-C7D2-45CE-885B-015706CEBF57}" srcOrd="0" destOrd="0" presId="urn:microsoft.com/office/officeart/2016/7/layout/RepeatingBendingProcessNew"/>
    <dgm:cxn modelId="{97CDC02D-AF9E-453D-AAB9-21B088CBCD77}" type="presOf" srcId="{C50EBFEF-B5C0-4095-BDA3-9EEFB6D483A8}" destId="{03291985-24BD-4274-9878-A71BDE39ADAC}" srcOrd="1" destOrd="0" presId="urn:microsoft.com/office/officeart/2016/7/layout/RepeatingBendingProcessNew"/>
    <dgm:cxn modelId="{33F8913A-9C2F-44B6-B4CB-5C256FB13FEB}" srcId="{5FA76170-4594-4ECC-9A5F-3FA317C17409}" destId="{AE90B85B-D85A-4A9B-A943-2C38FEB6D900}" srcOrd="1" destOrd="0" parTransId="{1DC37EA9-4980-447D-BB6F-9195A6A4818B}" sibTransId="{7FEB09E6-EA12-4254-8A20-A7C97CE473BB}"/>
    <dgm:cxn modelId="{E7118642-AF8A-47C8-A908-D0CFB59255FC}" type="presOf" srcId="{7FCAB930-44F0-450A-9F30-A33B8E499E9D}" destId="{5A7B06CD-5C21-43BC-B967-95472BA57BD8}" srcOrd="0" destOrd="0" presId="urn:microsoft.com/office/officeart/2016/7/layout/RepeatingBendingProcessNew"/>
    <dgm:cxn modelId="{14A65346-80A8-4F84-A91D-58D2448602F1}" type="presOf" srcId="{A9B87BF0-C523-4ACD-BF86-49529D593113}" destId="{C436359B-6038-4963-BE9E-5D9AA19D1B3E}" srcOrd="0" destOrd="0" presId="urn:microsoft.com/office/officeart/2016/7/layout/RepeatingBendingProcessNew"/>
    <dgm:cxn modelId="{D3759667-DAB0-462D-887B-C4B35F44AC55}" type="presOf" srcId="{C50EBFEF-B5C0-4095-BDA3-9EEFB6D483A8}" destId="{F6747648-B998-4E4F-995E-D71E108A4CF7}" srcOrd="0" destOrd="0" presId="urn:microsoft.com/office/officeart/2016/7/layout/RepeatingBendingProcessNew"/>
    <dgm:cxn modelId="{901E556F-063B-4311-A97A-E7C416CEA148}" srcId="{5FA76170-4594-4ECC-9A5F-3FA317C17409}" destId="{157D1308-AD11-4CF4-9764-A13EAD412444}" srcOrd="2" destOrd="0" parTransId="{4E2EEA11-5AB0-49B8-8410-8786D008E75E}" sibTransId="{85129868-74EF-4B3E-B7B6-53DB57FE35D6}"/>
    <dgm:cxn modelId="{8D373171-862D-404A-8C60-39A9B82DC4DB}" type="presOf" srcId="{0C080997-7DFC-4E32-B8D7-DB590F534C40}" destId="{3364295F-B34D-4AAF-8DD5-6ACA7073D442}" srcOrd="0" destOrd="0" presId="urn:microsoft.com/office/officeart/2016/7/layout/RepeatingBendingProcessNew"/>
    <dgm:cxn modelId="{58FE5B52-00B5-48AE-BB74-15B9D69A67EB}" type="presOf" srcId="{85129868-74EF-4B3E-B7B6-53DB57FE35D6}" destId="{1B4EC74A-45C2-4AD7-AF60-825B704A86F4}" srcOrd="0" destOrd="0" presId="urn:microsoft.com/office/officeart/2016/7/layout/RepeatingBendingProcessNew"/>
    <dgm:cxn modelId="{3C8B5C52-8CC9-456B-AC61-D6E9320878D0}" srcId="{5FA76170-4594-4ECC-9A5F-3FA317C17409}" destId="{A9B87BF0-C523-4ACD-BF86-49529D593113}" srcOrd="5" destOrd="0" parTransId="{708379DB-B657-4EF9-9F47-680473902A66}" sibTransId="{82ED1057-B355-4B63-BD9B-539AD763A448}"/>
    <dgm:cxn modelId="{69261F81-D116-467D-BCFF-404795435573}" type="presOf" srcId="{E40B30D9-031C-46D5-B180-D95F6EAEEA0E}" destId="{9C84284C-FB7C-42DC-A972-92527CF49294}" srcOrd="0" destOrd="0" presId="urn:microsoft.com/office/officeart/2016/7/layout/RepeatingBendingProcessNew"/>
    <dgm:cxn modelId="{9BF04589-8C0D-4418-B4C1-C4AE6E0902DB}" type="presOf" srcId="{9C4F122A-C227-4D44-AEAB-BAC5CF3D5D6A}" destId="{274493CB-3F1E-4F32-9FEB-15AE4958D06F}" srcOrd="1" destOrd="0" presId="urn:microsoft.com/office/officeart/2016/7/layout/RepeatingBendingProcessNew"/>
    <dgm:cxn modelId="{B5FE4299-DF21-4294-9C5A-7ABD645CF803}" type="presOf" srcId="{157D1308-AD11-4CF4-9764-A13EAD412444}" destId="{543BA571-FB8D-4CEC-9FE2-C62EC49C48D9}" srcOrd="0" destOrd="0" presId="urn:microsoft.com/office/officeart/2016/7/layout/RepeatingBendingProcessNew"/>
    <dgm:cxn modelId="{F7E3B3A5-569A-4056-BCEB-73A4169C5636}" type="presOf" srcId="{85129868-74EF-4B3E-B7B6-53DB57FE35D6}" destId="{610B744D-2CAC-4D2D-B110-66EA27376FA0}" srcOrd="1" destOrd="0" presId="urn:microsoft.com/office/officeart/2016/7/layout/RepeatingBendingProcessNew"/>
    <dgm:cxn modelId="{2792D4A5-9E41-4D05-9D87-E582CAA1C0CC}" type="presOf" srcId="{7FEB09E6-EA12-4254-8A20-A7C97CE473BB}" destId="{A4981B56-3700-437D-81CC-4FCB537327FC}" srcOrd="1" destOrd="0" presId="urn:microsoft.com/office/officeart/2016/7/layout/RepeatingBendingProcessNew"/>
    <dgm:cxn modelId="{7861F6A9-5DF2-426F-B1BD-2259B3B67A0B}" type="presOf" srcId="{7FEB09E6-EA12-4254-8A20-A7C97CE473BB}" destId="{C208E3C9-47FE-4AEA-8631-E0EF714292A5}" srcOrd="0" destOrd="0" presId="urn:microsoft.com/office/officeart/2016/7/layout/RepeatingBendingProcessNew"/>
    <dgm:cxn modelId="{9BFE0DB9-55AB-4D89-86F0-9DCD9F3654C1}" type="presOf" srcId="{A0A7CE33-22D2-4EE4-9B67-DA9F0D37DAFF}" destId="{3E3CD71B-4270-44EC-8F19-3C9A280F9569}" srcOrd="1" destOrd="0" presId="urn:microsoft.com/office/officeart/2016/7/layout/RepeatingBendingProcessNew"/>
    <dgm:cxn modelId="{A5338FBB-FE00-4DF8-98BD-2A1BBAAD33A5}" srcId="{5FA76170-4594-4ECC-9A5F-3FA317C17409}" destId="{E40B30D9-031C-46D5-B180-D95F6EAEEA0E}" srcOrd="0" destOrd="0" parTransId="{E009C7BC-8981-40F0-A783-CA657979AC37}" sibTransId="{A0A7CE33-22D2-4EE4-9B67-DA9F0D37DAFF}"/>
    <dgm:cxn modelId="{A139B5DE-215C-445E-AA38-E5F919A876DC}" type="presOf" srcId="{AE90B85B-D85A-4A9B-A943-2C38FEB6D900}" destId="{9182A9FD-2C9B-43CB-87E9-8AEA9EF628D6}" srcOrd="0" destOrd="0" presId="urn:microsoft.com/office/officeart/2016/7/layout/RepeatingBendingProcessNew"/>
    <dgm:cxn modelId="{27868CE6-0317-4C85-B945-8C05B72CFCF7}" srcId="{5FA76170-4594-4ECC-9A5F-3FA317C17409}" destId="{0C080997-7DFC-4E32-B8D7-DB590F534C40}" srcOrd="4" destOrd="0" parTransId="{E30FCD33-004A-4FC4-95AB-723A6E1C711C}" sibTransId="{C50EBFEF-B5C0-4095-BDA3-9EEFB6D483A8}"/>
    <dgm:cxn modelId="{CFEB2EEB-73C5-4F54-AB45-ABD337A81025}" type="presOf" srcId="{A0A7CE33-22D2-4EE4-9B67-DA9F0D37DAFF}" destId="{1A88E598-2A67-4AD2-B4ED-50699DB26AF4}" srcOrd="0" destOrd="0" presId="urn:microsoft.com/office/officeart/2016/7/layout/RepeatingBendingProcessNew"/>
    <dgm:cxn modelId="{29B12904-416D-4D92-9F63-5505244DFA8E}" type="presParOf" srcId="{427F606B-C7D2-45CE-885B-015706CEBF57}" destId="{9C84284C-FB7C-42DC-A972-92527CF49294}" srcOrd="0" destOrd="0" presId="urn:microsoft.com/office/officeart/2016/7/layout/RepeatingBendingProcessNew"/>
    <dgm:cxn modelId="{C0961CA5-BF6A-4918-98F1-388998256628}" type="presParOf" srcId="{427F606B-C7D2-45CE-885B-015706CEBF57}" destId="{1A88E598-2A67-4AD2-B4ED-50699DB26AF4}" srcOrd="1" destOrd="0" presId="urn:microsoft.com/office/officeart/2016/7/layout/RepeatingBendingProcessNew"/>
    <dgm:cxn modelId="{2ED9C3E4-1342-4AB6-9AC7-26FA2A206B73}" type="presParOf" srcId="{1A88E598-2A67-4AD2-B4ED-50699DB26AF4}" destId="{3E3CD71B-4270-44EC-8F19-3C9A280F9569}" srcOrd="0" destOrd="0" presId="urn:microsoft.com/office/officeart/2016/7/layout/RepeatingBendingProcessNew"/>
    <dgm:cxn modelId="{9C84A591-A950-449F-9D30-DC2148C95F6F}" type="presParOf" srcId="{427F606B-C7D2-45CE-885B-015706CEBF57}" destId="{9182A9FD-2C9B-43CB-87E9-8AEA9EF628D6}" srcOrd="2" destOrd="0" presId="urn:microsoft.com/office/officeart/2016/7/layout/RepeatingBendingProcessNew"/>
    <dgm:cxn modelId="{5D2898EA-516E-4F15-A4FC-470C4FDEA2E9}" type="presParOf" srcId="{427F606B-C7D2-45CE-885B-015706CEBF57}" destId="{C208E3C9-47FE-4AEA-8631-E0EF714292A5}" srcOrd="3" destOrd="0" presId="urn:microsoft.com/office/officeart/2016/7/layout/RepeatingBendingProcessNew"/>
    <dgm:cxn modelId="{0D2AB28E-A22E-46FF-BCA6-944891B0C99C}" type="presParOf" srcId="{C208E3C9-47FE-4AEA-8631-E0EF714292A5}" destId="{A4981B56-3700-437D-81CC-4FCB537327FC}" srcOrd="0" destOrd="0" presId="urn:microsoft.com/office/officeart/2016/7/layout/RepeatingBendingProcessNew"/>
    <dgm:cxn modelId="{E95754C2-CCD6-4BEB-975B-D9C77EB2ECA3}" type="presParOf" srcId="{427F606B-C7D2-45CE-885B-015706CEBF57}" destId="{543BA571-FB8D-4CEC-9FE2-C62EC49C48D9}" srcOrd="4" destOrd="0" presId="urn:microsoft.com/office/officeart/2016/7/layout/RepeatingBendingProcessNew"/>
    <dgm:cxn modelId="{FBD7DD52-B423-473E-9752-CF7CDBEE2139}" type="presParOf" srcId="{427F606B-C7D2-45CE-885B-015706CEBF57}" destId="{1B4EC74A-45C2-4AD7-AF60-825B704A86F4}" srcOrd="5" destOrd="0" presId="urn:microsoft.com/office/officeart/2016/7/layout/RepeatingBendingProcessNew"/>
    <dgm:cxn modelId="{6D52FBD0-C80E-423C-B7F0-E0286FC66618}" type="presParOf" srcId="{1B4EC74A-45C2-4AD7-AF60-825B704A86F4}" destId="{610B744D-2CAC-4D2D-B110-66EA27376FA0}" srcOrd="0" destOrd="0" presId="urn:microsoft.com/office/officeart/2016/7/layout/RepeatingBendingProcessNew"/>
    <dgm:cxn modelId="{86F3481F-263E-42F5-BDCC-44C338877500}" type="presParOf" srcId="{427F606B-C7D2-45CE-885B-015706CEBF57}" destId="{5A7B06CD-5C21-43BC-B967-95472BA57BD8}" srcOrd="6" destOrd="0" presId="urn:microsoft.com/office/officeart/2016/7/layout/RepeatingBendingProcessNew"/>
    <dgm:cxn modelId="{B4D1CB66-11FD-4BFE-A20E-DA1ACCFD66B4}" type="presParOf" srcId="{427F606B-C7D2-45CE-885B-015706CEBF57}" destId="{2751170E-AAC3-4DD5-B800-5FFBE6015D48}" srcOrd="7" destOrd="0" presId="urn:microsoft.com/office/officeart/2016/7/layout/RepeatingBendingProcessNew"/>
    <dgm:cxn modelId="{7953E758-81A1-4215-9BD3-022AF3786373}" type="presParOf" srcId="{2751170E-AAC3-4DD5-B800-5FFBE6015D48}" destId="{274493CB-3F1E-4F32-9FEB-15AE4958D06F}" srcOrd="0" destOrd="0" presId="urn:microsoft.com/office/officeart/2016/7/layout/RepeatingBendingProcessNew"/>
    <dgm:cxn modelId="{4C09BA13-A4FF-49AC-9341-8121DD3358AA}" type="presParOf" srcId="{427F606B-C7D2-45CE-885B-015706CEBF57}" destId="{3364295F-B34D-4AAF-8DD5-6ACA7073D442}" srcOrd="8" destOrd="0" presId="urn:microsoft.com/office/officeart/2016/7/layout/RepeatingBendingProcessNew"/>
    <dgm:cxn modelId="{0CD20FB3-6F2D-4EB8-AF31-AC5760D1DD7E}" type="presParOf" srcId="{427F606B-C7D2-45CE-885B-015706CEBF57}" destId="{F6747648-B998-4E4F-995E-D71E108A4CF7}" srcOrd="9" destOrd="0" presId="urn:microsoft.com/office/officeart/2016/7/layout/RepeatingBendingProcessNew"/>
    <dgm:cxn modelId="{ACB9FDB7-34B5-49D2-AAE8-662FB5EAC956}" type="presParOf" srcId="{F6747648-B998-4E4F-995E-D71E108A4CF7}" destId="{03291985-24BD-4274-9878-A71BDE39ADAC}" srcOrd="0" destOrd="0" presId="urn:microsoft.com/office/officeart/2016/7/layout/RepeatingBendingProcessNew"/>
    <dgm:cxn modelId="{41D30293-B02F-4346-80B3-99D89F5539DB}" type="presParOf" srcId="{427F606B-C7D2-45CE-885B-015706CEBF57}" destId="{C436359B-6038-4963-BE9E-5D9AA19D1B3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FBF25-960E-4C5E-A092-BF1CCEAA36B0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45E461-73F8-410B-B676-16EE2A7070BF}">
      <dgm:prSet/>
      <dgm:spPr/>
      <dgm:t>
        <a:bodyPr/>
        <a:lstStyle/>
        <a:p>
          <a:r>
            <a:rPr lang="fr-FR"/>
            <a:t>Proposer une application gratuite et se rémunérer sur les ventes ( App Store 3%)</a:t>
          </a:r>
          <a:endParaRPr lang="en-US"/>
        </a:p>
      </dgm:t>
    </dgm:pt>
    <dgm:pt modelId="{81E02C9A-009E-4ACA-B7FD-52A256B1B60D}" type="parTrans" cxnId="{265F6BEE-1E61-44B1-9488-27ED30591906}">
      <dgm:prSet/>
      <dgm:spPr/>
      <dgm:t>
        <a:bodyPr/>
        <a:lstStyle/>
        <a:p>
          <a:endParaRPr lang="en-US"/>
        </a:p>
      </dgm:t>
    </dgm:pt>
    <dgm:pt modelId="{F0FDA5EE-9427-4F32-81CA-D15BD09880FD}" type="sibTrans" cxnId="{265F6BEE-1E61-44B1-9488-27ED30591906}">
      <dgm:prSet/>
      <dgm:spPr/>
      <dgm:t>
        <a:bodyPr/>
        <a:lstStyle/>
        <a:p>
          <a:endParaRPr lang="en-US"/>
        </a:p>
      </dgm:t>
    </dgm:pt>
    <dgm:pt modelId="{78A37039-93A9-4C84-9655-312DDEC8765C}">
      <dgm:prSet/>
      <dgm:spPr/>
      <dgm:t>
        <a:bodyPr/>
        <a:lstStyle/>
        <a:p>
          <a:r>
            <a:rPr lang="fr-FR"/>
            <a:t>Application gratuite avec rémunération sur les transactions des téléchargements </a:t>
          </a:r>
          <a:endParaRPr lang="en-US"/>
        </a:p>
      </dgm:t>
    </dgm:pt>
    <dgm:pt modelId="{C024E965-9282-40F2-83AD-D65AE9C3B471}" type="parTrans" cxnId="{543A07CE-4EB4-4DB2-A53F-333C23098566}">
      <dgm:prSet/>
      <dgm:spPr/>
      <dgm:t>
        <a:bodyPr/>
        <a:lstStyle/>
        <a:p>
          <a:endParaRPr lang="en-US"/>
        </a:p>
      </dgm:t>
    </dgm:pt>
    <dgm:pt modelId="{EA988F14-8C34-4C83-A16F-D20BDF56FD65}" type="sibTrans" cxnId="{543A07CE-4EB4-4DB2-A53F-333C23098566}">
      <dgm:prSet/>
      <dgm:spPr/>
      <dgm:t>
        <a:bodyPr/>
        <a:lstStyle/>
        <a:p>
          <a:endParaRPr lang="en-US"/>
        </a:p>
      </dgm:t>
    </dgm:pt>
    <dgm:pt modelId="{CFF477E1-BDDB-4B67-98B8-EB85873BE492}">
      <dgm:prSet/>
      <dgm:spPr/>
      <dgm:t>
        <a:bodyPr/>
        <a:lstStyle/>
        <a:p>
          <a:r>
            <a:rPr lang="fr-FR"/>
            <a:t>Freeemium : application gratuite proposant des contenus payants </a:t>
          </a:r>
          <a:endParaRPr lang="en-US"/>
        </a:p>
      </dgm:t>
    </dgm:pt>
    <dgm:pt modelId="{EBFD520C-7D8D-4ADB-AC1E-D3E71118B973}" type="parTrans" cxnId="{39E72F54-16D4-4B7D-A262-02278916BD4C}">
      <dgm:prSet/>
      <dgm:spPr/>
      <dgm:t>
        <a:bodyPr/>
        <a:lstStyle/>
        <a:p>
          <a:endParaRPr lang="en-US"/>
        </a:p>
      </dgm:t>
    </dgm:pt>
    <dgm:pt modelId="{18009412-2DAC-4D6C-B18C-9DDC7EAFD489}" type="sibTrans" cxnId="{39E72F54-16D4-4B7D-A262-02278916BD4C}">
      <dgm:prSet/>
      <dgm:spPr/>
      <dgm:t>
        <a:bodyPr/>
        <a:lstStyle/>
        <a:p>
          <a:endParaRPr lang="en-US"/>
        </a:p>
      </dgm:t>
    </dgm:pt>
    <dgm:pt modelId="{0D701670-CF9F-41FB-AD54-509727F90BBB}" type="pres">
      <dgm:prSet presAssocID="{A2BFBF25-960E-4C5E-A092-BF1CCEAA36B0}" presName="Name0" presStyleCnt="0">
        <dgm:presLayoutVars>
          <dgm:dir/>
          <dgm:animLvl val="lvl"/>
          <dgm:resizeHandles val="exact"/>
        </dgm:presLayoutVars>
      </dgm:prSet>
      <dgm:spPr/>
    </dgm:pt>
    <dgm:pt modelId="{7EA10079-22CB-4164-8B26-61FE7561498B}" type="pres">
      <dgm:prSet presAssocID="{CFF477E1-BDDB-4B67-98B8-EB85873BE492}" presName="boxAndChildren" presStyleCnt="0"/>
      <dgm:spPr/>
    </dgm:pt>
    <dgm:pt modelId="{63918BC5-6FD0-4B53-A3D0-F95351EC26F9}" type="pres">
      <dgm:prSet presAssocID="{CFF477E1-BDDB-4B67-98B8-EB85873BE492}" presName="parentTextBox" presStyleLbl="node1" presStyleIdx="0" presStyleCnt="3"/>
      <dgm:spPr/>
    </dgm:pt>
    <dgm:pt modelId="{28F6DEB0-A2C2-4D9B-AAD3-8E5BD2CDB507}" type="pres">
      <dgm:prSet presAssocID="{EA988F14-8C34-4C83-A16F-D20BDF56FD65}" presName="sp" presStyleCnt="0"/>
      <dgm:spPr/>
    </dgm:pt>
    <dgm:pt modelId="{1DBDAC59-4DB2-4FCA-9DA5-E548613CE6B7}" type="pres">
      <dgm:prSet presAssocID="{78A37039-93A9-4C84-9655-312DDEC8765C}" presName="arrowAndChildren" presStyleCnt="0"/>
      <dgm:spPr/>
    </dgm:pt>
    <dgm:pt modelId="{02334EEC-6268-46F1-81AE-E90D64D5DC5C}" type="pres">
      <dgm:prSet presAssocID="{78A37039-93A9-4C84-9655-312DDEC8765C}" presName="parentTextArrow" presStyleLbl="node1" presStyleIdx="1" presStyleCnt="3"/>
      <dgm:spPr/>
    </dgm:pt>
    <dgm:pt modelId="{70D88F86-A2C3-447F-8024-B3533243D26F}" type="pres">
      <dgm:prSet presAssocID="{F0FDA5EE-9427-4F32-81CA-D15BD09880FD}" presName="sp" presStyleCnt="0"/>
      <dgm:spPr/>
    </dgm:pt>
    <dgm:pt modelId="{6389EEA9-6679-4AFB-B6AD-54B4EDBF1F49}" type="pres">
      <dgm:prSet presAssocID="{D145E461-73F8-410B-B676-16EE2A7070BF}" presName="arrowAndChildren" presStyleCnt="0"/>
      <dgm:spPr/>
    </dgm:pt>
    <dgm:pt modelId="{1937BEA0-2FF4-4CED-B0A6-4733BF991918}" type="pres">
      <dgm:prSet presAssocID="{D145E461-73F8-410B-B676-16EE2A7070BF}" presName="parentTextArrow" presStyleLbl="node1" presStyleIdx="2" presStyleCnt="3"/>
      <dgm:spPr/>
    </dgm:pt>
  </dgm:ptLst>
  <dgm:cxnLst>
    <dgm:cxn modelId="{55305038-D8A6-45BC-94A5-DD684828CB3F}" type="presOf" srcId="{78A37039-93A9-4C84-9655-312DDEC8765C}" destId="{02334EEC-6268-46F1-81AE-E90D64D5DC5C}" srcOrd="0" destOrd="0" presId="urn:microsoft.com/office/officeart/2005/8/layout/process4"/>
    <dgm:cxn modelId="{39E72F54-16D4-4B7D-A262-02278916BD4C}" srcId="{A2BFBF25-960E-4C5E-A092-BF1CCEAA36B0}" destId="{CFF477E1-BDDB-4B67-98B8-EB85873BE492}" srcOrd="2" destOrd="0" parTransId="{EBFD520C-7D8D-4ADB-AC1E-D3E71118B973}" sibTransId="{18009412-2DAC-4D6C-B18C-9DDC7EAFD489}"/>
    <dgm:cxn modelId="{1D74578C-55C2-4316-B1BB-0D6BA27FAAE4}" type="presOf" srcId="{CFF477E1-BDDB-4B67-98B8-EB85873BE492}" destId="{63918BC5-6FD0-4B53-A3D0-F95351EC26F9}" srcOrd="0" destOrd="0" presId="urn:microsoft.com/office/officeart/2005/8/layout/process4"/>
    <dgm:cxn modelId="{B317E8AC-9C81-4EEC-897B-142563B6AF75}" type="presOf" srcId="{D145E461-73F8-410B-B676-16EE2A7070BF}" destId="{1937BEA0-2FF4-4CED-B0A6-4733BF991918}" srcOrd="0" destOrd="0" presId="urn:microsoft.com/office/officeart/2005/8/layout/process4"/>
    <dgm:cxn modelId="{543A07CE-4EB4-4DB2-A53F-333C23098566}" srcId="{A2BFBF25-960E-4C5E-A092-BF1CCEAA36B0}" destId="{78A37039-93A9-4C84-9655-312DDEC8765C}" srcOrd="1" destOrd="0" parTransId="{C024E965-9282-40F2-83AD-D65AE9C3B471}" sibTransId="{EA988F14-8C34-4C83-A16F-D20BDF56FD65}"/>
    <dgm:cxn modelId="{265F6BEE-1E61-44B1-9488-27ED30591906}" srcId="{A2BFBF25-960E-4C5E-A092-BF1CCEAA36B0}" destId="{D145E461-73F8-410B-B676-16EE2A7070BF}" srcOrd="0" destOrd="0" parTransId="{81E02C9A-009E-4ACA-B7FD-52A256B1B60D}" sibTransId="{F0FDA5EE-9427-4F32-81CA-D15BD09880FD}"/>
    <dgm:cxn modelId="{64CAD3F6-8112-4C6B-9E0B-6BADDC57E921}" type="presOf" srcId="{A2BFBF25-960E-4C5E-A092-BF1CCEAA36B0}" destId="{0D701670-CF9F-41FB-AD54-509727F90BBB}" srcOrd="0" destOrd="0" presId="urn:microsoft.com/office/officeart/2005/8/layout/process4"/>
    <dgm:cxn modelId="{D01913BE-D050-4120-91AD-ACB519A8EEE2}" type="presParOf" srcId="{0D701670-CF9F-41FB-AD54-509727F90BBB}" destId="{7EA10079-22CB-4164-8B26-61FE7561498B}" srcOrd="0" destOrd="0" presId="urn:microsoft.com/office/officeart/2005/8/layout/process4"/>
    <dgm:cxn modelId="{E1D1FD92-F0E4-4C59-B353-21145672FF19}" type="presParOf" srcId="{7EA10079-22CB-4164-8B26-61FE7561498B}" destId="{63918BC5-6FD0-4B53-A3D0-F95351EC26F9}" srcOrd="0" destOrd="0" presId="urn:microsoft.com/office/officeart/2005/8/layout/process4"/>
    <dgm:cxn modelId="{1419FAA0-C994-4961-96C5-F8C722E66587}" type="presParOf" srcId="{0D701670-CF9F-41FB-AD54-509727F90BBB}" destId="{28F6DEB0-A2C2-4D9B-AAD3-8E5BD2CDB507}" srcOrd="1" destOrd="0" presId="urn:microsoft.com/office/officeart/2005/8/layout/process4"/>
    <dgm:cxn modelId="{AF661A76-FF48-4374-969C-90B51817A524}" type="presParOf" srcId="{0D701670-CF9F-41FB-AD54-509727F90BBB}" destId="{1DBDAC59-4DB2-4FCA-9DA5-E548613CE6B7}" srcOrd="2" destOrd="0" presId="urn:microsoft.com/office/officeart/2005/8/layout/process4"/>
    <dgm:cxn modelId="{DBD7CE09-81D5-4C68-B17F-379EEF79E7E2}" type="presParOf" srcId="{1DBDAC59-4DB2-4FCA-9DA5-E548613CE6B7}" destId="{02334EEC-6268-46F1-81AE-E90D64D5DC5C}" srcOrd="0" destOrd="0" presId="urn:microsoft.com/office/officeart/2005/8/layout/process4"/>
    <dgm:cxn modelId="{A6CD64EF-55B3-40BD-BF7A-CF67B3FDCA6F}" type="presParOf" srcId="{0D701670-CF9F-41FB-AD54-509727F90BBB}" destId="{70D88F86-A2C3-447F-8024-B3533243D26F}" srcOrd="3" destOrd="0" presId="urn:microsoft.com/office/officeart/2005/8/layout/process4"/>
    <dgm:cxn modelId="{4B04F867-CBA0-4FC1-87BB-BC939EC5568D}" type="presParOf" srcId="{0D701670-CF9F-41FB-AD54-509727F90BBB}" destId="{6389EEA9-6679-4AFB-B6AD-54B4EDBF1F49}" srcOrd="4" destOrd="0" presId="urn:microsoft.com/office/officeart/2005/8/layout/process4"/>
    <dgm:cxn modelId="{FA970714-EB43-4D94-BCE1-8235F679FE9D}" type="presParOf" srcId="{6389EEA9-6679-4AFB-B6AD-54B4EDBF1F49}" destId="{1937BEA0-2FF4-4CED-B0A6-4733BF99191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265E76-70F8-4F20-AB0C-D0362B4B6969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3D3E73-2282-4124-9B63-3B6EFFC47A35}">
      <dgm:prSet custT="1"/>
      <dgm:spPr/>
      <dgm:t>
        <a:bodyPr/>
        <a:lstStyle/>
        <a:p>
          <a:pPr>
            <a:defRPr cap="all"/>
          </a:pPr>
          <a:r>
            <a:rPr lang="fr-FR" sz="2800" dirty="0"/>
            <a:t>Faire la promo de l’application</a:t>
          </a:r>
          <a:endParaRPr lang="en-US" sz="2800" dirty="0"/>
        </a:p>
      </dgm:t>
    </dgm:pt>
    <dgm:pt modelId="{57C63892-06C5-4F9B-9FE6-B7CDBB2355B4}" type="parTrans" cxnId="{3DBB9D77-7744-4295-9A43-E266F93B2223}">
      <dgm:prSet/>
      <dgm:spPr/>
      <dgm:t>
        <a:bodyPr/>
        <a:lstStyle/>
        <a:p>
          <a:endParaRPr lang="en-US"/>
        </a:p>
      </dgm:t>
    </dgm:pt>
    <dgm:pt modelId="{844548D3-47F0-4745-8A4A-4EF199D0719E}" type="sibTrans" cxnId="{3DBB9D77-7744-4295-9A43-E266F93B2223}">
      <dgm:prSet/>
      <dgm:spPr/>
      <dgm:t>
        <a:bodyPr/>
        <a:lstStyle/>
        <a:p>
          <a:endParaRPr lang="en-US"/>
        </a:p>
      </dgm:t>
    </dgm:pt>
    <dgm:pt modelId="{6CFE34C2-1630-4BB0-95D1-7D80BA0DC11E}">
      <dgm:prSet custT="1"/>
      <dgm:spPr/>
      <dgm:t>
        <a:bodyPr/>
        <a:lstStyle/>
        <a:p>
          <a:pPr>
            <a:defRPr cap="all"/>
          </a:pPr>
          <a:r>
            <a:rPr lang="fr-FR" sz="2800" dirty="0"/>
            <a:t>Faire en sorte que l’application entre en top tendance ( 6000 </a:t>
          </a:r>
          <a:r>
            <a:rPr lang="fr-FR" sz="2800" dirty="0" err="1"/>
            <a:t>del</a:t>
          </a:r>
          <a:r>
            <a:rPr lang="fr-FR" sz="2800" dirty="0"/>
            <a:t>. 24h) </a:t>
          </a:r>
          <a:endParaRPr lang="en-US" sz="2800" dirty="0"/>
        </a:p>
      </dgm:t>
    </dgm:pt>
    <dgm:pt modelId="{3A5E24E4-1AEB-4D58-90BD-C05BDA4ED4BE}" type="parTrans" cxnId="{F1EA6071-63CC-4775-9EB7-3F73F4BA25AE}">
      <dgm:prSet/>
      <dgm:spPr/>
      <dgm:t>
        <a:bodyPr/>
        <a:lstStyle/>
        <a:p>
          <a:endParaRPr lang="en-US"/>
        </a:p>
      </dgm:t>
    </dgm:pt>
    <dgm:pt modelId="{FD240EC3-F50E-446F-BA94-7E8471B4A420}" type="sibTrans" cxnId="{F1EA6071-63CC-4775-9EB7-3F73F4BA25AE}">
      <dgm:prSet/>
      <dgm:spPr/>
      <dgm:t>
        <a:bodyPr/>
        <a:lstStyle/>
        <a:p>
          <a:endParaRPr lang="en-US"/>
        </a:p>
      </dgm:t>
    </dgm:pt>
    <dgm:pt modelId="{7B078E26-6DDC-4820-B92B-701EC72A47B1}">
      <dgm:prSet custT="1"/>
      <dgm:spPr/>
      <dgm:t>
        <a:bodyPr/>
        <a:lstStyle/>
        <a:p>
          <a:pPr>
            <a:defRPr cap="all"/>
          </a:pPr>
          <a:r>
            <a:rPr lang="fr-FR" sz="2800" dirty="0"/>
            <a:t>Système d. profiter des influenceurs</a:t>
          </a:r>
          <a:endParaRPr lang="en-US" sz="2800" dirty="0"/>
        </a:p>
      </dgm:t>
    </dgm:pt>
    <dgm:pt modelId="{4C087D26-F072-4FA7-A60E-2AC78020A584}" type="parTrans" cxnId="{4E66B11E-463E-4639-BE23-8CD29B15CCAB}">
      <dgm:prSet/>
      <dgm:spPr/>
      <dgm:t>
        <a:bodyPr/>
        <a:lstStyle/>
        <a:p>
          <a:endParaRPr lang="en-US"/>
        </a:p>
      </dgm:t>
    </dgm:pt>
    <dgm:pt modelId="{F208742C-25E0-464A-BACC-14FB1264FEDE}" type="sibTrans" cxnId="{4E66B11E-463E-4639-BE23-8CD29B15CCAB}">
      <dgm:prSet/>
      <dgm:spPr/>
      <dgm:t>
        <a:bodyPr/>
        <a:lstStyle/>
        <a:p>
          <a:endParaRPr lang="en-US"/>
        </a:p>
      </dgm:t>
    </dgm:pt>
    <dgm:pt modelId="{2DF56EC4-168D-4DDE-ABB7-9E709AFDA693}">
      <dgm:prSet custT="1"/>
      <dgm:spPr/>
      <dgm:t>
        <a:bodyPr/>
        <a:lstStyle/>
        <a:p>
          <a:pPr>
            <a:defRPr cap="all"/>
          </a:pPr>
          <a:r>
            <a:rPr lang="fr-FR" sz="2800" dirty="0"/>
            <a:t>Profitez du bouche à oreille ( réseau professionnel)</a:t>
          </a:r>
          <a:endParaRPr lang="en-US" sz="2800" dirty="0"/>
        </a:p>
      </dgm:t>
    </dgm:pt>
    <dgm:pt modelId="{CCD962E2-FD59-4852-9FB6-D67BD4967F61}" type="parTrans" cxnId="{2A39405E-DEA1-4FA3-9989-5323CF59760D}">
      <dgm:prSet/>
      <dgm:spPr/>
      <dgm:t>
        <a:bodyPr/>
        <a:lstStyle/>
        <a:p>
          <a:endParaRPr lang="en-US"/>
        </a:p>
      </dgm:t>
    </dgm:pt>
    <dgm:pt modelId="{100F8698-A3D6-426D-AF5F-FF8F71D8CE78}" type="sibTrans" cxnId="{2A39405E-DEA1-4FA3-9989-5323CF59760D}">
      <dgm:prSet/>
      <dgm:spPr/>
      <dgm:t>
        <a:bodyPr/>
        <a:lstStyle/>
        <a:p>
          <a:endParaRPr lang="en-US"/>
        </a:p>
      </dgm:t>
    </dgm:pt>
    <dgm:pt modelId="{98C6D983-6961-4C5A-AA57-A79C9353307B}">
      <dgm:prSet custT="1"/>
      <dgm:spPr/>
      <dgm:t>
        <a:bodyPr/>
        <a:lstStyle/>
        <a:p>
          <a:pPr>
            <a:defRPr cap="all"/>
          </a:pPr>
          <a:r>
            <a:rPr lang="fr-FR" sz="2800" dirty="0"/>
            <a:t>Faire de Snacker une application virale : croissance de 30% par mois</a:t>
          </a:r>
          <a:endParaRPr lang="en-US" sz="2800" dirty="0"/>
        </a:p>
      </dgm:t>
    </dgm:pt>
    <dgm:pt modelId="{BC824FAB-7EF8-4A53-830D-DE6978D42AB4}" type="parTrans" cxnId="{E6E7586E-03C4-4EC3-8A6A-86FAE98535EB}">
      <dgm:prSet/>
      <dgm:spPr/>
      <dgm:t>
        <a:bodyPr/>
        <a:lstStyle/>
        <a:p>
          <a:endParaRPr lang="en-US"/>
        </a:p>
      </dgm:t>
    </dgm:pt>
    <dgm:pt modelId="{FDF4DF24-087F-440B-B6CD-E67FF1C4228C}" type="sibTrans" cxnId="{E6E7586E-03C4-4EC3-8A6A-86FAE98535EB}">
      <dgm:prSet/>
      <dgm:spPr/>
      <dgm:t>
        <a:bodyPr/>
        <a:lstStyle/>
        <a:p>
          <a:endParaRPr lang="en-US"/>
        </a:p>
      </dgm:t>
    </dgm:pt>
    <dgm:pt modelId="{AFAED6B5-46FF-4F02-B2EB-F9A82B67FAB5}" type="pres">
      <dgm:prSet presAssocID="{AC265E76-70F8-4F20-AB0C-D0362B4B6969}" presName="root" presStyleCnt="0">
        <dgm:presLayoutVars>
          <dgm:dir/>
          <dgm:resizeHandles val="exact"/>
        </dgm:presLayoutVars>
      </dgm:prSet>
      <dgm:spPr/>
    </dgm:pt>
    <dgm:pt modelId="{A2F2D064-0C37-45F3-9B1E-C8561F767B2E}" type="pres">
      <dgm:prSet presAssocID="{7B3D3E73-2282-4124-9B63-3B6EFFC47A35}" presName="compNode" presStyleCnt="0"/>
      <dgm:spPr/>
    </dgm:pt>
    <dgm:pt modelId="{367D3648-829F-4F34-B219-42EA0843C553}" type="pres">
      <dgm:prSet presAssocID="{7B3D3E73-2282-4124-9B63-3B6EFFC47A35}" presName="iconBgRect" presStyleLbl="bgShp" presStyleIdx="0" presStyleCnt="5"/>
      <dgm:spPr/>
    </dgm:pt>
    <dgm:pt modelId="{B75DC73D-B8AA-451F-9FC9-8C8F2F41DB0A}" type="pres">
      <dgm:prSet presAssocID="{7B3D3E73-2282-4124-9B63-3B6EFFC47A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5BD87D-3D04-4053-990B-126CDBC1B4D5}" type="pres">
      <dgm:prSet presAssocID="{7B3D3E73-2282-4124-9B63-3B6EFFC47A35}" presName="spaceRect" presStyleCnt="0"/>
      <dgm:spPr/>
    </dgm:pt>
    <dgm:pt modelId="{9B06C532-7D3B-43EE-9D2D-BE9598D1A30D}" type="pres">
      <dgm:prSet presAssocID="{7B3D3E73-2282-4124-9B63-3B6EFFC47A35}" presName="textRect" presStyleLbl="revTx" presStyleIdx="0" presStyleCnt="5">
        <dgm:presLayoutVars>
          <dgm:chMax val="1"/>
          <dgm:chPref val="1"/>
        </dgm:presLayoutVars>
      </dgm:prSet>
      <dgm:spPr/>
    </dgm:pt>
    <dgm:pt modelId="{9B17C735-89C3-48E5-AE44-058BD20CDA32}" type="pres">
      <dgm:prSet presAssocID="{844548D3-47F0-4745-8A4A-4EF199D0719E}" presName="sibTrans" presStyleCnt="0"/>
      <dgm:spPr/>
    </dgm:pt>
    <dgm:pt modelId="{481C3065-968E-46CB-A3B8-914D9D36DBEA}" type="pres">
      <dgm:prSet presAssocID="{6CFE34C2-1630-4BB0-95D1-7D80BA0DC11E}" presName="compNode" presStyleCnt="0"/>
      <dgm:spPr/>
    </dgm:pt>
    <dgm:pt modelId="{DE9A0263-6F77-4491-BE1D-2EA202665D54}" type="pres">
      <dgm:prSet presAssocID="{6CFE34C2-1630-4BB0-95D1-7D80BA0DC11E}" presName="iconBgRect" presStyleLbl="bgShp" presStyleIdx="1" presStyleCnt="5"/>
      <dgm:spPr/>
    </dgm:pt>
    <dgm:pt modelId="{A85171E8-EC5B-402C-A2FE-8FF19153481F}" type="pres">
      <dgm:prSet presAssocID="{6CFE34C2-1630-4BB0-95D1-7D80BA0DC1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1E30A5-9B53-47C6-8204-FBF2FD3B29D5}" type="pres">
      <dgm:prSet presAssocID="{6CFE34C2-1630-4BB0-95D1-7D80BA0DC11E}" presName="spaceRect" presStyleCnt="0"/>
      <dgm:spPr/>
    </dgm:pt>
    <dgm:pt modelId="{5E9B28D3-7474-41CC-BD48-0876928DC3D3}" type="pres">
      <dgm:prSet presAssocID="{6CFE34C2-1630-4BB0-95D1-7D80BA0DC11E}" presName="textRect" presStyleLbl="revTx" presStyleIdx="1" presStyleCnt="5">
        <dgm:presLayoutVars>
          <dgm:chMax val="1"/>
          <dgm:chPref val="1"/>
        </dgm:presLayoutVars>
      </dgm:prSet>
      <dgm:spPr/>
    </dgm:pt>
    <dgm:pt modelId="{F56E8DCF-6150-4947-B16D-F1FB3FCB0DC5}" type="pres">
      <dgm:prSet presAssocID="{FD240EC3-F50E-446F-BA94-7E8471B4A420}" presName="sibTrans" presStyleCnt="0"/>
      <dgm:spPr/>
    </dgm:pt>
    <dgm:pt modelId="{23056D59-C6A3-418D-A640-7F9200AC8A26}" type="pres">
      <dgm:prSet presAssocID="{7B078E26-6DDC-4820-B92B-701EC72A47B1}" presName="compNode" presStyleCnt="0"/>
      <dgm:spPr/>
    </dgm:pt>
    <dgm:pt modelId="{9E25183E-BCB6-4EBA-AF96-FA07613E2A9F}" type="pres">
      <dgm:prSet presAssocID="{7B078E26-6DDC-4820-B92B-701EC72A47B1}" presName="iconBgRect" presStyleLbl="bgShp" presStyleIdx="2" presStyleCnt="5"/>
      <dgm:spPr/>
    </dgm:pt>
    <dgm:pt modelId="{A8953D54-53FC-47D9-A8F6-849D57BE46F2}" type="pres">
      <dgm:prSet presAssocID="{7B078E26-6DDC-4820-B92B-701EC72A47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6FAA416-F05F-48FA-82FE-164FCD1C203E}" type="pres">
      <dgm:prSet presAssocID="{7B078E26-6DDC-4820-B92B-701EC72A47B1}" presName="spaceRect" presStyleCnt="0"/>
      <dgm:spPr/>
    </dgm:pt>
    <dgm:pt modelId="{A7A5D5F6-E5D3-44A2-B2E6-FB5B5200D7A7}" type="pres">
      <dgm:prSet presAssocID="{7B078E26-6DDC-4820-B92B-701EC72A47B1}" presName="textRect" presStyleLbl="revTx" presStyleIdx="2" presStyleCnt="5">
        <dgm:presLayoutVars>
          <dgm:chMax val="1"/>
          <dgm:chPref val="1"/>
        </dgm:presLayoutVars>
      </dgm:prSet>
      <dgm:spPr/>
    </dgm:pt>
    <dgm:pt modelId="{22E51036-84CF-438D-ADE3-8F2F46C3C992}" type="pres">
      <dgm:prSet presAssocID="{F208742C-25E0-464A-BACC-14FB1264FEDE}" presName="sibTrans" presStyleCnt="0"/>
      <dgm:spPr/>
    </dgm:pt>
    <dgm:pt modelId="{27413D08-02E1-45E5-9274-16F728D6259C}" type="pres">
      <dgm:prSet presAssocID="{2DF56EC4-168D-4DDE-ABB7-9E709AFDA693}" presName="compNode" presStyleCnt="0"/>
      <dgm:spPr/>
    </dgm:pt>
    <dgm:pt modelId="{01F58426-96D2-469A-8BED-0841F30AB1CF}" type="pres">
      <dgm:prSet presAssocID="{2DF56EC4-168D-4DDE-ABB7-9E709AFDA693}" presName="iconBgRect" presStyleLbl="bgShp" presStyleIdx="3" presStyleCnt="5"/>
      <dgm:spPr/>
    </dgm:pt>
    <dgm:pt modelId="{BEF6D296-8DDB-445D-9056-008BE7C7687F}" type="pres">
      <dgm:prSet presAssocID="{2DF56EC4-168D-4DDE-ABB7-9E709AFDA69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BD248AAC-8FA2-4FF0-8B1B-2E102242FE0E}" type="pres">
      <dgm:prSet presAssocID="{2DF56EC4-168D-4DDE-ABB7-9E709AFDA693}" presName="spaceRect" presStyleCnt="0"/>
      <dgm:spPr/>
    </dgm:pt>
    <dgm:pt modelId="{EE03FA59-D046-4AE2-8AD4-2D561B09FFFD}" type="pres">
      <dgm:prSet presAssocID="{2DF56EC4-168D-4DDE-ABB7-9E709AFDA693}" presName="textRect" presStyleLbl="revTx" presStyleIdx="3" presStyleCnt="5">
        <dgm:presLayoutVars>
          <dgm:chMax val="1"/>
          <dgm:chPref val="1"/>
        </dgm:presLayoutVars>
      </dgm:prSet>
      <dgm:spPr/>
    </dgm:pt>
    <dgm:pt modelId="{9354C935-E3B5-4881-B60F-3DAFF33AF252}" type="pres">
      <dgm:prSet presAssocID="{100F8698-A3D6-426D-AF5F-FF8F71D8CE78}" presName="sibTrans" presStyleCnt="0"/>
      <dgm:spPr/>
    </dgm:pt>
    <dgm:pt modelId="{319B1907-2A39-47C2-B737-137656C67CD9}" type="pres">
      <dgm:prSet presAssocID="{98C6D983-6961-4C5A-AA57-A79C9353307B}" presName="compNode" presStyleCnt="0"/>
      <dgm:spPr/>
    </dgm:pt>
    <dgm:pt modelId="{F0750062-6CE4-47B6-A86C-260E63969B08}" type="pres">
      <dgm:prSet presAssocID="{98C6D983-6961-4C5A-AA57-A79C9353307B}" presName="iconBgRect" presStyleLbl="bgShp" presStyleIdx="4" presStyleCnt="5"/>
      <dgm:spPr/>
    </dgm:pt>
    <dgm:pt modelId="{F18200E0-D184-4066-96C0-072824967F78}" type="pres">
      <dgm:prSet presAssocID="{98C6D983-6961-4C5A-AA57-A79C935330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0ACDF3A-113D-42EE-B28B-5A6C8734BA69}" type="pres">
      <dgm:prSet presAssocID="{98C6D983-6961-4C5A-AA57-A79C9353307B}" presName="spaceRect" presStyleCnt="0"/>
      <dgm:spPr/>
    </dgm:pt>
    <dgm:pt modelId="{4F489BFC-8421-4DB6-BCBD-FFD2CBDE9057}" type="pres">
      <dgm:prSet presAssocID="{98C6D983-6961-4C5A-AA57-A79C9353307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BE5602-12A2-4EC7-8E0E-08A40F04A526}" type="presOf" srcId="{AC265E76-70F8-4F20-AB0C-D0362B4B6969}" destId="{AFAED6B5-46FF-4F02-B2EB-F9A82B67FAB5}" srcOrd="0" destOrd="0" presId="urn:microsoft.com/office/officeart/2018/5/layout/IconCircleLabelList"/>
    <dgm:cxn modelId="{4E66B11E-463E-4639-BE23-8CD29B15CCAB}" srcId="{AC265E76-70F8-4F20-AB0C-D0362B4B6969}" destId="{7B078E26-6DDC-4820-B92B-701EC72A47B1}" srcOrd="2" destOrd="0" parTransId="{4C087D26-F072-4FA7-A60E-2AC78020A584}" sibTransId="{F208742C-25E0-464A-BACC-14FB1264FEDE}"/>
    <dgm:cxn modelId="{2A39405E-DEA1-4FA3-9989-5323CF59760D}" srcId="{AC265E76-70F8-4F20-AB0C-D0362B4B6969}" destId="{2DF56EC4-168D-4DDE-ABB7-9E709AFDA693}" srcOrd="3" destOrd="0" parTransId="{CCD962E2-FD59-4852-9FB6-D67BD4967F61}" sibTransId="{100F8698-A3D6-426D-AF5F-FF8F71D8CE78}"/>
    <dgm:cxn modelId="{612E6747-3A12-4F07-9218-5676E71ABECA}" type="presOf" srcId="{7B3D3E73-2282-4124-9B63-3B6EFFC47A35}" destId="{9B06C532-7D3B-43EE-9D2D-BE9598D1A30D}" srcOrd="0" destOrd="0" presId="urn:microsoft.com/office/officeart/2018/5/layout/IconCircleLabelList"/>
    <dgm:cxn modelId="{E6E7586E-03C4-4EC3-8A6A-86FAE98535EB}" srcId="{AC265E76-70F8-4F20-AB0C-D0362B4B6969}" destId="{98C6D983-6961-4C5A-AA57-A79C9353307B}" srcOrd="4" destOrd="0" parTransId="{BC824FAB-7EF8-4A53-830D-DE6978D42AB4}" sibTransId="{FDF4DF24-087F-440B-B6CD-E67FF1C4228C}"/>
    <dgm:cxn modelId="{F1EA6071-63CC-4775-9EB7-3F73F4BA25AE}" srcId="{AC265E76-70F8-4F20-AB0C-D0362B4B6969}" destId="{6CFE34C2-1630-4BB0-95D1-7D80BA0DC11E}" srcOrd="1" destOrd="0" parTransId="{3A5E24E4-1AEB-4D58-90BD-C05BDA4ED4BE}" sibTransId="{FD240EC3-F50E-446F-BA94-7E8471B4A420}"/>
    <dgm:cxn modelId="{1B2ADD75-EB81-4FDF-99A2-F3FDE83FAF38}" type="presOf" srcId="{6CFE34C2-1630-4BB0-95D1-7D80BA0DC11E}" destId="{5E9B28D3-7474-41CC-BD48-0876928DC3D3}" srcOrd="0" destOrd="0" presId="urn:microsoft.com/office/officeart/2018/5/layout/IconCircleLabelList"/>
    <dgm:cxn modelId="{CC828C56-97BD-48AD-8E9D-92D8778B1B13}" type="presOf" srcId="{2DF56EC4-168D-4DDE-ABB7-9E709AFDA693}" destId="{EE03FA59-D046-4AE2-8AD4-2D561B09FFFD}" srcOrd="0" destOrd="0" presId="urn:microsoft.com/office/officeart/2018/5/layout/IconCircleLabelList"/>
    <dgm:cxn modelId="{3DBB9D77-7744-4295-9A43-E266F93B2223}" srcId="{AC265E76-70F8-4F20-AB0C-D0362B4B6969}" destId="{7B3D3E73-2282-4124-9B63-3B6EFFC47A35}" srcOrd="0" destOrd="0" parTransId="{57C63892-06C5-4F9B-9FE6-B7CDBB2355B4}" sibTransId="{844548D3-47F0-4745-8A4A-4EF199D0719E}"/>
    <dgm:cxn modelId="{BB13D68B-0C06-4A15-A91B-E31A02FB6584}" type="presOf" srcId="{7B078E26-6DDC-4820-B92B-701EC72A47B1}" destId="{A7A5D5F6-E5D3-44A2-B2E6-FB5B5200D7A7}" srcOrd="0" destOrd="0" presId="urn:microsoft.com/office/officeart/2018/5/layout/IconCircleLabelList"/>
    <dgm:cxn modelId="{E92744C9-66C6-4B1D-9180-74036667F828}" type="presOf" srcId="{98C6D983-6961-4C5A-AA57-A79C9353307B}" destId="{4F489BFC-8421-4DB6-BCBD-FFD2CBDE9057}" srcOrd="0" destOrd="0" presId="urn:microsoft.com/office/officeart/2018/5/layout/IconCircleLabelList"/>
    <dgm:cxn modelId="{4E649B9A-9FAE-47F0-A223-4498855C784B}" type="presParOf" srcId="{AFAED6B5-46FF-4F02-B2EB-F9A82B67FAB5}" destId="{A2F2D064-0C37-45F3-9B1E-C8561F767B2E}" srcOrd="0" destOrd="0" presId="urn:microsoft.com/office/officeart/2018/5/layout/IconCircleLabelList"/>
    <dgm:cxn modelId="{3305DB58-2A44-44DE-95BD-995B92846E7E}" type="presParOf" srcId="{A2F2D064-0C37-45F3-9B1E-C8561F767B2E}" destId="{367D3648-829F-4F34-B219-42EA0843C553}" srcOrd="0" destOrd="0" presId="urn:microsoft.com/office/officeart/2018/5/layout/IconCircleLabelList"/>
    <dgm:cxn modelId="{2A072DF0-EFC2-4508-AFB2-882DD3BAD6F6}" type="presParOf" srcId="{A2F2D064-0C37-45F3-9B1E-C8561F767B2E}" destId="{B75DC73D-B8AA-451F-9FC9-8C8F2F41DB0A}" srcOrd="1" destOrd="0" presId="urn:microsoft.com/office/officeart/2018/5/layout/IconCircleLabelList"/>
    <dgm:cxn modelId="{3338CBF4-8196-4E4B-BB35-AB424BB706C6}" type="presParOf" srcId="{A2F2D064-0C37-45F3-9B1E-C8561F767B2E}" destId="{B75BD87D-3D04-4053-990B-126CDBC1B4D5}" srcOrd="2" destOrd="0" presId="urn:microsoft.com/office/officeart/2018/5/layout/IconCircleLabelList"/>
    <dgm:cxn modelId="{F02A458C-43A3-4A26-9FF4-A03531CEE59F}" type="presParOf" srcId="{A2F2D064-0C37-45F3-9B1E-C8561F767B2E}" destId="{9B06C532-7D3B-43EE-9D2D-BE9598D1A30D}" srcOrd="3" destOrd="0" presId="urn:microsoft.com/office/officeart/2018/5/layout/IconCircleLabelList"/>
    <dgm:cxn modelId="{69C65BFA-5728-4685-96F1-4012ACFF6806}" type="presParOf" srcId="{AFAED6B5-46FF-4F02-B2EB-F9A82B67FAB5}" destId="{9B17C735-89C3-48E5-AE44-058BD20CDA32}" srcOrd="1" destOrd="0" presId="urn:microsoft.com/office/officeart/2018/5/layout/IconCircleLabelList"/>
    <dgm:cxn modelId="{5E109A2F-38E3-4BCC-8D4C-ECEDC43DD10F}" type="presParOf" srcId="{AFAED6B5-46FF-4F02-B2EB-F9A82B67FAB5}" destId="{481C3065-968E-46CB-A3B8-914D9D36DBEA}" srcOrd="2" destOrd="0" presId="urn:microsoft.com/office/officeart/2018/5/layout/IconCircleLabelList"/>
    <dgm:cxn modelId="{DC2F43F1-EFE7-47E9-98A2-0E57D92E93AF}" type="presParOf" srcId="{481C3065-968E-46CB-A3B8-914D9D36DBEA}" destId="{DE9A0263-6F77-4491-BE1D-2EA202665D54}" srcOrd="0" destOrd="0" presId="urn:microsoft.com/office/officeart/2018/5/layout/IconCircleLabelList"/>
    <dgm:cxn modelId="{31A5392E-0495-4B7C-B063-B5E29244A215}" type="presParOf" srcId="{481C3065-968E-46CB-A3B8-914D9D36DBEA}" destId="{A85171E8-EC5B-402C-A2FE-8FF19153481F}" srcOrd="1" destOrd="0" presId="urn:microsoft.com/office/officeart/2018/5/layout/IconCircleLabelList"/>
    <dgm:cxn modelId="{5308BF33-31A8-417C-A370-EBF53D7D206B}" type="presParOf" srcId="{481C3065-968E-46CB-A3B8-914D9D36DBEA}" destId="{981E30A5-9B53-47C6-8204-FBF2FD3B29D5}" srcOrd="2" destOrd="0" presId="urn:microsoft.com/office/officeart/2018/5/layout/IconCircleLabelList"/>
    <dgm:cxn modelId="{C0F957F0-D094-42BA-865C-621D5781E4A1}" type="presParOf" srcId="{481C3065-968E-46CB-A3B8-914D9D36DBEA}" destId="{5E9B28D3-7474-41CC-BD48-0876928DC3D3}" srcOrd="3" destOrd="0" presId="urn:microsoft.com/office/officeart/2018/5/layout/IconCircleLabelList"/>
    <dgm:cxn modelId="{C7651C2F-7A14-48D4-909E-13C94BE8E448}" type="presParOf" srcId="{AFAED6B5-46FF-4F02-B2EB-F9A82B67FAB5}" destId="{F56E8DCF-6150-4947-B16D-F1FB3FCB0DC5}" srcOrd="3" destOrd="0" presId="urn:microsoft.com/office/officeart/2018/5/layout/IconCircleLabelList"/>
    <dgm:cxn modelId="{FF847528-DAE5-46A6-BE26-CF1E0C11E77C}" type="presParOf" srcId="{AFAED6B5-46FF-4F02-B2EB-F9A82B67FAB5}" destId="{23056D59-C6A3-418D-A640-7F9200AC8A26}" srcOrd="4" destOrd="0" presId="urn:microsoft.com/office/officeart/2018/5/layout/IconCircleLabelList"/>
    <dgm:cxn modelId="{88D28B61-72C7-4DB4-8A50-7E670A40763A}" type="presParOf" srcId="{23056D59-C6A3-418D-A640-7F9200AC8A26}" destId="{9E25183E-BCB6-4EBA-AF96-FA07613E2A9F}" srcOrd="0" destOrd="0" presId="urn:microsoft.com/office/officeart/2018/5/layout/IconCircleLabelList"/>
    <dgm:cxn modelId="{D23543B6-43C4-473F-8498-09C23064DAAD}" type="presParOf" srcId="{23056D59-C6A3-418D-A640-7F9200AC8A26}" destId="{A8953D54-53FC-47D9-A8F6-849D57BE46F2}" srcOrd="1" destOrd="0" presId="urn:microsoft.com/office/officeart/2018/5/layout/IconCircleLabelList"/>
    <dgm:cxn modelId="{EE6F4292-13D7-40CA-8307-345C4A1DB1CB}" type="presParOf" srcId="{23056D59-C6A3-418D-A640-7F9200AC8A26}" destId="{36FAA416-F05F-48FA-82FE-164FCD1C203E}" srcOrd="2" destOrd="0" presId="urn:microsoft.com/office/officeart/2018/5/layout/IconCircleLabelList"/>
    <dgm:cxn modelId="{EEB8C349-7BC7-4EB3-AC96-A247713E4253}" type="presParOf" srcId="{23056D59-C6A3-418D-A640-7F9200AC8A26}" destId="{A7A5D5F6-E5D3-44A2-B2E6-FB5B5200D7A7}" srcOrd="3" destOrd="0" presId="urn:microsoft.com/office/officeart/2018/5/layout/IconCircleLabelList"/>
    <dgm:cxn modelId="{F5FF64A3-8E58-4922-9F6C-C542F931E1A9}" type="presParOf" srcId="{AFAED6B5-46FF-4F02-B2EB-F9A82B67FAB5}" destId="{22E51036-84CF-438D-ADE3-8F2F46C3C992}" srcOrd="5" destOrd="0" presId="urn:microsoft.com/office/officeart/2018/5/layout/IconCircleLabelList"/>
    <dgm:cxn modelId="{A650D781-FA8C-4276-A38D-6E34DE3B4AF3}" type="presParOf" srcId="{AFAED6B5-46FF-4F02-B2EB-F9A82B67FAB5}" destId="{27413D08-02E1-45E5-9274-16F728D6259C}" srcOrd="6" destOrd="0" presId="urn:microsoft.com/office/officeart/2018/5/layout/IconCircleLabelList"/>
    <dgm:cxn modelId="{672A2FBE-44D4-4437-B705-6067F3EF8AC0}" type="presParOf" srcId="{27413D08-02E1-45E5-9274-16F728D6259C}" destId="{01F58426-96D2-469A-8BED-0841F30AB1CF}" srcOrd="0" destOrd="0" presId="urn:microsoft.com/office/officeart/2018/5/layout/IconCircleLabelList"/>
    <dgm:cxn modelId="{7CF2C71C-2950-4D63-9507-962749E9A0D6}" type="presParOf" srcId="{27413D08-02E1-45E5-9274-16F728D6259C}" destId="{BEF6D296-8DDB-445D-9056-008BE7C7687F}" srcOrd="1" destOrd="0" presId="urn:microsoft.com/office/officeart/2018/5/layout/IconCircleLabelList"/>
    <dgm:cxn modelId="{57511665-29C5-4709-A0FF-042D50285C13}" type="presParOf" srcId="{27413D08-02E1-45E5-9274-16F728D6259C}" destId="{BD248AAC-8FA2-4FF0-8B1B-2E102242FE0E}" srcOrd="2" destOrd="0" presId="urn:microsoft.com/office/officeart/2018/5/layout/IconCircleLabelList"/>
    <dgm:cxn modelId="{7C496A53-0AB7-4AA6-AEC7-336B900A84E4}" type="presParOf" srcId="{27413D08-02E1-45E5-9274-16F728D6259C}" destId="{EE03FA59-D046-4AE2-8AD4-2D561B09FFFD}" srcOrd="3" destOrd="0" presId="urn:microsoft.com/office/officeart/2018/5/layout/IconCircleLabelList"/>
    <dgm:cxn modelId="{36CB5FC3-249C-4F01-990E-F139317BECC0}" type="presParOf" srcId="{AFAED6B5-46FF-4F02-B2EB-F9A82B67FAB5}" destId="{9354C935-E3B5-4881-B60F-3DAFF33AF252}" srcOrd="7" destOrd="0" presId="urn:microsoft.com/office/officeart/2018/5/layout/IconCircleLabelList"/>
    <dgm:cxn modelId="{B25D9A24-1C46-4173-AE91-80A822C8813B}" type="presParOf" srcId="{AFAED6B5-46FF-4F02-B2EB-F9A82B67FAB5}" destId="{319B1907-2A39-47C2-B737-137656C67CD9}" srcOrd="8" destOrd="0" presId="urn:microsoft.com/office/officeart/2018/5/layout/IconCircleLabelList"/>
    <dgm:cxn modelId="{82CACB13-6786-4B4E-9DB6-3241A2AFD3F9}" type="presParOf" srcId="{319B1907-2A39-47C2-B737-137656C67CD9}" destId="{F0750062-6CE4-47B6-A86C-260E63969B08}" srcOrd="0" destOrd="0" presId="urn:microsoft.com/office/officeart/2018/5/layout/IconCircleLabelList"/>
    <dgm:cxn modelId="{B2CC8C03-7264-467A-986B-550CAA65657F}" type="presParOf" srcId="{319B1907-2A39-47C2-B737-137656C67CD9}" destId="{F18200E0-D184-4066-96C0-072824967F78}" srcOrd="1" destOrd="0" presId="urn:microsoft.com/office/officeart/2018/5/layout/IconCircleLabelList"/>
    <dgm:cxn modelId="{29D976BC-4AA4-46B1-A85C-CEE6F1AE9754}" type="presParOf" srcId="{319B1907-2A39-47C2-B737-137656C67CD9}" destId="{10ACDF3A-113D-42EE-B28B-5A6C8734BA69}" srcOrd="2" destOrd="0" presId="urn:microsoft.com/office/officeart/2018/5/layout/IconCircleLabelList"/>
    <dgm:cxn modelId="{D5F83DB5-9E2A-49FA-B434-9ACE8725C18B}" type="presParOf" srcId="{319B1907-2A39-47C2-B737-137656C67CD9}" destId="{4F489BFC-8421-4DB6-BCBD-FFD2CBDE90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6080E-2BB2-4BD5-A72B-AF5DD8A41A8F}">
      <dsp:nvSpPr>
        <dsp:cNvPr id="0" name=""/>
        <dsp:cNvSpPr/>
      </dsp:nvSpPr>
      <dsp:spPr>
        <a:xfrm>
          <a:off x="151399" y="698700"/>
          <a:ext cx="1560780" cy="15607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591E6-9862-4611-B673-FD0ACDD463EB}">
      <dsp:nvSpPr>
        <dsp:cNvPr id="0" name=""/>
        <dsp:cNvSpPr/>
      </dsp:nvSpPr>
      <dsp:spPr>
        <a:xfrm>
          <a:off x="479163" y="1026464"/>
          <a:ext cx="905252" cy="905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4BE4-AAAF-4234-A3E2-53943CBCB35A}">
      <dsp:nvSpPr>
        <dsp:cNvPr id="0" name=""/>
        <dsp:cNvSpPr/>
      </dsp:nvSpPr>
      <dsp:spPr>
        <a:xfrm>
          <a:off x="2046632" y="698700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Marché accessible aucun concurrent </a:t>
          </a:r>
          <a:endParaRPr lang="en-US" sz="2800" kern="1200" dirty="0"/>
        </a:p>
      </dsp:txBody>
      <dsp:txXfrm>
        <a:off x="2046632" y="698700"/>
        <a:ext cx="3678982" cy="1560780"/>
      </dsp:txXfrm>
    </dsp:sp>
    <dsp:sp modelId="{94D8D952-3A4D-46FD-9CC9-7FB93A31FE13}">
      <dsp:nvSpPr>
        <dsp:cNvPr id="0" name=""/>
        <dsp:cNvSpPr/>
      </dsp:nvSpPr>
      <dsp:spPr>
        <a:xfrm>
          <a:off x="6366650" y="698700"/>
          <a:ext cx="1560780" cy="15607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CE421-5115-441A-9178-185DC493A79A}">
      <dsp:nvSpPr>
        <dsp:cNvPr id="0" name=""/>
        <dsp:cNvSpPr/>
      </dsp:nvSpPr>
      <dsp:spPr>
        <a:xfrm>
          <a:off x="6694414" y="1026464"/>
          <a:ext cx="905252" cy="905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2AD58-A3CC-48BF-96E2-1050D2DEA61C}">
      <dsp:nvSpPr>
        <dsp:cNvPr id="0" name=""/>
        <dsp:cNvSpPr/>
      </dsp:nvSpPr>
      <dsp:spPr>
        <a:xfrm>
          <a:off x="8261884" y="698700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Terrain vierge, nouveau sur le marché</a:t>
          </a:r>
          <a:endParaRPr lang="en-US" sz="2800" kern="1200" dirty="0"/>
        </a:p>
      </dsp:txBody>
      <dsp:txXfrm>
        <a:off x="8261884" y="698700"/>
        <a:ext cx="3678982" cy="1560780"/>
      </dsp:txXfrm>
    </dsp:sp>
    <dsp:sp modelId="{A9F40049-5F62-4199-97E8-CE4AF518ECD0}">
      <dsp:nvSpPr>
        <dsp:cNvPr id="0" name=""/>
        <dsp:cNvSpPr/>
      </dsp:nvSpPr>
      <dsp:spPr>
        <a:xfrm>
          <a:off x="151399" y="3825475"/>
          <a:ext cx="1560780" cy="1560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8B2E-FCF5-4AF9-ADB5-16AB5FB24B8D}">
      <dsp:nvSpPr>
        <dsp:cNvPr id="0" name=""/>
        <dsp:cNvSpPr/>
      </dsp:nvSpPr>
      <dsp:spPr>
        <a:xfrm>
          <a:off x="479163" y="4153239"/>
          <a:ext cx="905252" cy="905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72A76-EBF7-40E1-8001-AC87743D7590}">
      <dsp:nvSpPr>
        <dsp:cNvPr id="0" name=""/>
        <dsp:cNvSpPr/>
      </dsp:nvSpPr>
      <dsp:spPr>
        <a:xfrm>
          <a:off x="2046632" y="3825475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Concurrent potentiel : </a:t>
          </a:r>
          <a:r>
            <a:rPr lang="fr-FR" sz="2800" kern="1200" dirty="0" err="1"/>
            <a:t>UberEat</a:t>
          </a:r>
          <a:r>
            <a:rPr lang="fr-FR" sz="2800" kern="1200" dirty="0"/>
            <a:t>, </a:t>
          </a:r>
          <a:r>
            <a:rPr lang="fr-FR" sz="2800" kern="1200" dirty="0" err="1"/>
            <a:t>Delivero</a:t>
          </a:r>
          <a:r>
            <a:rPr lang="fr-FR" sz="2800" kern="1200" dirty="0"/>
            <a:t> …</a:t>
          </a:r>
          <a:endParaRPr lang="en-US" sz="2800" kern="1200" dirty="0"/>
        </a:p>
      </dsp:txBody>
      <dsp:txXfrm>
        <a:off x="2046632" y="3825475"/>
        <a:ext cx="3678982" cy="1560780"/>
      </dsp:txXfrm>
    </dsp:sp>
    <dsp:sp modelId="{03D5C49D-BF39-407F-94C1-72AD6831C0DF}">
      <dsp:nvSpPr>
        <dsp:cNvPr id="0" name=""/>
        <dsp:cNvSpPr/>
      </dsp:nvSpPr>
      <dsp:spPr>
        <a:xfrm>
          <a:off x="6366650" y="3825475"/>
          <a:ext cx="1560780" cy="15607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1D87D-25B3-446E-B3FD-69EBA528AB02}">
      <dsp:nvSpPr>
        <dsp:cNvPr id="0" name=""/>
        <dsp:cNvSpPr/>
      </dsp:nvSpPr>
      <dsp:spPr>
        <a:xfrm>
          <a:off x="6694414" y="4153239"/>
          <a:ext cx="905252" cy="9052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E3B21-4ECB-4026-9B83-A62DBB7E8D5B}">
      <dsp:nvSpPr>
        <dsp:cNvPr id="0" name=""/>
        <dsp:cNvSpPr/>
      </dsp:nvSpPr>
      <dsp:spPr>
        <a:xfrm>
          <a:off x="8261884" y="3825475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Taux de pénétration potentiel sur le marché : 88%</a:t>
          </a:r>
          <a:endParaRPr lang="en-US" sz="2800" kern="1200" dirty="0"/>
        </a:p>
      </dsp:txBody>
      <dsp:txXfrm>
        <a:off x="8261884" y="3825475"/>
        <a:ext cx="3678982" cy="1560780"/>
      </dsp:txXfrm>
    </dsp:sp>
    <dsp:sp modelId="{2EBF943F-0D09-4CFC-9C33-309038A97B1B}">
      <dsp:nvSpPr>
        <dsp:cNvPr id="0" name=""/>
        <dsp:cNvSpPr/>
      </dsp:nvSpPr>
      <dsp:spPr>
        <a:xfrm>
          <a:off x="151399" y="6952250"/>
          <a:ext cx="1560780" cy="15607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DCE13-31A5-4AC0-BF47-8A99F002ACC1}">
      <dsp:nvSpPr>
        <dsp:cNvPr id="0" name=""/>
        <dsp:cNvSpPr/>
      </dsp:nvSpPr>
      <dsp:spPr>
        <a:xfrm>
          <a:off x="479163" y="7280014"/>
          <a:ext cx="905252" cy="9052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5D9A1-E5B6-43D4-9D00-11A845E2BEF7}">
      <dsp:nvSpPr>
        <dsp:cNvPr id="0" name=""/>
        <dsp:cNvSpPr/>
      </dsp:nvSpPr>
      <dsp:spPr>
        <a:xfrm>
          <a:off x="2046632" y="6952250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Estimation : 3/5 personnes commande via Snacker </a:t>
          </a:r>
          <a:r>
            <a:rPr lang="fr-FR" sz="2800" kern="1200" dirty="0" err="1"/>
            <a:t>Room-Service</a:t>
          </a:r>
          <a:endParaRPr lang="en-US" sz="2800" kern="1200" dirty="0"/>
        </a:p>
      </dsp:txBody>
      <dsp:txXfrm>
        <a:off x="2046632" y="6952250"/>
        <a:ext cx="3678982" cy="1560780"/>
      </dsp:txXfrm>
    </dsp:sp>
    <dsp:sp modelId="{2F2A731E-3316-4BB5-88A7-AA3CB3394BA0}">
      <dsp:nvSpPr>
        <dsp:cNvPr id="0" name=""/>
        <dsp:cNvSpPr/>
      </dsp:nvSpPr>
      <dsp:spPr>
        <a:xfrm>
          <a:off x="6366650" y="6952250"/>
          <a:ext cx="1560780" cy="15607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86562-2AA5-49FD-B201-020E2B13A538}">
      <dsp:nvSpPr>
        <dsp:cNvPr id="0" name=""/>
        <dsp:cNvSpPr/>
      </dsp:nvSpPr>
      <dsp:spPr>
        <a:xfrm>
          <a:off x="6694414" y="7280014"/>
          <a:ext cx="905252" cy="9052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CDD80-FAEB-44C9-B808-07413237337B}">
      <dsp:nvSpPr>
        <dsp:cNvPr id="0" name=""/>
        <dsp:cNvSpPr/>
      </dsp:nvSpPr>
      <dsp:spPr>
        <a:xfrm>
          <a:off x="8261884" y="6952250"/>
          <a:ext cx="3678982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Prise en charge de commission plus faible que nos concurrent ‘potentiel’+ promotions </a:t>
          </a:r>
          <a:endParaRPr lang="en-US" sz="2800" kern="1200" dirty="0"/>
        </a:p>
      </dsp:txBody>
      <dsp:txXfrm>
        <a:off x="8261884" y="6952250"/>
        <a:ext cx="3678982" cy="156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74BD0-1D88-458C-A5D6-55A8CEBB672A}">
      <dsp:nvSpPr>
        <dsp:cNvPr id="0" name=""/>
        <dsp:cNvSpPr/>
      </dsp:nvSpPr>
      <dsp:spPr>
        <a:xfrm>
          <a:off x="181479" y="1125586"/>
          <a:ext cx="1685985" cy="1685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4AB363-8D69-4AD1-B289-22997AF30112}">
      <dsp:nvSpPr>
        <dsp:cNvPr id="0" name=""/>
        <dsp:cNvSpPr/>
      </dsp:nvSpPr>
      <dsp:spPr>
        <a:xfrm>
          <a:off x="535536" y="1479643"/>
          <a:ext cx="977871" cy="97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8F4B88-C9A6-448A-8717-4B7A1109EEBC}">
      <dsp:nvSpPr>
        <dsp:cNvPr id="0" name=""/>
        <dsp:cNvSpPr/>
      </dsp:nvSpPr>
      <dsp:spPr>
        <a:xfrm>
          <a:off x="2228746" y="1125586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Pour tout types de personne ( </a:t>
          </a:r>
          <a:r>
            <a:rPr lang="fr-FR" sz="3200" kern="1200" dirty="0" err="1"/>
            <a:t>foreign</a:t>
          </a:r>
          <a:r>
            <a:rPr lang="fr-FR" sz="3200" kern="1200" dirty="0"/>
            <a:t> </a:t>
          </a:r>
          <a:r>
            <a:rPr lang="fr-FR" sz="3200" kern="1200" dirty="0" err="1"/>
            <a:t>languages</a:t>
          </a:r>
          <a:r>
            <a:rPr lang="fr-FR" sz="3200" kern="1200" dirty="0"/>
            <a:t>)</a:t>
          </a:r>
          <a:endParaRPr lang="en-US" sz="3200" kern="1200" dirty="0"/>
        </a:p>
      </dsp:txBody>
      <dsp:txXfrm>
        <a:off x="2228746" y="1125586"/>
        <a:ext cx="3974107" cy="1685985"/>
      </dsp:txXfrm>
    </dsp:sp>
    <dsp:sp modelId="{E9D8811C-F505-4AE7-963B-34AA0EFD2CA9}">
      <dsp:nvSpPr>
        <dsp:cNvPr id="0" name=""/>
        <dsp:cNvSpPr/>
      </dsp:nvSpPr>
      <dsp:spPr>
        <a:xfrm>
          <a:off x="6895312" y="1125586"/>
          <a:ext cx="1685985" cy="1685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E2609A-E3FA-40C4-ABA8-AABFD6DE0A47}">
      <dsp:nvSpPr>
        <dsp:cNvPr id="0" name=""/>
        <dsp:cNvSpPr/>
      </dsp:nvSpPr>
      <dsp:spPr>
        <a:xfrm>
          <a:off x="7249369" y="1479643"/>
          <a:ext cx="977871" cy="97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02D9-44D4-4CD1-B65D-80D2C586B51E}">
      <dsp:nvSpPr>
        <dsp:cNvPr id="0" name=""/>
        <dsp:cNvSpPr/>
      </dsp:nvSpPr>
      <dsp:spPr>
        <a:xfrm>
          <a:off x="8942580" y="1125586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Tarifs négociés avec les hôtels partenaires</a:t>
          </a:r>
          <a:endParaRPr lang="en-US" sz="3200" kern="1200" dirty="0"/>
        </a:p>
      </dsp:txBody>
      <dsp:txXfrm>
        <a:off x="8942580" y="1125586"/>
        <a:ext cx="3974107" cy="1685985"/>
      </dsp:txXfrm>
    </dsp:sp>
    <dsp:sp modelId="{F744AF54-00CC-4894-B999-1B3E970396A5}">
      <dsp:nvSpPr>
        <dsp:cNvPr id="0" name=""/>
        <dsp:cNvSpPr/>
      </dsp:nvSpPr>
      <dsp:spPr>
        <a:xfrm>
          <a:off x="13609145" y="1125586"/>
          <a:ext cx="1685985" cy="1685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83D046-2C63-4E11-A255-9344888BB693}">
      <dsp:nvSpPr>
        <dsp:cNvPr id="0" name=""/>
        <dsp:cNvSpPr/>
      </dsp:nvSpPr>
      <dsp:spPr>
        <a:xfrm>
          <a:off x="13963202" y="1479643"/>
          <a:ext cx="977871" cy="97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EAA324-9DE5-4793-9B88-6D9B7AD6E52A}">
      <dsp:nvSpPr>
        <dsp:cNvPr id="0" name=""/>
        <dsp:cNvSpPr/>
      </dsp:nvSpPr>
      <dsp:spPr>
        <a:xfrm>
          <a:off x="15656413" y="1125586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L’heure est respecté avec un service de qualité</a:t>
          </a:r>
          <a:endParaRPr lang="en-US" sz="3200" kern="1200" dirty="0"/>
        </a:p>
      </dsp:txBody>
      <dsp:txXfrm>
        <a:off x="15656413" y="1125586"/>
        <a:ext cx="3974107" cy="1685985"/>
      </dsp:txXfrm>
    </dsp:sp>
    <dsp:sp modelId="{A7BDB560-DAEC-4C1F-A261-2A31AD06BC9A}">
      <dsp:nvSpPr>
        <dsp:cNvPr id="0" name=""/>
        <dsp:cNvSpPr/>
      </dsp:nvSpPr>
      <dsp:spPr>
        <a:xfrm>
          <a:off x="181479" y="3963300"/>
          <a:ext cx="1685985" cy="1685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42882B-5128-4731-A4DA-383A428763CC}">
      <dsp:nvSpPr>
        <dsp:cNvPr id="0" name=""/>
        <dsp:cNvSpPr/>
      </dsp:nvSpPr>
      <dsp:spPr>
        <a:xfrm>
          <a:off x="535536" y="4317356"/>
          <a:ext cx="977871" cy="97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118E1E-C07C-4CA4-8AE7-D8A15004979C}">
      <dsp:nvSpPr>
        <dsp:cNvPr id="0" name=""/>
        <dsp:cNvSpPr/>
      </dsp:nvSpPr>
      <dsp:spPr>
        <a:xfrm>
          <a:off x="2228746" y="3963300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Pas de contrainte téléphoniques, ni de suppression de commande</a:t>
          </a:r>
          <a:endParaRPr lang="en-US" sz="3200" kern="1200" dirty="0"/>
        </a:p>
      </dsp:txBody>
      <dsp:txXfrm>
        <a:off x="2228746" y="3963300"/>
        <a:ext cx="3974107" cy="1685985"/>
      </dsp:txXfrm>
    </dsp:sp>
    <dsp:sp modelId="{8652D345-D828-4479-8F45-AFF132FA10DC}">
      <dsp:nvSpPr>
        <dsp:cNvPr id="0" name=""/>
        <dsp:cNvSpPr/>
      </dsp:nvSpPr>
      <dsp:spPr>
        <a:xfrm>
          <a:off x="6895312" y="3963300"/>
          <a:ext cx="1685985" cy="16859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071E8-8B7E-4479-B77C-E85407591C91}">
      <dsp:nvSpPr>
        <dsp:cNvPr id="0" name=""/>
        <dsp:cNvSpPr/>
      </dsp:nvSpPr>
      <dsp:spPr>
        <a:xfrm>
          <a:off x="7249369" y="4317356"/>
          <a:ext cx="977871" cy="97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09B3A3-AF00-45EA-AF69-72546B38FF0B}">
      <dsp:nvSpPr>
        <dsp:cNvPr id="0" name=""/>
        <dsp:cNvSpPr/>
      </dsp:nvSpPr>
      <dsp:spPr>
        <a:xfrm>
          <a:off x="8942580" y="3963300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Simple rapide d’utilisation</a:t>
          </a:r>
          <a:endParaRPr lang="en-US" sz="3200" kern="1200" dirty="0"/>
        </a:p>
      </dsp:txBody>
      <dsp:txXfrm>
        <a:off x="8942580" y="3963300"/>
        <a:ext cx="3974107" cy="1685985"/>
      </dsp:txXfrm>
    </dsp:sp>
    <dsp:sp modelId="{A0F1D65D-E333-473D-826D-0E599270105D}">
      <dsp:nvSpPr>
        <dsp:cNvPr id="0" name=""/>
        <dsp:cNvSpPr/>
      </dsp:nvSpPr>
      <dsp:spPr>
        <a:xfrm>
          <a:off x="13609145" y="3963300"/>
          <a:ext cx="1685985" cy="1685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48D85-D154-4C07-94A7-0C29EA278CC8}">
      <dsp:nvSpPr>
        <dsp:cNvPr id="0" name=""/>
        <dsp:cNvSpPr/>
      </dsp:nvSpPr>
      <dsp:spPr>
        <a:xfrm>
          <a:off x="13963202" y="4317356"/>
          <a:ext cx="977871" cy="977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B6C25E-2485-4F25-801B-E06CC3FD7A7F}">
      <dsp:nvSpPr>
        <dsp:cNvPr id="0" name=""/>
        <dsp:cNvSpPr/>
      </dsp:nvSpPr>
      <dsp:spPr>
        <a:xfrm>
          <a:off x="15656413" y="3963300"/>
          <a:ext cx="3974107" cy="168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Multipanier</a:t>
          </a:r>
          <a:r>
            <a:rPr lang="fr-FR" sz="3200" kern="1200" dirty="0"/>
            <a:t> + vérification du panier</a:t>
          </a:r>
          <a:endParaRPr lang="en-US" sz="3200" kern="1200" dirty="0"/>
        </a:p>
      </dsp:txBody>
      <dsp:txXfrm>
        <a:off x="15656413" y="3963300"/>
        <a:ext cx="3974107" cy="1685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1B113-BAFA-4BE5-8DE3-AD684FF102FF}">
      <dsp:nvSpPr>
        <dsp:cNvPr id="0" name=""/>
        <dsp:cNvSpPr/>
      </dsp:nvSpPr>
      <dsp:spPr>
        <a:xfrm>
          <a:off x="1440266" y="0"/>
          <a:ext cx="9211732" cy="921173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61370-CF75-4F49-BB6D-612DEA73E39E}">
      <dsp:nvSpPr>
        <dsp:cNvPr id="0" name=""/>
        <dsp:cNvSpPr/>
      </dsp:nvSpPr>
      <dsp:spPr>
        <a:xfrm>
          <a:off x="2315381" y="875114"/>
          <a:ext cx="3592575" cy="359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Pourcentage de personne susceptible de commander sur la plateforme : 92%</a:t>
          </a:r>
          <a:endParaRPr lang="en-US" sz="3500" kern="1200"/>
        </a:p>
      </dsp:txBody>
      <dsp:txXfrm>
        <a:off x="2490756" y="1050489"/>
        <a:ext cx="3241825" cy="3241825"/>
      </dsp:txXfrm>
    </dsp:sp>
    <dsp:sp modelId="{05EF34E1-CECA-42BC-8287-71300055FC2C}">
      <dsp:nvSpPr>
        <dsp:cNvPr id="0" name=""/>
        <dsp:cNvSpPr/>
      </dsp:nvSpPr>
      <dsp:spPr>
        <a:xfrm>
          <a:off x="6184308" y="875114"/>
          <a:ext cx="3592575" cy="359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80% des hôtels sont favorables à l’issue de la fiabilité de l’application</a:t>
          </a:r>
          <a:endParaRPr lang="en-US" sz="3500" kern="1200"/>
        </a:p>
      </dsp:txBody>
      <dsp:txXfrm>
        <a:off x="6359683" y="1050489"/>
        <a:ext cx="3241825" cy="3241825"/>
      </dsp:txXfrm>
    </dsp:sp>
    <dsp:sp modelId="{B851EC26-3630-4991-97FA-92863703CCAE}">
      <dsp:nvSpPr>
        <dsp:cNvPr id="0" name=""/>
        <dsp:cNvSpPr/>
      </dsp:nvSpPr>
      <dsp:spPr>
        <a:xfrm>
          <a:off x="2315381" y="4744041"/>
          <a:ext cx="3592575" cy="359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Partenaires potentiels actuels : F1; companile et Ibis.</a:t>
          </a:r>
          <a:endParaRPr lang="en-US" sz="3500" kern="1200"/>
        </a:p>
      </dsp:txBody>
      <dsp:txXfrm>
        <a:off x="2490756" y="4919416"/>
        <a:ext cx="3241825" cy="3241825"/>
      </dsp:txXfrm>
    </dsp:sp>
    <dsp:sp modelId="{313B1252-C5C6-4E75-8791-735E820D8E02}">
      <dsp:nvSpPr>
        <dsp:cNvPr id="0" name=""/>
        <dsp:cNvSpPr/>
      </dsp:nvSpPr>
      <dsp:spPr>
        <a:xfrm>
          <a:off x="6184308" y="4744041"/>
          <a:ext cx="3592575" cy="359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Entrer en magasin d’application (app store) : 2 MOIS</a:t>
          </a:r>
          <a:endParaRPr lang="en-US" sz="3500" kern="1200"/>
        </a:p>
      </dsp:txBody>
      <dsp:txXfrm>
        <a:off x="6359683" y="4919416"/>
        <a:ext cx="3241825" cy="3241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8E598-2A67-4AD2-B4ED-50699DB26AF4}">
      <dsp:nvSpPr>
        <dsp:cNvPr id="0" name=""/>
        <dsp:cNvSpPr/>
      </dsp:nvSpPr>
      <dsp:spPr>
        <a:xfrm>
          <a:off x="5575816" y="1178680"/>
          <a:ext cx="90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064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5607" y="1219715"/>
        <a:ext cx="46851" cy="9370"/>
      </dsp:txXfrm>
    </dsp:sp>
    <dsp:sp modelId="{9C84284C-FB7C-42DC-A972-92527CF49294}">
      <dsp:nvSpPr>
        <dsp:cNvPr id="0" name=""/>
        <dsp:cNvSpPr/>
      </dsp:nvSpPr>
      <dsp:spPr>
        <a:xfrm>
          <a:off x="1503562" y="2184"/>
          <a:ext cx="4074054" cy="2444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passer des premiers utilisateurs au marché de masse </a:t>
          </a:r>
          <a:endParaRPr lang="en-US" sz="3700" kern="1200"/>
        </a:p>
      </dsp:txBody>
      <dsp:txXfrm>
        <a:off x="1503562" y="2184"/>
        <a:ext cx="4074054" cy="2444432"/>
      </dsp:txXfrm>
    </dsp:sp>
    <dsp:sp modelId="{C208E3C9-47FE-4AEA-8631-E0EF714292A5}">
      <dsp:nvSpPr>
        <dsp:cNvPr id="0" name=""/>
        <dsp:cNvSpPr/>
      </dsp:nvSpPr>
      <dsp:spPr>
        <a:xfrm>
          <a:off x="3540589" y="2444817"/>
          <a:ext cx="5011086" cy="906432"/>
        </a:xfrm>
        <a:custGeom>
          <a:avLst/>
          <a:gdLst/>
          <a:ahLst/>
          <a:cxnLst/>
          <a:rect l="0" t="0" r="0" b="0"/>
          <a:pathLst>
            <a:path>
              <a:moveTo>
                <a:pt x="5011086" y="0"/>
              </a:moveTo>
              <a:lnTo>
                <a:pt x="5011086" y="470316"/>
              </a:lnTo>
              <a:lnTo>
                <a:pt x="0" y="470316"/>
              </a:lnTo>
              <a:lnTo>
                <a:pt x="0" y="906432"/>
              </a:lnTo>
            </a:path>
          </a:pathLst>
        </a:custGeom>
        <a:noFill/>
        <a:ln w="9525" cap="rnd" cmpd="sng" algn="ctr">
          <a:solidFill>
            <a:schemeClr val="accent2">
              <a:hueOff val="-177515"/>
              <a:satOff val="-146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8684" y="2893348"/>
        <a:ext cx="254897" cy="9370"/>
      </dsp:txXfrm>
    </dsp:sp>
    <dsp:sp modelId="{9182A9FD-2C9B-43CB-87E9-8AEA9EF628D6}">
      <dsp:nvSpPr>
        <dsp:cNvPr id="0" name=""/>
        <dsp:cNvSpPr/>
      </dsp:nvSpPr>
      <dsp:spPr>
        <a:xfrm>
          <a:off x="6514649" y="2184"/>
          <a:ext cx="4074054" cy="2444432"/>
        </a:xfrm>
        <a:prstGeom prst="rect">
          <a:avLst/>
        </a:prstGeom>
        <a:solidFill>
          <a:schemeClr val="accent2">
            <a:hueOff val="-142012"/>
            <a:satOff val="-1174"/>
            <a:lumOff val="-25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Croissance + engagement</a:t>
          </a:r>
          <a:endParaRPr lang="en-US" sz="3700" kern="1200"/>
        </a:p>
      </dsp:txBody>
      <dsp:txXfrm>
        <a:off x="6514649" y="2184"/>
        <a:ext cx="4074054" cy="2444432"/>
      </dsp:txXfrm>
    </dsp:sp>
    <dsp:sp modelId="{1B4EC74A-45C2-4AD7-AF60-825B704A86F4}">
      <dsp:nvSpPr>
        <dsp:cNvPr id="0" name=""/>
        <dsp:cNvSpPr/>
      </dsp:nvSpPr>
      <dsp:spPr>
        <a:xfrm>
          <a:off x="5575816" y="4560146"/>
          <a:ext cx="90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06432" y="45720"/>
              </a:lnTo>
            </a:path>
          </a:pathLst>
        </a:custGeom>
        <a:noFill/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5607" y="4601180"/>
        <a:ext cx="46851" cy="9370"/>
      </dsp:txXfrm>
    </dsp:sp>
    <dsp:sp modelId="{543BA571-FB8D-4CEC-9FE2-C62EC49C48D9}">
      <dsp:nvSpPr>
        <dsp:cNvPr id="0" name=""/>
        <dsp:cNvSpPr/>
      </dsp:nvSpPr>
      <dsp:spPr>
        <a:xfrm>
          <a:off x="1503562" y="3383649"/>
          <a:ext cx="4074054" cy="2444432"/>
        </a:xfrm>
        <a:prstGeom prst="rect">
          <a:avLst/>
        </a:prstGeom>
        <a:solidFill>
          <a:schemeClr val="accent2">
            <a:hueOff val="-284024"/>
            <a:satOff val="-2347"/>
            <a:lumOff val="-5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Objectif de plus de 10k utilisateurs dont 25% actifs tous les jours</a:t>
          </a:r>
          <a:endParaRPr lang="en-US" sz="3700" kern="1200"/>
        </a:p>
      </dsp:txBody>
      <dsp:txXfrm>
        <a:off x="1503562" y="3383649"/>
        <a:ext cx="4074054" cy="2444432"/>
      </dsp:txXfrm>
    </dsp:sp>
    <dsp:sp modelId="{2751170E-AAC3-4DD5-B800-5FFBE6015D48}">
      <dsp:nvSpPr>
        <dsp:cNvPr id="0" name=""/>
        <dsp:cNvSpPr/>
      </dsp:nvSpPr>
      <dsp:spPr>
        <a:xfrm>
          <a:off x="3540589" y="5826282"/>
          <a:ext cx="5011086" cy="906432"/>
        </a:xfrm>
        <a:custGeom>
          <a:avLst/>
          <a:gdLst/>
          <a:ahLst/>
          <a:cxnLst/>
          <a:rect l="0" t="0" r="0" b="0"/>
          <a:pathLst>
            <a:path>
              <a:moveTo>
                <a:pt x="5011086" y="0"/>
              </a:moveTo>
              <a:lnTo>
                <a:pt x="5011086" y="470316"/>
              </a:lnTo>
              <a:lnTo>
                <a:pt x="0" y="470316"/>
              </a:lnTo>
              <a:lnTo>
                <a:pt x="0" y="906432"/>
              </a:lnTo>
            </a:path>
          </a:pathLst>
        </a:custGeom>
        <a:noFill/>
        <a:ln w="9525" cap="rnd" cmpd="sng" algn="ctr">
          <a:solidFill>
            <a:schemeClr val="accent2">
              <a:hueOff val="-532544"/>
              <a:satOff val="-4401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8684" y="6274813"/>
        <a:ext cx="254897" cy="9370"/>
      </dsp:txXfrm>
    </dsp:sp>
    <dsp:sp modelId="{5A7B06CD-5C21-43BC-B967-95472BA57BD8}">
      <dsp:nvSpPr>
        <dsp:cNvPr id="0" name=""/>
        <dsp:cNvSpPr/>
      </dsp:nvSpPr>
      <dsp:spPr>
        <a:xfrm>
          <a:off x="6514649" y="3383649"/>
          <a:ext cx="4074054" cy="2444432"/>
        </a:xfrm>
        <a:prstGeom prst="rect">
          <a:avLst/>
        </a:prstGeom>
        <a:solidFill>
          <a:schemeClr val="accent2">
            <a:hueOff val="-426035"/>
            <a:satOff val="-3521"/>
            <a:lumOff val="-75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Objectif de rentrer dans l’app store </a:t>
          </a:r>
          <a:endParaRPr lang="en-US" sz="3700" kern="1200"/>
        </a:p>
      </dsp:txBody>
      <dsp:txXfrm>
        <a:off x="6514649" y="3383649"/>
        <a:ext cx="4074054" cy="2444432"/>
      </dsp:txXfrm>
    </dsp:sp>
    <dsp:sp modelId="{F6747648-B998-4E4F-995E-D71E108A4CF7}">
      <dsp:nvSpPr>
        <dsp:cNvPr id="0" name=""/>
        <dsp:cNvSpPr/>
      </dsp:nvSpPr>
      <dsp:spPr>
        <a:xfrm>
          <a:off x="5575816" y="7941611"/>
          <a:ext cx="90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06432" y="45720"/>
              </a:lnTo>
            </a:path>
          </a:pathLst>
        </a:custGeom>
        <a:noFill/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5607" y="7982646"/>
        <a:ext cx="46851" cy="9370"/>
      </dsp:txXfrm>
    </dsp:sp>
    <dsp:sp modelId="{3364295F-B34D-4AAF-8DD5-6ACA7073D442}">
      <dsp:nvSpPr>
        <dsp:cNvPr id="0" name=""/>
        <dsp:cNvSpPr/>
      </dsp:nvSpPr>
      <dsp:spPr>
        <a:xfrm>
          <a:off x="1503562" y="6765114"/>
          <a:ext cx="4074054" cy="2444432"/>
        </a:xfrm>
        <a:prstGeom prst="rect">
          <a:avLst/>
        </a:prstGeom>
        <a:solidFill>
          <a:schemeClr val="accent2">
            <a:hueOff val="-568047"/>
            <a:satOff val="-4694"/>
            <a:lumOff val="-10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80k $ pour le développement du produit </a:t>
          </a:r>
          <a:endParaRPr lang="en-US" sz="3700" kern="1200"/>
        </a:p>
      </dsp:txBody>
      <dsp:txXfrm>
        <a:off x="1503562" y="6765114"/>
        <a:ext cx="4074054" cy="2444432"/>
      </dsp:txXfrm>
    </dsp:sp>
    <dsp:sp modelId="{C436359B-6038-4963-BE9E-5D9AA19D1B3E}">
      <dsp:nvSpPr>
        <dsp:cNvPr id="0" name=""/>
        <dsp:cNvSpPr/>
      </dsp:nvSpPr>
      <dsp:spPr>
        <a:xfrm>
          <a:off x="6514649" y="6765114"/>
          <a:ext cx="4074054" cy="2444432"/>
        </a:xfrm>
        <a:prstGeom prst="rect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632" tIns="209549" rIns="199632" bIns="20954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2 Millions  pour commercialiser le projet</a:t>
          </a:r>
          <a:endParaRPr lang="en-US" sz="3700" kern="1200"/>
        </a:p>
      </dsp:txBody>
      <dsp:txXfrm>
        <a:off x="6514649" y="6765114"/>
        <a:ext cx="4074054" cy="2444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18BC5-6FD0-4B53-A3D0-F95351EC26F9}">
      <dsp:nvSpPr>
        <dsp:cNvPr id="0" name=""/>
        <dsp:cNvSpPr/>
      </dsp:nvSpPr>
      <dsp:spPr>
        <a:xfrm>
          <a:off x="0" y="7376296"/>
          <a:ext cx="12532022" cy="2421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/>
            <a:t>Freeemium : application gratuite proposant des contenus payants </a:t>
          </a:r>
          <a:endParaRPr lang="en-US" sz="5300" kern="1200"/>
        </a:p>
      </dsp:txBody>
      <dsp:txXfrm>
        <a:off x="0" y="7376296"/>
        <a:ext cx="12532022" cy="2421065"/>
      </dsp:txXfrm>
    </dsp:sp>
    <dsp:sp modelId="{02334EEC-6268-46F1-81AE-E90D64D5DC5C}">
      <dsp:nvSpPr>
        <dsp:cNvPr id="0" name=""/>
        <dsp:cNvSpPr/>
      </dsp:nvSpPr>
      <dsp:spPr>
        <a:xfrm rot="10800000">
          <a:off x="0" y="3689014"/>
          <a:ext cx="12532022" cy="3723598"/>
        </a:xfrm>
        <a:prstGeom prst="upArrowCallout">
          <a:avLst/>
        </a:prstGeom>
        <a:solidFill>
          <a:schemeClr val="accent2">
            <a:hueOff val="-355029"/>
            <a:satOff val="-2934"/>
            <a:lumOff val="-627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/>
            <a:t>Application gratuite avec rémunération sur les transactions des téléchargements </a:t>
          </a:r>
          <a:endParaRPr lang="en-US" sz="5300" kern="1200"/>
        </a:p>
      </dsp:txBody>
      <dsp:txXfrm rot="10800000">
        <a:off x="0" y="3689014"/>
        <a:ext cx="12532022" cy="2419482"/>
      </dsp:txXfrm>
    </dsp:sp>
    <dsp:sp modelId="{1937BEA0-2FF4-4CED-B0A6-4733BF991918}">
      <dsp:nvSpPr>
        <dsp:cNvPr id="0" name=""/>
        <dsp:cNvSpPr/>
      </dsp:nvSpPr>
      <dsp:spPr>
        <a:xfrm rot="10800000">
          <a:off x="0" y="1732"/>
          <a:ext cx="12532022" cy="3723598"/>
        </a:xfrm>
        <a:prstGeom prst="upArrowCallout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/>
            <a:t>Proposer une application gratuite et se rémunérer sur les ventes ( App Store 3%)</a:t>
          </a:r>
          <a:endParaRPr lang="en-US" sz="5300" kern="1200"/>
        </a:p>
      </dsp:txBody>
      <dsp:txXfrm rot="10800000">
        <a:off x="0" y="1732"/>
        <a:ext cx="12532022" cy="241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3648-829F-4F34-B219-42EA0843C553}">
      <dsp:nvSpPr>
        <dsp:cNvPr id="0" name=""/>
        <dsp:cNvSpPr/>
      </dsp:nvSpPr>
      <dsp:spPr>
        <a:xfrm>
          <a:off x="868517" y="1355593"/>
          <a:ext cx="2179264" cy="21792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5DC73D-B8AA-451F-9FC9-8C8F2F41DB0A}">
      <dsp:nvSpPr>
        <dsp:cNvPr id="0" name=""/>
        <dsp:cNvSpPr/>
      </dsp:nvSpPr>
      <dsp:spPr>
        <a:xfrm>
          <a:off x="1332950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06C532-7D3B-43EE-9D2D-BE9598D1A30D}">
      <dsp:nvSpPr>
        <dsp:cNvPr id="0" name=""/>
        <dsp:cNvSpPr/>
      </dsp:nvSpPr>
      <dsp:spPr>
        <a:xfrm>
          <a:off x="171867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Faire la promo de l’application</a:t>
          </a:r>
          <a:endParaRPr lang="en-US" sz="2800" kern="1200" dirty="0"/>
        </a:p>
      </dsp:txBody>
      <dsp:txXfrm>
        <a:off x="171867" y="4213644"/>
        <a:ext cx="3572564" cy="2227500"/>
      </dsp:txXfrm>
    </dsp:sp>
    <dsp:sp modelId="{DE9A0263-6F77-4491-BE1D-2EA202665D54}">
      <dsp:nvSpPr>
        <dsp:cNvPr id="0" name=""/>
        <dsp:cNvSpPr/>
      </dsp:nvSpPr>
      <dsp:spPr>
        <a:xfrm>
          <a:off x="5066280" y="1355593"/>
          <a:ext cx="2179264" cy="21792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5171E8-EC5B-402C-A2FE-8FF19153481F}">
      <dsp:nvSpPr>
        <dsp:cNvPr id="0" name=""/>
        <dsp:cNvSpPr/>
      </dsp:nvSpPr>
      <dsp:spPr>
        <a:xfrm>
          <a:off x="5530713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B28D3-7474-41CC-BD48-0876928DC3D3}">
      <dsp:nvSpPr>
        <dsp:cNvPr id="0" name=""/>
        <dsp:cNvSpPr/>
      </dsp:nvSpPr>
      <dsp:spPr>
        <a:xfrm>
          <a:off x="4369630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Faire en sorte que l’application entre en top tendance ( 6000 </a:t>
          </a:r>
          <a:r>
            <a:rPr lang="fr-FR" sz="2800" kern="1200" dirty="0" err="1"/>
            <a:t>del</a:t>
          </a:r>
          <a:r>
            <a:rPr lang="fr-FR" sz="2800" kern="1200" dirty="0"/>
            <a:t>. 24h) </a:t>
          </a:r>
          <a:endParaRPr lang="en-US" sz="2800" kern="1200" dirty="0"/>
        </a:p>
      </dsp:txBody>
      <dsp:txXfrm>
        <a:off x="4369630" y="4213644"/>
        <a:ext cx="3572564" cy="2227500"/>
      </dsp:txXfrm>
    </dsp:sp>
    <dsp:sp modelId="{9E25183E-BCB6-4EBA-AF96-FA07613E2A9F}">
      <dsp:nvSpPr>
        <dsp:cNvPr id="0" name=""/>
        <dsp:cNvSpPr/>
      </dsp:nvSpPr>
      <dsp:spPr>
        <a:xfrm>
          <a:off x="9264042" y="1355593"/>
          <a:ext cx="2179264" cy="21792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953D54-53FC-47D9-A8F6-849D57BE46F2}">
      <dsp:nvSpPr>
        <dsp:cNvPr id="0" name=""/>
        <dsp:cNvSpPr/>
      </dsp:nvSpPr>
      <dsp:spPr>
        <a:xfrm>
          <a:off x="9728476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A5D5F6-E5D3-44A2-B2E6-FB5B5200D7A7}">
      <dsp:nvSpPr>
        <dsp:cNvPr id="0" name=""/>
        <dsp:cNvSpPr/>
      </dsp:nvSpPr>
      <dsp:spPr>
        <a:xfrm>
          <a:off x="8567392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Système d. profiter des influenceurs</a:t>
          </a:r>
          <a:endParaRPr lang="en-US" sz="2800" kern="1200" dirty="0"/>
        </a:p>
      </dsp:txBody>
      <dsp:txXfrm>
        <a:off x="8567392" y="4213644"/>
        <a:ext cx="3572564" cy="2227500"/>
      </dsp:txXfrm>
    </dsp:sp>
    <dsp:sp modelId="{01F58426-96D2-469A-8BED-0841F30AB1CF}">
      <dsp:nvSpPr>
        <dsp:cNvPr id="0" name=""/>
        <dsp:cNvSpPr/>
      </dsp:nvSpPr>
      <dsp:spPr>
        <a:xfrm>
          <a:off x="13461805" y="1355593"/>
          <a:ext cx="2179264" cy="21792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F6D296-8DDB-445D-9056-008BE7C7687F}">
      <dsp:nvSpPr>
        <dsp:cNvPr id="0" name=""/>
        <dsp:cNvSpPr/>
      </dsp:nvSpPr>
      <dsp:spPr>
        <a:xfrm>
          <a:off x="13926239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03FA59-D046-4AE2-8AD4-2D561B09FFFD}">
      <dsp:nvSpPr>
        <dsp:cNvPr id="0" name=""/>
        <dsp:cNvSpPr/>
      </dsp:nvSpPr>
      <dsp:spPr>
        <a:xfrm>
          <a:off x="12765155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Profitez du bouche à oreille ( réseau professionnel)</a:t>
          </a:r>
          <a:endParaRPr lang="en-US" sz="2800" kern="1200" dirty="0"/>
        </a:p>
      </dsp:txBody>
      <dsp:txXfrm>
        <a:off x="12765155" y="4213644"/>
        <a:ext cx="3572564" cy="2227500"/>
      </dsp:txXfrm>
    </dsp:sp>
    <dsp:sp modelId="{F0750062-6CE4-47B6-A86C-260E63969B08}">
      <dsp:nvSpPr>
        <dsp:cNvPr id="0" name=""/>
        <dsp:cNvSpPr/>
      </dsp:nvSpPr>
      <dsp:spPr>
        <a:xfrm>
          <a:off x="17659568" y="1355593"/>
          <a:ext cx="2179264" cy="21792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8200E0-D184-4066-96C0-072824967F78}">
      <dsp:nvSpPr>
        <dsp:cNvPr id="0" name=""/>
        <dsp:cNvSpPr/>
      </dsp:nvSpPr>
      <dsp:spPr>
        <a:xfrm>
          <a:off x="18124001" y="1820026"/>
          <a:ext cx="1250397" cy="12503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89BFC-8421-4DB6-BCBD-FFD2CBDE9057}">
      <dsp:nvSpPr>
        <dsp:cNvPr id="0" name=""/>
        <dsp:cNvSpPr/>
      </dsp:nvSpPr>
      <dsp:spPr>
        <a:xfrm>
          <a:off x="16962918" y="4213644"/>
          <a:ext cx="3572564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 dirty="0"/>
            <a:t>Faire de Snacker une application virale : croissance de 30% par mois</a:t>
          </a:r>
          <a:endParaRPr lang="en-US" sz="2800" kern="1200" dirty="0"/>
        </a:p>
      </dsp:txBody>
      <dsp:txXfrm>
        <a:off x="16962918" y="4213644"/>
        <a:ext cx="3572564" cy="222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2" name="Shape 6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51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E73-23A7-4465-BCF3-E0477CD7DB9A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7374-8109-481C-94D8-A94742B5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67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5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871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6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1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40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9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3554-D3C3-490C-B647-832054BA1F15}" type="datetime1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7374-8109-481C-94D8-A94742B55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61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1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7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49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4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0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77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D3B144F-8F83-4578-9D3C-E89484CC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580" y="5941381"/>
            <a:ext cx="17352444" cy="1833238"/>
          </a:xfrm>
        </p:spPr>
        <p:txBody>
          <a:bodyPr/>
          <a:lstStyle/>
          <a:p>
            <a:r>
              <a:rPr lang="fr-FR" dirty="0"/>
              <a:t>POURQUOI SOMMES-NOUS LÀ DEVANT VOUS ?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653C2-5C7D-468F-A5C9-5DFD4585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48593" y="13081000"/>
            <a:ext cx="274114" cy="471924"/>
          </a:xfrm>
        </p:spPr>
        <p:txBody>
          <a:bodyPr/>
          <a:lstStyle/>
          <a:p>
            <a:fld id="{A3DA7374-8109-481C-94D8-A94742B55AD2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68707D-1A66-4A5C-9926-5F4933D31B6A}"/>
              </a:ext>
            </a:extLst>
          </p:cNvPr>
          <p:cNvSpPr txBox="1"/>
          <p:nvPr/>
        </p:nvSpPr>
        <p:spPr>
          <a:xfrm>
            <a:off x="532660" y="11766550"/>
            <a:ext cx="2049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ILÏAS SOUIDI                                                         OUSMANE SYLLA                                       FODE MAGASSOUBA</a:t>
            </a:r>
          </a:p>
        </p:txBody>
      </p:sp>
    </p:spTree>
    <p:extLst>
      <p:ext uri="{BB962C8B-B14F-4D97-AF65-F5344CB8AC3E}">
        <p14:creationId xmlns:p14="http://schemas.microsoft.com/office/powerpoint/2010/main" val="387990583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9117-ABA7-4C46-A92B-31C9D704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>
            <a:normAutofit/>
          </a:bodyPr>
          <a:lstStyle/>
          <a:p>
            <a:r>
              <a:rPr lang="fr-FR" dirty="0"/>
              <a:t>Objectif de Snacker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2" y="3463928"/>
            <a:ext cx="24384002" cy="1025207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B117D4-164A-41BD-BDA0-139C4934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2" y="11766550"/>
            <a:ext cx="1507090" cy="730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DA7374-8109-481C-94D8-A94742B55AD2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48F4A52-8039-4C65-BC1C-A20D0641C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79446"/>
              </p:ext>
            </p:extLst>
          </p:nvPr>
        </p:nvGraphicFramePr>
        <p:xfrm>
          <a:off x="1828800" y="3785660"/>
          <a:ext cx="20707350" cy="7796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353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517E4-3ED0-476F-AEC3-C5EF4902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582" y="1670766"/>
            <a:ext cx="6765664" cy="6999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8400"/>
              <a:t>Parti Technique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9105900" y="2"/>
            <a:ext cx="15278100" cy="1371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15002936" y="2"/>
            <a:ext cx="9381064" cy="13716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32A05D6-A590-4664-B87F-4355363CA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 r="1" b="8458"/>
          <a:stretch/>
        </p:blipFill>
        <p:spPr>
          <a:xfrm>
            <a:off x="9308594" y="10"/>
            <a:ext cx="15075408" cy="13715990"/>
          </a:xfrm>
          <a:prstGeom prst="rect">
            <a:avLst/>
          </a:prstGeom>
        </p:spPr>
      </p:pic>
      <p:sp>
        <p:nvSpPr>
          <p:cNvPr id="4" name="AutoShape 2" descr="snacker.png">
            <a:extLst>
              <a:ext uri="{FF2B5EF4-FFF2-40B4-BE49-F238E27FC236}">
                <a16:creationId xmlns:a16="http://schemas.microsoft.com/office/drawing/2014/main" id="{F1D60719-DF86-4FB9-88FE-B804DBB4E3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snacker.png">
            <a:extLst>
              <a:ext uri="{FF2B5EF4-FFF2-40B4-BE49-F238E27FC236}">
                <a16:creationId xmlns:a16="http://schemas.microsoft.com/office/drawing/2014/main" id="{80FE68DF-F49A-4BA7-8C6A-1ED0870B9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6858000"/>
            <a:ext cx="12496800" cy="124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6" descr="snacker.png">
            <a:extLst>
              <a:ext uri="{FF2B5EF4-FFF2-40B4-BE49-F238E27FC236}">
                <a16:creationId xmlns:a16="http://schemas.microsoft.com/office/drawing/2014/main" id="{B056D13E-34BD-4D98-B70C-BC0788BDF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8887" y="676339"/>
            <a:ext cx="14031816" cy="1403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72730D1-27F5-4145-93E9-E0049499773A}"/>
              </a:ext>
            </a:extLst>
          </p:cNvPr>
          <p:cNvSpPr txBox="1"/>
          <p:nvPr/>
        </p:nvSpPr>
        <p:spPr>
          <a:xfrm>
            <a:off x="1889015" y="8637598"/>
            <a:ext cx="393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Sara Alves </a:t>
            </a:r>
            <a:r>
              <a:rPr lang="fr-FR" sz="2400" dirty="0" err="1"/>
              <a:t>Limart</a:t>
            </a:r>
            <a:r>
              <a:rPr lang="fr-FR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1140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B4BAA-F3E5-47A9-8DA9-AE702A5B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BE0D9A-AB10-4B98-AE11-16A770D5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28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2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04" y="-4"/>
            <a:ext cx="12177396" cy="13716004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19AC34-E9F8-44EA-8EB2-2EB91ADB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12" y="2237616"/>
            <a:ext cx="9342934" cy="9495366"/>
          </a:xfrm>
        </p:spPr>
        <p:txBody>
          <a:bodyPr anchor="ctr">
            <a:normAutofit/>
          </a:bodyPr>
          <a:lstStyle/>
          <a:p>
            <a:pPr algn="l"/>
            <a:r>
              <a:rPr lang="fr-FR" sz="9600"/>
              <a:t>Le manque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D294A1-513C-4503-8B50-DC9090D6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7538" y="2237618"/>
            <a:ext cx="10099526" cy="9495362"/>
          </a:xfrm>
          <a:effectLst/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le manque de temps</a:t>
            </a:r>
          </a:p>
          <a:p>
            <a:r>
              <a:rPr lang="fr-FR">
                <a:solidFill>
                  <a:schemeClr val="tx1"/>
                </a:solidFill>
              </a:rPr>
              <a:t>Le manque d’argent</a:t>
            </a:r>
          </a:p>
          <a:p>
            <a:r>
              <a:rPr lang="fr-FR">
                <a:solidFill>
                  <a:schemeClr val="tx1"/>
                </a:solidFill>
              </a:rPr>
              <a:t>Le manque d’équipements</a:t>
            </a:r>
          </a:p>
          <a:p>
            <a:r>
              <a:rPr lang="fr-FR">
                <a:solidFill>
                  <a:schemeClr val="tx1"/>
                </a:solidFill>
              </a:rPr>
              <a:t>Le manque de motivation</a:t>
            </a:r>
          </a:p>
          <a:p>
            <a:r>
              <a:rPr lang="fr-FR">
                <a:solidFill>
                  <a:schemeClr val="tx1"/>
                </a:solidFill>
              </a:rPr>
              <a:t>Contrainte de plateforme livraison </a:t>
            </a:r>
          </a:p>
          <a:p>
            <a:r>
              <a:rPr lang="fr-FR">
                <a:solidFill>
                  <a:schemeClr val="tx1"/>
                </a:solidFill>
              </a:rPr>
              <a:t>L’utilisation du roomservice non optimale</a:t>
            </a:r>
          </a:p>
          <a:p>
            <a:r>
              <a:rPr lang="fr-FR">
                <a:solidFill>
                  <a:schemeClr val="tx1"/>
                </a:solidFill>
              </a:rPr>
              <a:t>Expérience professionnelle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DDEF3-C643-492E-9C07-8A5F4F18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2" y="12117530"/>
            <a:ext cx="1507090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633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19604-1317-45E8-AA94-A13AC186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1094912"/>
            <a:ext cx="19811996" cy="7161324"/>
          </a:xfrm>
        </p:spPr>
        <p:txBody>
          <a:bodyPr/>
          <a:lstStyle/>
          <a:p>
            <a:pPr algn="ctr"/>
            <a:r>
              <a:rPr lang="fr-FR" sz="17600" dirty="0"/>
              <a:t>L’idéal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200075-026A-48C7-9A26-B4AACAF6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48593" y="13081000"/>
            <a:ext cx="274114" cy="471924"/>
          </a:xfrm>
        </p:spPr>
        <p:txBody>
          <a:bodyPr/>
          <a:lstStyle/>
          <a:p>
            <a:fld id="{A3DA7374-8109-481C-94D8-A94742B55AD2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86858C-3B8D-437D-9624-055332426065}"/>
              </a:ext>
            </a:extLst>
          </p:cNvPr>
          <p:cNvSpPr txBox="1"/>
          <p:nvPr/>
        </p:nvSpPr>
        <p:spPr>
          <a:xfrm>
            <a:off x="3536271" y="7490911"/>
            <a:ext cx="17311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i="1" dirty="0">
                <a:latin typeface="Adobe Caslon Pro" panose="0205050205050A020403" pitchFamily="18" charset="0"/>
              </a:rPr>
              <a:t>SNACKER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E01163-EF80-44AD-8851-F7C6DC592782}"/>
              </a:ext>
            </a:extLst>
          </p:cNvPr>
          <p:cNvSpPr txBox="1"/>
          <p:nvPr/>
        </p:nvSpPr>
        <p:spPr>
          <a:xfrm>
            <a:off x="5881058" y="9626923"/>
            <a:ext cx="123350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i="1" dirty="0">
                <a:latin typeface="Adobe Caslon Pro" panose="0205050205050A020403" pitchFamily="18" charset="0"/>
              </a:rPr>
              <a:t>ROOM-SERVICE</a:t>
            </a:r>
          </a:p>
          <a:p>
            <a:pPr algn="ctr"/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98273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F49A7-9630-49BC-AB98-B9C9A91B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03" y="2860358"/>
            <a:ext cx="6058626" cy="7351816"/>
          </a:xfrm>
        </p:spPr>
        <p:txBody>
          <a:bodyPr anchor="ctr">
            <a:normAutofit/>
          </a:bodyPr>
          <a:lstStyle/>
          <a:p>
            <a:r>
              <a:rPr lang="fr-FR" sz="7400"/>
              <a:t>Marché accessible et non qualifié </a:t>
            </a:r>
          </a:p>
        </p:txBody>
      </p:sp>
      <p:graphicFrame>
        <p:nvGraphicFramePr>
          <p:cNvPr id="38" name="Espace réservé du contenu 2">
            <a:extLst>
              <a:ext uri="{FF2B5EF4-FFF2-40B4-BE49-F238E27FC236}">
                <a16:creationId xmlns:a16="http://schemas.microsoft.com/office/drawing/2014/main" id="{F1DF3332-B76F-4BD9-8365-7F7CE8F2F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20124"/>
              </p:ext>
            </p:extLst>
          </p:nvPr>
        </p:nvGraphicFramePr>
        <p:xfrm>
          <a:off x="10108751" y="1930400"/>
          <a:ext cx="12092266" cy="921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A2C087-3E3B-4AC9-A382-39E21BB6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5" y="11766551"/>
            <a:ext cx="1102334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8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DD9BD-B5F9-486B-9F6C-095CFED4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826" y="1219200"/>
            <a:ext cx="19811996" cy="2937164"/>
          </a:xfrm>
        </p:spPr>
        <p:txBody>
          <a:bodyPr>
            <a:normAutofit/>
          </a:bodyPr>
          <a:lstStyle/>
          <a:p>
            <a:r>
              <a:rPr lang="fr-FR" dirty="0"/>
              <a:t>Snacker room service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738D733-BA1C-4B12-A916-35E4DD86C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669190"/>
              </p:ext>
            </p:extLst>
          </p:nvPr>
        </p:nvGraphicFramePr>
        <p:xfrm>
          <a:off x="2282826" y="4572000"/>
          <a:ext cx="19812000" cy="6774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DFCE1-7312-41A5-9F3D-2F33E55D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5" y="11766551"/>
            <a:ext cx="1102334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67525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22887-3FA4-4AAE-8BD2-F74AC548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03" y="2860358"/>
            <a:ext cx="6058626" cy="7351816"/>
          </a:xfrm>
        </p:spPr>
        <p:txBody>
          <a:bodyPr anchor="ctr">
            <a:normAutofit/>
          </a:bodyPr>
          <a:lstStyle/>
          <a:p>
            <a:r>
              <a:rPr lang="fr-FR" sz="6800"/>
              <a:t>Résultats ( estimations)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F5516A43-142E-43CB-A87F-EF1F27129C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108751" y="1930400"/>
          <a:ext cx="12092266" cy="921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68649-3054-4D0A-965A-758FE713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5" y="11766551"/>
            <a:ext cx="1102334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15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0D3F0-6201-4A01-A263-AF24F4FE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03" y="2860358"/>
            <a:ext cx="6058626" cy="7351816"/>
          </a:xfrm>
        </p:spPr>
        <p:txBody>
          <a:bodyPr anchor="ctr">
            <a:normAutofit/>
          </a:bodyPr>
          <a:lstStyle/>
          <a:p>
            <a:r>
              <a:rPr lang="fr-FR" sz="6200"/>
              <a:t>Prévisions financière et financement</a:t>
            </a: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66D75C68-165F-494F-857C-C2A6970636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108751" y="1930400"/>
          <a:ext cx="12092266" cy="921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7612BF-4059-4F8F-AF5A-DDDED228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5" y="11766551"/>
            <a:ext cx="1102334" cy="730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fld id="{A3DA7374-8109-481C-94D8-A94742B55AD2}" type="slidenum">
              <a:rPr lang="fr-FR" smtClean="0"/>
              <a:pPr>
                <a:spcAft>
                  <a:spcPts val="12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5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04" y="-4"/>
            <a:ext cx="12177396" cy="13716004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4B825A-E4BC-4A3D-8620-E52BF31F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12" y="2237616"/>
            <a:ext cx="9342934" cy="9495366"/>
          </a:xfrm>
        </p:spPr>
        <p:txBody>
          <a:bodyPr anchor="ctr">
            <a:normAutofit/>
          </a:bodyPr>
          <a:lstStyle/>
          <a:p>
            <a:pPr algn="l"/>
            <a:r>
              <a:rPr lang="fr-FR" sz="9600"/>
              <a:t>Sources actuelles et futures de financement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F6FDF9-AC84-4CB9-9B2E-1AD7FE38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7538" y="2237618"/>
            <a:ext cx="10099526" cy="9495362"/>
          </a:xfrm>
          <a:effectLst/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B.P.I. : 60k</a:t>
            </a:r>
          </a:p>
          <a:p>
            <a:r>
              <a:rPr lang="fr-FR">
                <a:solidFill>
                  <a:schemeClr val="tx1"/>
                </a:solidFill>
              </a:rPr>
              <a:t>Participer aux concours et conférences destinées aux startup : 101 projets, BeMyApp, Le Web)</a:t>
            </a:r>
          </a:p>
          <a:p>
            <a:r>
              <a:rPr lang="fr-FR">
                <a:solidFill>
                  <a:schemeClr val="tx1"/>
                </a:solidFill>
              </a:rPr>
              <a:t>Love-money</a:t>
            </a:r>
          </a:p>
          <a:p>
            <a:r>
              <a:rPr lang="fr-FR">
                <a:solidFill>
                  <a:schemeClr val="tx1"/>
                </a:solidFill>
              </a:rPr>
              <a:t>French tech</a:t>
            </a:r>
          </a:p>
          <a:p>
            <a:r>
              <a:rPr lang="fr-FR">
                <a:solidFill>
                  <a:schemeClr val="tx1"/>
                </a:solidFill>
              </a:rPr>
              <a:t>Les 3 choix de financement</a:t>
            </a:r>
          </a:p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3EB6C-BD4F-45A0-930D-DE35F93E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28022" y="12117530"/>
            <a:ext cx="1507090" cy="730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DA7374-8109-481C-94D8-A94742B55AD2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0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C8A22-1731-42DC-BD79-5603962D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486" y="1219198"/>
            <a:ext cx="6826312" cy="10547350"/>
          </a:xfrm>
        </p:spPr>
        <p:txBody>
          <a:bodyPr>
            <a:normAutofit/>
          </a:bodyPr>
          <a:lstStyle/>
          <a:p>
            <a:r>
              <a:rPr lang="fr-FR" dirty="0"/>
              <a:t>Moyen de rentabilité de l’application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9278112" y="4"/>
            <a:ext cx="15105888" cy="13715996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0F06F54-7FCA-438B-A83C-F69B6FEEB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008529"/>
              </p:ext>
            </p:extLst>
          </p:nvPr>
        </p:nvGraphicFramePr>
        <p:xfrm>
          <a:off x="10565042" y="1419366"/>
          <a:ext cx="12532022" cy="979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25382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A8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all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ontserrat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9287</TotalTime>
  <Words>383</Words>
  <Application>Microsoft Office PowerPoint</Application>
  <PresentationFormat>Personnalisé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Adobe Caslon Pro</vt:lpstr>
      <vt:lpstr>Calisto MT</vt:lpstr>
      <vt:lpstr>Helvetica Neue</vt:lpstr>
      <vt:lpstr>Wingdings 2</vt:lpstr>
      <vt:lpstr>Ardoise</vt:lpstr>
      <vt:lpstr>Présentation PowerPoint</vt:lpstr>
      <vt:lpstr>Le manque</vt:lpstr>
      <vt:lpstr>L’idéal </vt:lpstr>
      <vt:lpstr>Marché accessible et non qualifié </vt:lpstr>
      <vt:lpstr>Snacker room service</vt:lpstr>
      <vt:lpstr>Résultats ( estimations)</vt:lpstr>
      <vt:lpstr>Prévisions financière et financement</vt:lpstr>
      <vt:lpstr>Sources actuelles et futures de financement</vt:lpstr>
      <vt:lpstr>Moyen de rentabilité de l’application</vt:lpstr>
      <vt:lpstr>Objectif de Snacker</vt:lpstr>
      <vt:lpstr>Parti Technique</vt:lpstr>
      <vt:lpstr>Interface  de l’application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SOUIDI Ilias</cp:lastModifiedBy>
  <cp:revision>88</cp:revision>
  <cp:lastPrinted>2018-04-17T09:30:19Z</cp:lastPrinted>
  <dcterms:modified xsi:type="dcterms:W3CDTF">2018-12-10T09:14:46Z</dcterms:modified>
</cp:coreProperties>
</file>