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0" r:id="rId4"/>
    <p:sldId id="268" r:id="rId5"/>
    <p:sldId id="257" r:id="rId6"/>
    <p:sldId id="261" r:id="rId7"/>
    <p:sldId id="271" r:id="rId8"/>
    <p:sldId id="267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143" autoAdjust="0"/>
  </p:normalViewPr>
  <p:slideViewPr>
    <p:cSldViewPr snapToGrid="0" snapToObjects="1">
      <p:cViewPr varScale="1">
        <p:scale>
          <a:sx n="56" d="100"/>
          <a:sy n="56" d="100"/>
        </p:scale>
        <p:origin x="-2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5A25-4B1F-744F-874C-55658E3139C9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B0272-D6CE-D246-814F-524707BF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are a web developer,</a:t>
            </a:r>
            <a:r>
              <a:rPr lang="en-US" baseline="0" dirty="0" smtClean="0"/>
              <a:t> javascript is pretty hard to get away from. It is the default choice in the browser and </a:t>
            </a:r>
            <a:r>
              <a:rPr lang="en-US" baseline="0" dirty="0" err="1" smtClean="0"/>
              <a:t>node.js</a:t>
            </a:r>
            <a:r>
              <a:rPr lang="en-US" baseline="0" dirty="0" smtClean="0"/>
              <a:t> means it has a following on the server side as well.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Helen Emerson</a:t>
            </a:r>
          </a:p>
          <a:p>
            <a:r>
              <a:rPr lang="en-US" baseline="0" dirty="0" smtClean="0"/>
              <a:t>Currently technical architect for </a:t>
            </a:r>
            <a:r>
              <a:rPr lang="en-US" baseline="0" dirty="0" err="1" smtClean="0"/>
              <a:t>Totaljobs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</a:t>
            </a:r>
            <a:r>
              <a:rPr lang="en-US" baseline="0" dirty="0" smtClean="0"/>
              <a:t> developer for the past 10 years, have developed an interest in front end </a:t>
            </a:r>
            <a:r>
              <a:rPr lang="en-US" baseline="0" dirty="0" err="1" smtClean="0"/>
              <a:t>technlogy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won't be offended if this is not for you. If this isn't what you were expecting and you don't think you're interested,</a:t>
            </a:r>
            <a:r>
              <a:rPr lang="en-US" baseline="0" dirty="0" smtClean="0"/>
              <a:t> please feel free to go to Sebastian's talk. He's going to be talking about REST and SPA.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8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goals are: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I'm hoping this will be useful to any</a:t>
            </a:r>
            <a:r>
              <a:rPr lang="en-US" baseline="0" dirty="0" smtClean="0"/>
              <a:t> programmer who uses javascript. 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If you don't know javascript</a:t>
            </a:r>
            <a:r>
              <a:rPr lang="en-US" baseline="0" dirty="0" smtClean="0"/>
              <a:t> well, I hope you </a:t>
            </a:r>
            <a:r>
              <a:rPr lang="en-US" dirty="0" smtClean="0"/>
              <a:t>come away with an understanding of</a:t>
            </a:r>
            <a:r>
              <a:rPr lang="en-US" baseline="0" dirty="0" smtClean="0"/>
              <a:t> what the language is about, how it works and how the language features relate to each other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Everyone, even Dylan Beattie, will learn something new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2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coding – examples and labs</a:t>
            </a:r>
          </a:p>
          <a:p>
            <a:r>
              <a:rPr lang="en-US" baseline="0" dirty="0" smtClean="0"/>
              <a:t>Please ask questions as we go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Javascript objects are just collections</a:t>
            </a:r>
            <a:r>
              <a:rPr lang="en-US" baseline="0" dirty="0" smtClean="0"/>
              <a:t> of key/value pairs like a </a:t>
            </a:r>
            <a:r>
              <a:rPr lang="en-US" baseline="0" dirty="0" err="1" smtClean="0"/>
              <a:t>hashtable</a:t>
            </a:r>
            <a:r>
              <a:rPr lang="en-US" baseline="0" dirty="0" smtClean="0"/>
              <a:t>. Methods are just properties that contain a function.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Object type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DEMO: declare object and assign properties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object based, not class based.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Dynamic and weakly typed.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what does the dynamic nature of javascript really mean?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DEMO: </a:t>
            </a:r>
            <a:r>
              <a:rPr lang="en-US" baseline="0" dirty="0" err="1" smtClean="0"/>
              <a:t>for..in</a:t>
            </a:r>
            <a:r>
              <a:rPr lang="en-US" baseline="0" dirty="0" smtClean="0"/>
              <a:t> example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Dot syntax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subscript syntax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Object literal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what does the object literal really mean?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Exactly the same as using the Object type, just more </a:t>
            </a:r>
            <a:r>
              <a:rPr lang="en-US" baseline="0" dirty="0" err="1" smtClean="0"/>
              <a:t>consise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JSON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use object literal and then assign properties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One off objects like this are really useful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Pass around group of related variables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Constructor functions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Object literal is great for one off objects but sometimes you want to mass produce objects with the same properties and methods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Constructor functions are just functions that set up objects. They aren't special language constructs like classes are in C#.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logic is pretty much the same as setting up a single object, the only difference is the new keyword automatically does things like creating the object and returning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If you called the constructor function without the new operator, the this object wouldn't get set up and your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DEMO: constructors without the new operator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Objects created with constructor functions maintain a link back to the function that created them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Constructor functions are not classes. No guarantee about object structure</a:t>
            </a:r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Methods are just properties that point to a function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There are</a:t>
            </a:r>
            <a:r>
              <a:rPr lang="en-US" baseline="0" dirty="0" smtClean="0"/>
              <a:t> three javascript language features that make this possible: the fact that functions are objects, that you can create them at runtime using the function operator and that they can be anonymous.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Functions as first class objects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Functions in javascript are just a type of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do all the normal things you can do with an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 method in an object is just a reference to a function object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Functions can be declared using the function declaration or the function operator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 declaration – javascript 101 way to create a function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Hoisted to the top of the function when the function is created so the order doesn't matter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Is automatically bound to a variable in the current scope with the function's name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Functions created with the function declaration must have a name, they can not be anonymous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 expression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is evaluated when the code inside the function is run. It is not affected by hoisting.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This means the function expression can be affected by surrounding code – for example you can put it in an if statement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doesn’t automatically add the function object into the current scope. Instead it returns it and it is up to the code to do something with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If you don't do anything with the return value of the function expression, there's no way to invoke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Since they're not added to the scope, they don't have to have a name. They can be anonymous.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is most useful because it can be used anywhere it is valid to put an expression.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Also very useful for single use functions like event handlers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Anonymous functions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Anonymous functions are functions that don't have a name.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The name is different from the variable that has a reference to the function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Name can be useful for recursion and stack traces, but you don't usually really need it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 smtClean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In javascript you can nest functions inside other functions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inner function can access variables in the parent function.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Doing this creates a closure.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A closure is the mechanism that javascript</a:t>
            </a:r>
            <a:r>
              <a:rPr lang="en-US" baseline="0" dirty="0" smtClean="0"/>
              <a:t> uses to give you access to the parent scope, even after the parent function has exited.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This is important, because the inner function might run after the outer function has exited.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This could be because the child function is being used as an event handler or callback.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Or it could be because the child function is being used as an object's method.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This can be used to create private state inside your object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The closure is created when the parent function exits, which means that the value of the variables are the values from when the function exited. </a:t>
            </a:r>
          </a:p>
          <a:p>
            <a:pPr marL="171450" lvl="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ephant/JavascriptObject" TargetMode="External"/><Relationship Id="rId4" Type="http://schemas.openxmlformats.org/officeDocument/2006/relationships/hyperlink" Target="http://helephant.com/javascript-objects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javascript objects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Geeking</a:t>
            </a:r>
            <a:r>
              <a:rPr lang="en-US" dirty="0" smtClean="0"/>
              <a:t> out about the javascript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7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035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YES</a:t>
            </a:r>
          </a:p>
          <a:p>
            <a:r>
              <a:rPr lang="en-US" dirty="0" smtClean="0"/>
              <a:t>How the javascript language works</a:t>
            </a:r>
          </a:p>
          <a:p>
            <a:r>
              <a:rPr lang="en-US" dirty="0" smtClean="0"/>
              <a:t>Language features you can use to create objects</a:t>
            </a:r>
          </a:p>
          <a:p>
            <a:r>
              <a:rPr lang="en-US" dirty="0" smtClean="0"/>
              <a:t>Plain old javascript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4643" y="1600200"/>
            <a:ext cx="3960358" cy="499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NO</a:t>
            </a:r>
          </a:p>
          <a:p>
            <a:r>
              <a:rPr lang="en-US" dirty="0" smtClean="0"/>
              <a:t>OO design</a:t>
            </a:r>
          </a:p>
          <a:p>
            <a:r>
              <a:rPr lang="en-US" dirty="0" smtClean="0"/>
              <a:t>How to structure your code</a:t>
            </a:r>
          </a:p>
          <a:p>
            <a:r>
              <a:rPr lang="en-US" dirty="0" smtClean="0"/>
              <a:t>Frameworks or libraries</a:t>
            </a:r>
          </a:p>
          <a:p>
            <a:r>
              <a:rPr lang="en-US" dirty="0" smtClean="0"/>
              <a:t>Best practice</a:t>
            </a:r>
          </a:p>
          <a:p>
            <a:r>
              <a:rPr lang="en-US" dirty="0" smtClean="0"/>
              <a:t>Using javascript in a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1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Creating objects</a:t>
            </a:r>
          </a:p>
          <a:p>
            <a:pPr lvl="1"/>
            <a:r>
              <a:rPr lang="en-US" dirty="0" smtClean="0"/>
              <a:t>The object type, object literal, dot and subscript notation, constructors</a:t>
            </a:r>
          </a:p>
          <a:p>
            <a:r>
              <a:rPr lang="en-US" dirty="0" smtClean="0"/>
              <a:t>Public methods</a:t>
            </a:r>
          </a:p>
          <a:p>
            <a:pPr lvl="1"/>
            <a:r>
              <a:rPr lang="en-US" dirty="0" smtClean="0"/>
              <a:t>Function as objects, function declarations and expression, hoisting, anonymous functions</a:t>
            </a:r>
          </a:p>
          <a:p>
            <a:r>
              <a:rPr lang="en-US" dirty="0" smtClean="0"/>
              <a:t>Private methods</a:t>
            </a:r>
          </a:p>
          <a:p>
            <a:pPr lvl="1"/>
            <a:r>
              <a:rPr lang="en-US" dirty="0" smtClean="0"/>
              <a:t>Nested functions, closures, scope</a:t>
            </a:r>
          </a:p>
          <a:p>
            <a:r>
              <a:rPr lang="en-US" dirty="0" smtClean="0"/>
              <a:t>Method context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Object prototype and 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code along!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http://github.com/helephant/JavascriptObject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helephant</a:t>
            </a:r>
            <a:r>
              <a:rPr lang="en-US" dirty="0"/>
              <a:t>/</a:t>
            </a:r>
            <a:r>
              <a:rPr lang="en-US" dirty="0" err="1" smtClean="0"/>
              <a:t>JavascriptObjects.git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</a:t>
            </a:r>
            <a:r>
              <a:rPr lang="en-US" dirty="0">
                <a:hlinkClick r:id="rId4"/>
              </a:rPr>
              <a:t>/</a:t>
            </a:r>
            <a:r>
              <a:rPr lang="en-US" dirty="0" smtClean="0">
                <a:hlinkClick r:id="rId4"/>
              </a:rPr>
              <a:t>/helephant.com/javascript-objects.zip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just hashes</a:t>
            </a:r>
          </a:p>
          <a:p>
            <a:r>
              <a:rPr lang="en-US" dirty="0" smtClean="0"/>
              <a:t>Dot </a:t>
            </a:r>
            <a:r>
              <a:rPr lang="en-US" dirty="0" err="1" smtClean="0"/>
              <a:t>vs</a:t>
            </a:r>
            <a:r>
              <a:rPr lang="en-US" dirty="0" smtClean="0"/>
              <a:t> subscript notation</a:t>
            </a:r>
          </a:p>
          <a:p>
            <a:r>
              <a:rPr lang="en-US" dirty="0" smtClean="0"/>
              <a:t>Object literal</a:t>
            </a:r>
          </a:p>
          <a:p>
            <a:r>
              <a:rPr lang="en-US" dirty="0" smtClean="0"/>
              <a:t>Objects are dynamic</a:t>
            </a:r>
          </a:p>
          <a:p>
            <a:r>
              <a:rPr lang="en-US" dirty="0" smtClean="0"/>
              <a:t>Constructor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3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methods to objects</a:t>
            </a:r>
          </a:p>
          <a:p>
            <a:r>
              <a:rPr lang="en-US" dirty="0" smtClean="0"/>
              <a:t>Functions as first class objects</a:t>
            </a:r>
          </a:p>
          <a:p>
            <a:r>
              <a:rPr lang="en-US" dirty="0" smtClean="0"/>
              <a:t>Function declaration </a:t>
            </a:r>
            <a:r>
              <a:rPr lang="en-US" dirty="0" err="1" smtClean="0"/>
              <a:t>vs</a:t>
            </a:r>
            <a:r>
              <a:rPr lang="en-US" dirty="0" smtClean="0"/>
              <a:t> function expression</a:t>
            </a:r>
          </a:p>
          <a:p>
            <a:r>
              <a:rPr lang="en-US" dirty="0" smtClean="0"/>
              <a:t>Anonymous </a:t>
            </a:r>
            <a:r>
              <a:rPr lang="en-US" dirty="0" smtClean="0"/>
              <a:t>functions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97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simulate private methods inside a constructor by creating a nested function that your object uses.</a:t>
            </a:r>
          </a:p>
          <a:p>
            <a:r>
              <a:rPr lang="en-US" dirty="0" smtClean="0"/>
              <a:t>This works through the magic of closures.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77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javascript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prototype</a:t>
            </a:r>
          </a:p>
          <a:p>
            <a:r>
              <a:rPr lang="en-US" dirty="0" smtClean="0"/>
              <a:t>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7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8941</TotalTime>
  <Words>1127</Words>
  <Application>Microsoft Macintosh PowerPoint</Application>
  <PresentationFormat>On-screen Show (4:3)</PresentationFormat>
  <Paragraphs>130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How javascript objects work</vt:lpstr>
      <vt:lpstr>What this session is about</vt:lpstr>
      <vt:lpstr>What this session is about</vt:lpstr>
      <vt:lpstr>Please code along!</vt:lpstr>
      <vt:lpstr>Creating objects</vt:lpstr>
      <vt:lpstr>Public methods</vt:lpstr>
      <vt:lpstr>Private methods</vt:lpstr>
      <vt:lpstr>Inheritance javascript style</vt:lpstr>
      <vt:lpstr>Future versions</vt:lpstr>
    </vt:vector>
  </TitlesOfParts>
  <Company>Helephant.com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javascript objects work</dc:title>
  <dc:creator>Helen Emerson</dc:creator>
  <cp:lastModifiedBy>Helen Emerson</cp:lastModifiedBy>
  <cp:revision>37</cp:revision>
  <dcterms:created xsi:type="dcterms:W3CDTF">2013-04-27T17:24:17Z</dcterms:created>
  <dcterms:modified xsi:type="dcterms:W3CDTF">2013-05-27T16:16:07Z</dcterms:modified>
</cp:coreProperties>
</file>