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75" r:id="rId9"/>
    <p:sldId id="267" r:id="rId10"/>
    <p:sldId id="27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45" autoAdjust="0"/>
  </p:normalViewPr>
  <p:slideViewPr>
    <p:cSldViewPr snapToGrid="0" snapToObjects="1">
      <p:cViewPr varScale="1">
        <p:scale>
          <a:sx n="62" d="100"/>
          <a:sy n="6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if it is run after the parent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Closures happen when the outer function is executed and when the inner function is created.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child function can update the values in the parent function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the parent function runs, it creates a new closure.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Warning: memory consumption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Large outer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Outer functions called many times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C# you never need to give any thought</a:t>
            </a:r>
            <a:r>
              <a:rPr lang="en-US" baseline="0" dirty="0" smtClean="0"/>
              <a:t> about what the this keyword will refer to. It always refers to the object which your currently executing method belongs to.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Javascript is more complicated because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link between objects and methods is more of an incidental one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are objects and may be invoked outside of the object they belong to - callbacks are the best example of this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you call a function, it will have a value assigned to this.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Default context is the global object – window in the browser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When you call a method from an object, it will be the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If you want to, you can set it to anything you like using </a:t>
            </a:r>
            <a:r>
              <a:rPr lang="en-US" baseline="0" dirty="0" err="1" smtClean="0"/>
              <a:t>function.call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function.apply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is why "this" is set to the global context whenever you call a constructor without the new operator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Object</a:t>
            </a:r>
            <a:r>
              <a:rPr lang="en-US" baseline="0" dirty="0" smtClean="0"/>
              <a:t> prototypes are </a:t>
            </a:r>
            <a:r>
              <a:rPr lang="en-US" baseline="0" dirty="0" err="1" smtClean="0"/>
              <a:t>javascript's</a:t>
            </a:r>
            <a:r>
              <a:rPr lang="en-US" baseline="0" dirty="0" smtClean="0"/>
              <a:t> way of sharing implementation across similar objects, much like classes in C#.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they look a bit like classes, constructor functions are not classes. Javascript has only objects and no classes.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 a class based languages there is a clear distinction between the idea of a class and an object.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Classes are templates for making objects.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 object is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have an object without a class. All objects are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change an object after it has been instantiated.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 prototype-based languages (there are others, but javascript is the most widely used) there are no classes.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Objects are created by creating an empty object or by cloning an existing one.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It is called prototypical inheritance, because an existing object can be</a:t>
            </a:r>
            <a:r>
              <a:rPr lang="en-US" baseline="0" dirty="0" smtClean="0"/>
              <a:t> used as the starting point to build a new one. 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Prototypical inheritance is implemented in javascript by adding properties</a:t>
            </a:r>
            <a:r>
              <a:rPr lang="en-US" baseline="0" dirty="0" smtClean="0"/>
              <a:t> or methods to a constructor's prototype method.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Any object that is created by the constructor will automatically inherit the properties or methods added to the prototype.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 that way, the prototype is the starting point for any object created by the constructor and the object is customized by adding properties and methods directly to the object itself.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prototype is not a type system. All objects created by a constructor can be customized so there is no guarantee they will conform to the structure in the prototype.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Prototypes start off as an empty Object – which is how every object ends up with a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() method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elephan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436" y="1784665"/>
            <a:ext cx="7772400" cy="1470025"/>
          </a:xfrm>
        </p:spPr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06854" y="3771815"/>
            <a:ext cx="3967564" cy="19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Helen Emerson</a:t>
            </a:r>
          </a:p>
          <a:p>
            <a:r>
              <a:rPr lang="en-US" dirty="0" smtClean="0">
                <a:hlinkClick r:id="rId3"/>
              </a:rPr>
              <a:t>http://helephant.com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helephant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0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" y="2417457"/>
            <a:ext cx="2279213" cy="2991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59" y="1802849"/>
            <a:ext cx="2682641" cy="3605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723" y="2089667"/>
            <a:ext cx="2682236" cy="33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context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Andale Mono"/>
                <a:cs typeface="Andale Mono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9855</TotalTime>
  <Words>1626</Words>
  <Application>Microsoft Macintosh PowerPoint</Application>
  <PresentationFormat>On-screen Show (4:3)</PresentationFormat>
  <Paragraphs>167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Method context and this</vt:lpstr>
      <vt:lpstr>Object prototype</vt:lpstr>
      <vt:lpstr>Properties</vt:lpstr>
      <vt:lpstr>Further reading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65</cp:revision>
  <dcterms:created xsi:type="dcterms:W3CDTF">2013-04-27T17:24:17Z</dcterms:created>
  <dcterms:modified xsi:type="dcterms:W3CDTF">2013-05-28T21:30:16Z</dcterms:modified>
</cp:coreProperties>
</file>