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68" r:id="rId5"/>
    <p:sldId id="257" r:id="rId6"/>
    <p:sldId id="261" r:id="rId7"/>
    <p:sldId id="271" r:id="rId8"/>
    <p:sldId id="275" r:id="rId9"/>
    <p:sldId id="267" r:id="rId10"/>
    <p:sldId id="27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45" autoAdjust="0"/>
  </p:normalViewPr>
  <p:slideViewPr>
    <p:cSldViewPr snapToGrid="0" snapToObjects="1">
      <p:cViewPr varScale="1">
        <p:scale>
          <a:sx n="62" d="100"/>
          <a:sy n="62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a web developer,</a:t>
            </a:r>
            <a:r>
              <a:rPr lang="en-US" baseline="0" dirty="0" smtClean="0"/>
              <a:t> javascript is pretty hard to get away from. It is the default choice in the browser and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means it has a following on the server side as well.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Javascript objects are just collections</a:t>
            </a:r>
            <a:r>
              <a:rPr lang="en-US" baseline="0" dirty="0" smtClean="0"/>
              <a:t> of key/value pairs like a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. Methods are just properties that contain a function.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Object type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declare object and assign properties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object based, not class based.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Dynamic and weakly typed.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dynamic nature of javascript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</a:t>
            </a:r>
            <a:r>
              <a:rPr lang="en-US" baseline="0" dirty="0" err="1" smtClean="0"/>
              <a:t>for..in</a:t>
            </a:r>
            <a:r>
              <a:rPr lang="en-US" baseline="0" dirty="0" smtClean="0"/>
              <a:t> example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Dot syntax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subscript syntax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Object literal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object literal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Exactly the same as using the Object type, just more </a:t>
            </a:r>
            <a:r>
              <a:rPr lang="en-US" baseline="0" dirty="0" err="1" smtClean="0"/>
              <a:t>consise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use object literal and then assign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One off objects like this are really useful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Pass around group of related variables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Constructor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 literal is great for one off objects but sometimes you want to mass produce objects with the same properties and methods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just functions that set up objects. They aren't special language constructs like classes are in C#.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logic is pretty much the same as setting up a single object, the only difference is the new keyword automatically does things like creating the object and returning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called the constructor function without the new operator, the this object wouldn't get set up and your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DEMO: constructors without the new operator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Objects created with constructor functions maintain a link back to the function that created them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not classes. No guarantee about object structure</a:t>
            </a:r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Methods are just properties that point to a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There are</a:t>
            </a:r>
            <a:r>
              <a:rPr lang="en-US" baseline="0" dirty="0" smtClean="0"/>
              <a:t> three javascript language features that make this possible: the fact that functions are objects, that you can create them at runtime using the function operator and that they can be anonymous.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Functions as first class objects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in javascript are just a type of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do all the normal things you can do with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method in an object is just a reference to a function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Functions can be declared using the function declaration or the function operator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declaration – javascript 101 way to create a function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Hoisted to the top of the function when the function is created so the order doesn't matter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Is automatically bound to a variable in the current scope with the function's name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Functions created with the function declaration must have a name, they can not be anonymous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expression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evaluated when the code inside the function is run. It is not affected by hoisting.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means the function expression can be affected by surrounding code – for example you can put it in an if statement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doesn’t automatically add the function object into the current scope. Instead it returns it and it is up to the code to do something with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don't do anything with the return value of the function expression, there's no way to invoke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Since they're not added to the scope, they don't have to have a name. They can be anonymous.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most useful because it can be used anywhere it is valid to put an expression.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Also very useful for single use functions like event handlers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Anonymous functions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Anonymous functions are functions that don't have a name.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name is different from the variable that has a reference to the function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Name can be useful for recursion and stack traces, but you don't usually really need it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javascript you can nest functions inside other functions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inner function can access variables in the parent function.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 closure is the mechanism that javascript</a:t>
            </a:r>
            <a:r>
              <a:rPr lang="en-US" baseline="0" dirty="0" smtClean="0"/>
              <a:t> uses to give you access to the parent scope, if it is run after the parent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Closures happen when the outer function is executed and when the inner function is created.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This is important, because the inner function might run after the outer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could be because the child function is being used as an event handler or callback.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Or it could be because the child function is being used as an object's method.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can be used to create private state inside your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closure is created when the parent function exits, which means that the value of the variables are the values from when the function exited.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child function can update the values in the parent function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the parent function runs, it creates a new closure.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Warning: memory consumption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Large outer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Outer functions called many times</a:t>
            </a:r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C# you never need to give any thought</a:t>
            </a:r>
            <a:r>
              <a:rPr lang="en-US" baseline="0" dirty="0" smtClean="0"/>
              <a:t> about what the this keyword will refer to. It always refers to the object which your currently executing method belongs to.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Javascript is more complicated because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link between objects and methods is more of an incidental one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are objects and may be invoked outside of the object they belong to - callbacks are the best example of this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you call a function, it will have a value assigned to this.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Default context is the global object – window in the browser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When you call a method from an object, it will be the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If you want to, you can set it to anything you like using </a:t>
            </a:r>
            <a:r>
              <a:rPr lang="en-US" baseline="0" dirty="0" err="1" smtClean="0"/>
              <a:t>function.call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function.apply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is why "this" is set to the global context whenever you call a constructor without the new operator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Object</a:t>
            </a:r>
            <a:r>
              <a:rPr lang="en-US" baseline="0" dirty="0" smtClean="0"/>
              <a:t> prototypes are </a:t>
            </a:r>
            <a:r>
              <a:rPr lang="en-US" baseline="0" dirty="0" err="1" smtClean="0"/>
              <a:t>javascript's</a:t>
            </a:r>
            <a:r>
              <a:rPr lang="en-US" baseline="0" dirty="0" smtClean="0"/>
              <a:t> way of sharing implementation across similar objects, much like classes in C#.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Although they look a bit like classes, constructor functions are not classes. Javascript has only objects and no classes.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 a class based languages there is a clear distinction between the idea of a class and an object.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Classes are templates for making objects.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 object is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have an object without a class. All objects are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change an object after it has been instantiated.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In prototype-based languages (there are others, but javascript is the most widely used) there are no classes.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Objects are created by creating an empty object or by cloning an existing one.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It is called prototypical inheritance, because an existing object can be</a:t>
            </a:r>
            <a:r>
              <a:rPr lang="en-US" baseline="0" dirty="0" smtClean="0"/>
              <a:t> used as the starting point to build a new one. 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Prototypical inheritance is implemented in javascript by adding properties</a:t>
            </a:r>
            <a:r>
              <a:rPr lang="en-US" baseline="0" dirty="0" smtClean="0"/>
              <a:t> or methods to a constructor's prototype method.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Any object that is created by the constructor will automatically inherit the properties or methods added to the prototype.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 that way, the prototype is the starting point for any object created by the constructor and the object is customized by adding properties and methods directly to the object itself.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prototype is not a type system. All objects created by a constructor can be customized so there is no guarantee they will conform to the structure in the prototype.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Prototypes start off as an empty Object – which is how every object ends up with a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() </a:t>
            </a:r>
            <a:r>
              <a:rPr lang="en-US" baseline="0" dirty="0" smtClean="0"/>
              <a:t>method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Prototypical inheritance works because the object maintains a link back to the constructor function that created it. We've seen that before when we've looked at the constructor property of objects.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How javascript reads properties from objects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Check the object itself, check the </a:t>
            </a:r>
            <a:r>
              <a:rPr lang="en-US" baseline="0" smtClean="0"/>
              <a:t>constructor's prototype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28/05/2013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elephant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436" y="1784665"/>
            <a:ext cx="7772400" cy="1470025"/>
          </a:xfrm>
        </p:spPr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06854" y="3771815"/>
            <a:ext cx="3967564" cy="19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Helen Emerson</a:t>
            </a:r>
          </a:p>
          <a:p>
            <a:r>
              <a:rPr lang="en-US" dirty="0" smtClean="0">
                <a:hlinkClick r:id="rId3"/>
              </a:rPr>
              <a:t>http://helephant.com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helephant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0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9" y="2417457"/>
            <a:ext cx="2279213" cy="2991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59" y="1802849"/>
            <a:ext cx="2682641" cy="3605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723" y="2089667"/>
            <a:ext cx="2682236" cy="33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functions</a:t>
            </a:r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simulate private methods inside a constructor by creating a nested function that your object uses.</a:t>
            </a:r>
          </a:p>
          <a:p>
            <a:r>
              <a:rPr lang="en-US" dirty="0" smtClean="0"/>
              <a:t>This works through the magic of closures.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context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Andale Mono"/>
                <a:cs typeface="Andale Mono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10681</TotalTime>
  <Words>1673</Words>
  <Application>Microsoft Macintosh PowerPoint</Application>
  <PresentationFormat>On-screen Show (4:3)</PresentationFormat>
  <Paragraphs>170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Public methods</vt:lpstr>
      <vt:lpstr>Private methods</vt:lpstr>
      <vt:lpstr>Method context and this</vt:lpstr>
      <vt:lpstr>Object prototype</vt:lpstr>
      <vt:lpstr>Properties</vt:lpstr>
      <vt:lpstr>Further reading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66</cp:revision>
  <dcterms:created xsi:type="dcterms:W3CDTF">2013-04-27T17:24:17Z</dcterms:created>
  <dcterms:modified xsi:type="dcterms:W3CDTF">2013-05-29T11:16:36Z</dcterms:modified>
</cp:coreProperties>
</file>