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0" r:id="rId4"/>
    <p:sldId id="268" r:id="rId5"/>
    <p:sldId id="257" r:id="rId6"/>
    <p:sldId id="261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simplest way to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Javascript doesn't</a:t>
            </a:r>
            <a:r>
              <a:rPr lang="en-US" baseline="0" dirty="0" smtClean="0"/>
              <a:t> have classes,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Javascript</a:t>
            </a:r>
            <a:r>
              <a:rPr lang="en-US" baseline="0" dirty="0" smtClean="0"/>
              <a:t> objects are just collections of properties and values like a hash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about the javascript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Method context and "this"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javascript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354</Words>
  <Application>Microsoft Macintosh PowerPoint</Application>
  <PresentationFormat>On-screen Show (4:3)</PresentationFormat>
  <Paragraphs>67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Methods</vt:lpstr>
      <vt:lpstr>Inheritance javascript style</vt:lpstr>
      <vt:lpstr>Future versions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24</cp:revision>
  <dcterms:created xsi:type="dcterms:W3CDTF">2013-04-27T17:24:17Z</dcterms:created>
  <dcterms:modified xsi:type="dcterms:W3CDTF">2013-05-25T13:58:58Z</dcterms:modified>
</cp:coreProperties>
</file>