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9" r:id="rId3"/>
    <p:sldId id="270" r:id="rId4"/>
    <p:sldId id="268" r:id="rId5"/>
    <p:sldId id="257" r:id="rId6"/>
    <p:sldId id="261" r:id="rId7"/>
    <p:sldId id="271" r:id="rId8"/>
    <p:sldId id="267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6143" autoAdjust="0"/>
  </p:normalViewPr>
  <p:slideViewPr>
    <p:cSldViewPr snapToGrid="0" snapToObjects="1">
      <p:cViewPr varScale="1">
        <p:scale>
          <a:sx n="56" d="100"/>
          <a:sy n="56" d="100"/>
        </p:scale>
        <p:origin x="-24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75A25-4B1F-744F-874C-55658E3139C9}" type="datetimeFigureOut">
              <a:rPr lang="en-US" smtClean="0"/>
              <a:t>25/05/2013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2B0272-D6CE-D246-814F-524707BF3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72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are a web developer,</a:t>
            </a:r>
            <a:r>
              <a:rPr lang="en-US" baseline="0" dirty="0" smtClean="0"/>
              <a:t> javascript is pretty hard to get away from. It is the default choice in the browser and </a:t>
            </a:r>
            <a:r>
              <a:rPr lang="en-US" baseline="0" dirty="0" err="1" smtClean="0"/>
              <a:t>node.js</a:t>
            </a:r>
            <a:r>
              <a:rPr lang="en-US" baseline="0" dirty="0" smtClean="0"/>
              <a:t> means it has a following on the server side as well.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Helen Emerson</a:t>
            </a:r>
          </a:p>
          <a:p>
            <a:r>
              <a:rPr lang="en-US" baseline="0" dirty="0" smtClean="0"/>
              <a:t>Currently technical architect for </a:t>
            </a:r>
            <a:r>
              <a:rPr lang="en-US" baseline="0" dirty="0" err="1" smtClean="0"/>
              <a:t>Totaljobs</a:t>
            </a: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Web</a:t>
            </a:r>
            <a:r>
              <a:rPr lang="en-US" baseline="0" dirty="0" smtClean="0"/>
              <a:t> developer for the past 10 years, have developed an interest in front end </a:t>
            </a:r>
            <a:r>
              <a:rPr lang="en-US" baseline="0" dirty="0" err="1" smtClean="0"/>
              <a:t>technlogy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B0272-D6CE-D246-814F-524707BF3A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79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won't be offended if this is not for you. If this isn't what you were expecting and you don't think you're interested,</a:t>
            </a:r>
            <a:r>
              <a:rPr lang="en-US" baseline="0" dirty="0" smtClean="0"/>
              <a:t> please feel free to go to Sebastian's talk. He's going to be talking about REST and SPA.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B0272-D6CE-D246-814F-524707BF3A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889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 goals are: 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I'm hoping this will be useful to any</a:t>
            </a:r>
            <a:r>
              <a:rPr lang="en-US" baseline="0" dirty="0" smtClean="0"/>
              <a:t> programmer who uses javascript. 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If you don't know javascript</a:t>
            </a:r>
            <a:r>
              <a:rPr lang="en-US" baseline="0" dirty="0" smtClean="0"/>
              <a:t> well, I hope you </a:t>
            </a:r>
            <a:r>
              <a:rPr lang="en-US" dirty="0" smtClean="0"/>
              <a:t>come away with an understanding of</a:t>
            </a:r>
            <a:r>
              <a:rPr lang="en-US" baseline="0" dirty="0" smtClean="0"/>
              <a:t> what the language is about, how it works and how the language features relate to each other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Everyone, even Dylan Beattie, will learn something new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B0272-D6CE-D246-814F-524707BF3A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24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Mostly</a:t>
            </a:r>
            <a:r>
              <a:rPr lang="en-US" baseline="0" dirty="0" smtClean="0"/>
              <a:t> coding – examples and labs</a:t>
            </a:r>
          </a:p>
          <a:p>
            <a:r>
              <a:rPr lang="en-US" baseline="0" dirty="0" smtClean="0"/>
              <a:t>Please ask questions as we go along.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B0272-D6CE-D246-814F-524707BF3A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80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Javascript objects are just collections</a:t>
            </a:r>
            <a:r>
              <a:rPr lang="en-US" baseline="0" dirty="0" smtClean="0"/>
              <a:t> of key/value pairs like a </a:t>
            </a:r>
            <a:r>
              <a:rPr lang="en-US" baseline="0" dirty="0" err="1" smtClean="0"/>
              <a:t>hashtable</a:t>
            </a:r>
            <a:r>
              <a:rPr lang="en-US" baseline="0" dirty="0" smtClean="0"/>
              <a:t>. Methods are just properties that contain a function. 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The Object type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DEMO: declare object and assign properties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TODO: object based, not class based. 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Dynamic and weakly typed. 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TODO: what does the dynamic nature of javascript really mean?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DEMO: </a:t>
            </a:r>
            <a:r>
              <a:rPr lang="en-US" baseline="0" dirty="0" err="1" smtClean="0"/>
              <a:t>for..in</a:t>
            </a:r>
            <a:r>
              <a:rPr lang="en-US" baseline="0" dirty="0" smtClean="0"/>
              <a:t> example</a:t>
            </a:r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Dot syntax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subscript syntax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Demo</a:t>
            </a:r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Object literal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TODO: what does the object literal really mean?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Exactly the same as using the Object type, just more </a:t>
            </a:r>
            <a:r>
              <a:rPr lang="en-US" baseline="0" dirty="0" err="1" smtClean="0"/>
              <a:t>consise</a:t>
            </a:r>
            <a:endParaRPr lang="en-US" baseline="0" dirty="0" smtClean="0"/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JSON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Can use object literal and then assign properties</a:t>
            </a:r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One off objects like this are really useful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Pass around group of related variables</a:t>
            </a:r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Constructor functions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Object literal is great for one off objects but sometimes you want to mass produce objects with the same properties and methods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Constructor functions are just functions that set up objects. They aren't special language constructs like classes are in C#. 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smtClean="0"/>
              <a:t>The logic is pretty much the same as setting up a single object, the only difference is the new keyword automatically does things like creating the object and returning it. 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smtClean="0"/>
              <a:t>If you called the constructor function without the new operator, the this object wouldn't get set up and your 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smtClean="0"/>
              <a:t>DEMO: constructors without the new operator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smtClean="0"/>
              <a:t>Objects created with constructor functions maintain a link back to the function that created them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Constructor functions are not classes. No guarantee about object structure</a:t>
            </a:r>
          </a:p>
          <a:p>
            <a:pPr marL="1085850" lvl="2" indent="-171450">
              <a:buFont typeface="Arial"/>
              <a:buChar char="•"/>
            </a:pPr>
            <a:endParaRPr lang="en-US" baseline="0" dirty="0" smtClean="0"/>
          </a:p>
          <a:p>
            <a:pPr marL="628650" lvl="1" indent="-171450">
              <a:buFont typeface="Arial"/>
              <a:buChar char="•"/>
            </a:pPr>
            <a:endParaRPr lang="en-US" baseline="0" dirty="0" smtClean="0"/>
          </a:p>
          <a:p>
            <a:pPr marL="628650" lvl="1" indent="-171450">
              <a:buFont typeface="Arial"/>
              <a:buChar char="•"/>
            </a:pPr>
            <a:endParaRPr lang="en-US" baseline="0" dirty="0" smtClean="0"/>
          </a:p>
          <a:p>
            <a:pPr marL="628650" lvl="1" indent="-171450">
              <a:buFont typeface="Arial"/>
              <a:buChar char="•"/>
            </a:pPr>
            <a:endParaRPr lang="en-US" baseline="0" dirty="0" smtClean="0"/>
          </a:p>
          <a:p>
            <a:pPr marL="628650" lvl="1" indent="-171450">
              <a:buFont typeface="Arial"/>
              <a:buChar char="•"/>
            </a:pP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B0272-D6CE-D246-814F-524707BF3A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45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EEEFA-A69D-7E4F-8C10-C5D89C835AB2}" type="datetimeFigureOut">
              <a:rPr lang="en-US" smtClean="0"/>
              <a:t>25/05/2013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A84B-2CA9-774B-8036-939A4B2A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11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EEEFA-A69D-7E4F-8C10-C5D89C835AB2}" type="datetimeFigureOut">
              <a:rPr lang="en-US" smtClean="0"/>
              <a:t>25/05/2013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A84B-2CA9-774B-8036-939A4B2A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11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EEEFA-A69D-7E4F-8C10-C5D89C835AB2}" type="datetimeFigureOut">
              <a:rPr lang="en-US" smtClean="0"/>
              <a:t>25/05/2013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A84B-2CA9-774B-8036-939A4B2A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696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EEEFA-A69D-7E4F-8C10-C5D89C835AB2}" type="datetimeFigureOut">
              <a:rPr lang="en-US" smtClean="0"/>
              <a:t>25/05/2013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A84B-2CA9-774B-8036-939A4B2A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626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EEEFA-A69D-7E4F-8C10-C5D89C835AB2}" type="datetimeFigureOut">
              <a:rPr lang="en-US" smtClean="0"/>
              <a:t>25/05/2013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A84B-2CA9-774B-8036-939A4B2A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14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EEEFA-A69D-7E4F-8C10-C5D89C835AB2}" type="datetimeFigureOut">
              <a:rPr lang="en-US" smtClean="0"/>
              <a:t>25/05/2013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A84B-2CA9-774B-8036-939A4B2A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2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EEEFA-A69D-7E4F-8C10-C5D89C835AB2}" type="datetimeFigureOut">
              <a:rPr lang="en-US" smtClean="0"/>
              <a:t>25/05/2013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A84B-2CA9-774B-8036-939A4B2A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3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EEEFA-A69D-7E4F-8C10-C5D89C835AB2}" type="datetimeFigureOut">
              <a:rPr lang="en-US" smtClean="0"/>
              <a:t>25/05/2013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A84B-2CA9-774B-8036-939A4B2A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1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EEEFA-A69D-7E4F-8C10-C5D89C835AB2}" type="datetimeFigureOut">
              <a:rPr lang="en-US" smtClean="0"/>
              <a:t>25/05/2013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A84B-2CA9-774B-8036-939A4B2A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82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EEEFA-A69D-7E4F-8C10-C5D89C835AB2}" type="datetimeFigureOut">
              <a:rPr lang="en-US" smtClean="0"/>
              <a:t>25/05/2013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A84B-2CA9-774B-8036-939A4B2A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22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EEEFA-A69D-7E4F-8C10-C5D89C835AB2}" type="datetimeFigureOut">
              <a:rPr lang="en-US" smtClean="0"/>
              <a:t>25/05/2013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A84B-2CA9-774B-8036-939A4B2A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576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EEEFA-A69D-7E4F-8C10-C5D89C835AB2}" type="datetimeFigureOut">
              <a:rPr lang="en-US" smtClean="0"/>
              <a:t>25/05/2013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EA84B-2CA9-774B-8036-939A4B2A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309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lephant/JavascriptObject" TargetMode="External"/><Relationship Id="rId4" Type="http://schemas.openxmlformats.org/officeDocument/2006/relationships/hyperlink" Target="http://helephant.com/javascript-objects.zip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javascript objects 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Geeking</a:t>
            </a:r>
            <a:r>
              <a:rPr lang="en-US" dirty="0" smtClean="0"/>
              <a:t> out about the javascript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974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this session is 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0358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YES</a:t>
            </a:r>
          </a:p>
          <a:p>
            <a:r>
              <a:rPr lang="en-US" dirty="0" smtClean="0"/>
              <a:t>How the javascript language works</a:t>
            </a:r>
          </a:p>
          <a:p>
            <a:r>
              <a:rPr lang="en-US" dirty="0" smtClean="0"/>
              <a:t>Language features you can use to create objects</a:t>
            </a:r>
          </a:p>
          <a:p>
            <a:r>
              <a:rPr lang="en-US" dirty="0" smtClean="0"/>
              <a:t>Plain old javascript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04643" y="1600200"/>
            <a:ext cx="3960358" cy="4998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NO</a:t>
            </a:r>
          </a:p>
          <a:p>
            <a:r>
              <a:rPr lang="en-US" dirty="0" smtClean="0"/>
              <a:t>OO design</a:t>
            </a:r>
          </a:p>
          <a:p>
            <a:r>
              <a:rPr lang="en-US" dirty="0" smtClean="0"/>
              <a:t>How to structure your code</a:t>
            </a:r>
          </a:p>
          <a:p>
            <a:r>
              <a:rPr lang="en-US" dirty="0" smtClean="0"/>
              <a:t>Frameworks or libraries</a:t>
            </a:r>
          </a:p>
          <a:p>
            <a:r>
              <a:rPr lang="en-US" dirty="0" smtClean="0"/>
              <a:t>Best practice</a:t>
            </a:r>
          </a:p>
          <a:p>
            <a:r>
              <a:rPr lang="en-US" dirty="0" smtClean="0"/>
              <a:t>Using javascript in a browser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612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this session is 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Creating objects</a:t>
            </a:r>
          </a:p>
          <a:p>
            <a:pPr lvl="1"/>
            <a:r>
              <a:rPr lang="en-US" dirty="0" smtClean="0"/>
              <a:t>The object type, object literal, dot and subscript notation, constructors</a:t>
            </a:r>
          </a:p>
          <a:p>
            <a:r>
              <a:rPr lang="en-US" dirty="0" smtClean="0"/>
              <a:t>Public methods</a:t>
            </a:r>
          </a:p>
          <a:p>
            <a:pPr lvl="1"/>
            <a:r>
              <a:rPr lang="en-US" dirty="0" smtClean="0"/>
              <a:t>Function as objects, function declarations and expression, hoisting, anonymous functions</a:t>
            </a:r>
          </a:p>
          <a:p>
            <a:r>
              <a:rPr lang="en-US" dirty="0" smtClean="0"/>
              <a:t>Private methods</a:t>
            </a:r>
          </a:p>
          <a:p>
            <a:pPr lvl="1"/>
            <a:r>
              <a:rPr lang="en-US" dirty="0" smtClean="0"/>
              <a:t>Nested functions, closures, scope</a:t>
            </a:r>
          </a:p>
          <a:p>
            <a:r>
              <a:rPr lang="en-US" dirty="0" smtClean="0"/>
              <a:t>Method context</a:t>
            </a:r>
          </a:p>
          <a:p>
            <a:r>
              <a:rPr lang="en-US" dirty="0" smtClean="0"/>
              <a:t>Properties</a:t>
            </a:r>
          </a:p>
          <a:p>
            <a:r>
              <a:rPr lang="en-US" dirty="0" smtClean="0"/>
              <a:t>Object prototype and prototype chaining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294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Please code along!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hlinkClick r:id="rId3"/>
              </a:rPr>
              <a:t>http://github.com/helephant/JavascriptObject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clone </a:t>
            </a:r>
            <a:r>
              <a:rPr lang="en-US" dirty="0" err="1"/>
              <a:t>git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helephant</a:t>
            </a:r>
            <a:r>
              <a:rPr lang="en-US" dirty="0"/>
              <a:t>/</a:t>
            </a:r>
            <a:r>
              <a:rPr lang="en-US" dirty="0" err="1" smtClean="0"/>
              <a:t>JavascriptObjects.git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hlinkClick r:id="rId4"/>
              </a:rPr>
              <a:t>http:</a:t>
            </a:r>
            <a:r>
              <a:rPr lang="en-US" dirty="0">
                <a:hlinkClick r:id="rId4"/>
              </a:rPr>
              <a:t>/</a:t>
            </a:r>
            <a:r>
              <a:rPr lang="en-US" dirty="0" smtClean="0">
                <a:hlinkClick r:id="rId4"/>
              </a:rPr>
              <a:t>/helephant.com/javascript-objects.zip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169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Objects are just hashes</a:t>
            </a:r>
          </a:p>
          <a:p>
            <a:r>
              <a:rPr lang="en-US" dirty="0" smtClean="0"/>
              <a:t>Dot </a:t>
            </a:r>
            <a:r>
              <a:rPr lang="en-US" dirty="0" err="1" smtClean="0"/>
              <a:t>vs</a:t>
            </a:r>
            <a:r>
              <a:rPr lang="en-US" dirty="0" smtClean="0"/>
              <a:t> subscript notation</a:t>
            </a:r>
          </a:p>
          <a:p>
            <a:r>
              <a:rPr lang="en-US" dirty="0" smtClean="0"/>
              <a:t>Object literal</a:t>
            </a:r>
          </a:p>
          <a:p>
            <a:r>
              <a:rPr lang="en-US" dirty="0" smtClean="0"/>
              <a:t>Objects are dynamic</a:t>
            </a:r>
          </a:p>
          <a:p>
            <a:r>
              <a:rPr lang="en-US" dirty="0" smtClean="0"/>
              <a:t>Constructor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635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methods to objects</a:t>
            </a:r>
          </a:p>
          <a:p>
            <a:r>
              <a:rPr lang="en-US" dirty="0" smtClean="0"/>
              <a:t>Functions as first class objects</a:t>
            </a:r>
          </a:p>
          <a:p>
            <a:r>
              <a:rPr lang="en-US" dirty="0" smtClean="0"/>
              <a:t>Function declaration </a:t>
            </a:r>
            <a:r>
              <a:rPr lang="en-US" dirty="0" err="1" smtClean="0"/>
              <a:t>vs</a:t>
            </a:r>
            <a:r>
              <a:rPr lang="en-US" dirty="0" smtClean="0"/>
              <a:t> function expression</a:t>
            </a:r>
          </a:p>
          <a:p>
            <a:r>
              <a:rPr lang="en-US" smtClean="0"/>
              <a:t>Anonymous </a:t>
            </a:r>
            <a:r>
              <a:rPr lang="en-US" smtClean="0"/>
              <a:t>functions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2974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76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javascript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prototype</a:t>
            </a:r>
          </a:p>
          <a:p>
            <a:r>
              <a:rPr lang="en-US" dirty="0" smtClean="0"/>
              <a:t>Prototype chaining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905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78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6127</TotalTime>
  <Words>616</Words>
  <Application>Microsoft Macintosh PowerPoint</Application>
  <PresentationFormat>On-screen Show (4:3)</PresentationFormat>
  <Paragraphs>92</Paragraphs>
  <Slides>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How javascript objects work</vt:lpstr>
      <vt:lpstr>What this session is about</vt:lpstr>
      <vt:lpstr>What this session is about</vt:lpstr>
      <vt:lpstr>Please code along!</vt:lpstr>
      <vt:lpstr>Creating objects</vt:lpstr>
      <vt:lpstr>Public methods</vt:lpstr>
      <vt:lpstr>Private methods</vt:lpstr>
      <vt:lpstr>Inheritance javascript style</vt:lpstr>
      <vt:lpstr>Future versions</vt:lpstr>
    </vt:vector>
  </TitlesOfParts>
  <Company>Helephant.com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javascript objects work</dc:title>
  <dc:creator>Helen Emerson</dc:creator>
  <cp:lastModifiedBy>Helen Emerson</cp:lastModifiedBy>
  <cp:revision>31</cp:revision>
  <dcterms:created xsi:type="dcterms:W3CDTF">2013-04-27T17:24:17Z</dcterms:created>
  <dcterms:modified xsi:type="dcterms:W3CDTF">2013-05-25T17:22:45Z</dcterms:modified>
</cp:coreProperties>
</file>