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7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27/04/2013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1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27/04/2013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1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27/04/2013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9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27/04/2013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2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27/04/2013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1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27/04/2013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27/04/2013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27/04/2013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1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27/04/2013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8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27/04/2013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2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27/04/2013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7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EEEFA-A69D-7E4F-8C10-C5D89C835AB2}" type="datetimeFigureOut">
              <a:rPr lang="en-US" smtClean="0"/>
              <a:t>27/04/2013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0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javascript objects 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Geeking</a:t>
            </a:r>
            <a:r>
              <a:rPr lang="en-US" dirty="0" smtClean="0"/>
              <a:t> out about the javascript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7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are just hashes</a:t>
            </a:r>
          </a:p>
          <a:p>
            <a:r>
              <a:rPr lang="en-US" dirty="0" smtClean="0"/>
              <a:t>Objects are dynamic</a:t>
            </a:r>
          </a:p>
          <a:p>
            <a:r>
              <a:rPr lang="en-US" dirty="0" smtClean="0"/>
              <a:t>Object literal</a:t>
            </a:r>
          </a:p>
          <a:p>
            <a:r>
              <a:rPr lang="en-US" dirty="0" smtClean="0"/>
              <a:t>Constructor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3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methods to objects</a:t>
            </a:r>
          </a:p>
          <a:p>
            <a:r>
              <a:rPr lang="en-US" dirty="0" smtClean="0"/>
              <a:t>Functions as first class objects</a:t>
            </a:r>
          </a:p>
          <a:p>
            <a:r>
              <a:rPr lang="en-US" dirty="0" smtClean="0"/>
              <a:t>Function declaration </a:t>
            </a:r>
            <a:r>
              <a:rPr lang="en-US" dirty="0" err="1" smtClean="0"/>
              <a:t>vs</a:t>
            </a:r>
            <a:r>
              <a:rPr lang="en-US" dirty="0" smtClean="0"/>
              <a:t> function expression</a:t>
            </a:r>
          </a:p>
          <a:p>
            <a:r>
              <a:rPr lang="en-US" dirty="0" smtClean="0"/>
              <a:t>Anonymous functions</a:t>
            </a:r>
          </a:p>
          <a:p>
            <a:r>
              <a:rPr lang="en-US" dirty="0" smtClean="0"/>
              <a:t>Closures</a:t>
            </a:r>
          </a:p>
          <a:p>
            <a:r>
              <a:rPr lang="en-US" dirty="0" smtClean="0"/>
              <a:t>Method context and "this"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7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javascript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prototype</a:t>
            </a:r>
          </a:p>
          <a:p>
            <a:r>
              <a:rPr lang="en-US" dirty="0" smtClean="0"/>
              <a:t>Prototype chaining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0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7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56</Words>
  <Application>Microsoft Macintosh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How javascript objects work</vt:lpstr>
      <vt:lpstr>Creating objects</vt:lpstr>
      <vt:lpstr>Methods</vt:lpstr>
      <vt:lpstr>Inheritance javascript style</vt:lpstr>
      <vt:lpstr>Future versions</vt:lpstr>
    </vt:vector>
  </TitlesOfParts>
  <Company>Helephant.com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javascript objects work</dc:title>
  <dc:creator>Helen Emerson</dc:creator>
  <cp:lastModifiedBy>Helen Emerson</cp:lastModifiedBy>
  <cp:revision>1</cp:revision>
  <dcterms:created xsi:type="dcterms:W3CDTF">2013-04-27T17:24:17Z</dcterms:created>
  <dcterms:modified xsi:type="dcterms:W3CDTF">2013-04-27T17:32:03Z</dcterms:modified>
</cp:coreProperties>
</file>