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68" r:id="rId5"/>
    <p:sldId id="257" r:id="rId6"/>
    <p:sldId id="261" r:id="rId7"/>
    <p:sldId id="271" r:id="rId8"/>
    <p:sldId id="272" r:id="rId9"/>
    <p:sldId id="273" r:id="rId10"/>
    <p:sldId id="274" r:id="rId11"/>
    <p:sldId id="275" r:id="rId12"/>
    <p:sldId id="267" r:id="rId13"/>
    <p:sldId id="27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945" autoAdjust="0"/>
  </p:normalViewPr>
  <p:slideViewPr>
    <p:cSldViewPr snapToGrid="0" snapToObjects="1">
      <p:cViewPr varScale="1">
        <p:scale>
          <a:sx n="62" d="100"/>
          <a:sy n="62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5A25-4B1F-744F-874C-55658E3139C9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0272-D6CE-D246-814F-524707BF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a web developer,</a:t>
            </a:r>
            <a:r>
              <a:rPr lang="en-US" baseline="0" dirty="0" smtClean="0"/>
              <a:t> javascript is pretty hard to get away from. It is the default choice in the browser and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means it has a following on the server side as well.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Helen Emerson</a:t>
            </a:r>
          </a:p>
          <a:p>
            <a:r>
              <a:rPr lang="en-US" baseline="0" dirty="0" smtClean="0"/>
              <a:t>Currently technical architect for </a:t>
            </a:r>
            <a:r>
              <a:rPr lang="en-US" baseline="0" dirty="0" err="1" smtClean="0"/>
              <a:t>Totaljobs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</a:t>
            </a:r>
            <a:r>
              <a:rPr lang="en-US" baseline="0" dirty="0" smtClean="0"/>
              <a:t> developer for the past 10 years, have developed an interest in front end </a:t>
            </a:r>
            <a:r>
              <a:rPr lang="en-US" baseline="0" dirty="0" err="1" smtClean="0"/>
              <a:t>technlogy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9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5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C# you never need to give any thought</a:t>
            </a:r>
            <a:r>
              <a:rPr lang="en-US" baseline="0" dirty="0" smtClean="0"/>
              <a:t> about what the this keyword will refer to. It always refers to the object which your currently executing method belongs to.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Javascript is more complicated because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the link between objects and methods is more of an incidental one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functions are objects and may be invoked outside of the object they belong to - callbacks are the best example of this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Every time you call a function, it will have a value assigned to this.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Default context is the global object – window in the browser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When you call a method from an object, it will be the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If you want to, you can set it to anything you like using </a:t>
            </a:r>
            <a:r>
              <a:rPr lang="en-US" baseline="0" dirty="0" err="1" smtClean="0"/>
              <a:t>function.call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function.apply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This is why "this" is set to the global context whenever you call a constructor without the new operator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2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Object</a:t>
            </a:r>
            <a:r>
              <a:rPr lang="en-US" baseline="0" dirty="0" smtClean="0"/>
              <a:t> prototypes are </a:t>
            </a:r>
            <a:r>
              <a:rPr lang="en-US" baseline="0" dirty="0" err="1" smtClean="0"/>
              <a:t>javascript's</a:t>
            </a:r>
            <a:r>
              <a:rPr lang="en-US" baseline="0" dirty="0" smtClean="0"/>
              <a:t> way of sharing implementation across similar objects, much like classes in C#.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Although they look a bit like classes, constructor functions are not classes. Javascript has only objects and no classes.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In a class based languages there is a clear distinction between the idea of a class and an object.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Classes are templates for making objects.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An object is created from a class.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You can not have an object without a class. All objects are created from a class.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You can not change an object after it has been instantiated.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In prototype-based languages (there are others, but javascript is the most widely used) there are no classes.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Objects are created by creating an empty object or by cloning an existing one.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It is called prototypical inheritance, because an existing object can be</a:t>
            </a:r>
            <a:r>
              <a:rPr lang="en-US" baseline="0" dirty="0" smtClean="0"/>
              <a:t> used as the starting point to build a new one. 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Prototypical inheritance is implemented in javascript by adding properties</a:t>
            </a:r>
            <a:r>
              <a:rPr lang="en-US" baseline="0" dirty="0" smtClean="0"/>
              <a:t> or methods to a constructor's prototype method.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Any object that is created by the constructor will automatically inherit the properties or methods added to the prototype.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 that way, the prototype is the starting point for any object created by the constructor and the object is customized by adding properties and methods directly to the object itself.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The prototype is not a type system. All objects created by a constructor can be customized so there is no guarantee they will conform to the structure in the prototype.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Prototypes start off as an empty Object – which is how every object ends up with a </a:t>
            </a:r>
            <a:r>
              <a:rPr lang="en-US" baseline="0" dirty="0" err="1" smtClean="0"/>
              <a:t>toString</a:t>
            </a:r>
            <a:r>
              <a:rPr lang="en-US" baseline="0" dirty="0" smtClean="0"/>
              <a:t>() method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won't be offended if this is not for you. If this isn't what you were expecting and you don't think you're interested,</a:t>
            </a:r>
            <a:r>
              <a:rPr lang="en-US" baseline="0" dirty="0" smtClean="0"/>
              <a:t> please feel free to go to Sebastian's talk. He's going to be talking about REST and SPA.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goals are: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I'm hoping this will be useful to any</a:t>
            </a:r>
            <a:r>
              <a:rPr lang="en-US" baseline="0" dirty="0" smtClean="0"/>
              <a:t> programmer who uses javascript. 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If you don't know javascript</a:t>
            </a:r>
            <a:r>
              <a:rPr lang="en-US" baseline="0" dirty="0" smtClean="0"/>
              <a:t> well, I hope you </a:t>
            </a:r>
            <a:r>
              <a:rPr lang="en-US" dirty="0" smtClean="0"/>
              <a:t>come away with an understanding of</a:t>
            </a:r>
            <a:r>
              <a:rPr lang="en-US" baseline="0" dirty="0" smtClean="0"/>
              <a:t> what the language is about, how it works and how the language features relate to each other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Everyone, even Dylan Beattie, will learn something 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coding – examples and labs</a:t>
            </a:r>
          </a:p>
          <a:p>
            <a:r>
              <a:rPr lang="en-US" baseline="0" dirty="0" smtClean="0"/>
              <a:t>Please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Javascript objects are just collections</a:t>
            </a:r>
            <a:r>
              <a:rPr lang="en-US" baseline="0" dirty="0" smtClean="0"/>
              <a:t> of key/value pairs like a 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. Methods are just properties that contain a function.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Object type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declare object and assign properties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object based, not class based.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Dynamic and weakly typed.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dynamic nature of javascript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</a:t>
            </a:r>
            <a:r>
              <a:rPr lang="en-US" baseline="0" dirty="0" err="1" smtClean="0"/>
              <a:t>for..in</a:t>
            </a:r>
            <a:r>
              <a:rPr lang="en-US" baseline="0" dirty="0" smtClean="0"/>
              <a:t> example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Dot syntax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subscript syntax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Object literal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object literal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Exactly the same as using the Object type, just more </a:t>
            </a:r>
            <a:r>
              <a:rPr lang="en-US" baseline="0" dirty="0" err="1" smtClean="0"/>
              <a:t>consise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JSON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use object literal and then assign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One off objects like this are really useful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Pass around group of related variables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Constructor functions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Object literal is great for one off objects but sometimes you want to mass produce objects with the same properties and methods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just functions that set up objects. They aren't special language constructs like classes are in C#.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logic is pretty much the same as setting up a single object, the only difference is the new keyword automatically does things like creating the object and returning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called the constructor function without the new operator, the this object wouldn't get set up and your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DEMO: constructors without the new operator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Objects created with constructor functions maintain a link back to the function that created them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not classes. No guarantee about object structure</a:t>
            </a:r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Methods are just properties that point to a function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There are</a:t>
            </a:r>
            <a:r>
              <a:rPr lang="en-US" baseline="0" dirty="0" smtClean="0"/>
              <a:t> three javascript language features that make this possible: the fact that functions are objects, that you can create them at runtime using the function operator and that they can be anonymous.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Functions as first class objects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Functions in javascript are just a type of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do all the normal things you can do with an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 method in an object is just a reference to a function object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Functions can be declared using the function declaration or the function operator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 declaration – javascript 101 way to create a function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Hoisted to the top of the function when the function is created so the order doesn't matter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Is automatically bound to a variable in the current scope with the function's name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Functions created with the function declaration must have a name, they can not be anonymous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 expression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is evaluated when the code inside the function is run. It is not affected by hoisting.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This means the function expression can be affected by surrounding code – for example you can put it in an if statement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doesn’t automatically add the function object into the current scope. Instead it returns it and it is up to the code to do something with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don't do anything with the return value of the function expression, there's no way to invoke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Since they're not added to the scope, they don't have to have a name. They can be anonymous.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is most useful because it can be used anywhere it is valid to put an expression.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Also very useful for single use functions like event handlers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Anonymous functions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Anonymous functions are functions that don't have a name.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The name is different from the variable that has a reference to the function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Name can be useful for recursion and stack traces, but you don't usually really need it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javascript you can nest functions inside other functions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inner function can access variables in the parent function.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A closure is the mechanism that javascript</a:t>
            </a:r>
            <a:r>
              <a:rPr lang="en-US" baseline="0" dirty="0" smtClean="0"/>
              <a:t> uses to give you access to the parent scope, if it is run after the parent function has exited.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Closures happen when the outer function is executed and when the inner function is created.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This is important, because the inner function might run after the outer function has exited.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This could be because the child function is being used as an event handler or callback.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Or it could be because the child function is being used as an object's method.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This can be used to create private state inside your object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 closure is created when the parent function exits, which means that the value of the variables are the values from when the function exited.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 child function can update the values in the parent function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Every time the parent function runs, it creates a new closure.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Warning: memory consumption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Large outer functions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Outer functions called many times</a:t>
            </a:r>
          </a:p>
          <a:p>
            <a:pPr marL="171450" lvl="0" indent="-171450">
              <a:buFont typeface="Arial"/>
              <a:buChar char="•"/>
            </a:pP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 context is a whole lot of information about the currently running function.</a:t>
            </a:r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Activation object – contains current function's parameters</a:t>
            </a:r>
            <a:r>
              <a:rPr lang="en-US" baseline="0" dirty="0" smtClean="0"/>
              <a:t> and</a:t>
            </a:r>
            <a:r>
              <a:rPr lang="en-US" dirty="0" smtClean="0"/>
              <a:t> variables (including</a:t>
            </a:r>
            <a:r>
              <a:rPr lang="en-US" baseline="0" dirty="0" smtClean="0"/>
              <a:t> </a:t>
            </a:r>
            <a:r>
              <a:rPr lang="en-US" dirty="0" smtClean="0"/>
              <a:t>functions).</a:t>
            </a:r>
            <a:r>
              <a:rPr lang="en-US" baseline="0" dirty="0" smtClean="0"/>
              <a:t> A new activation object is created each time the function is run.</a:t>
            </a:r>
            <a:endParaRPr lang="en-US" dirty="0" smtClean="0"/>
          </a:p>
          <a:p>
            <a:r>
              <a:rPr lang="en-US" dirty="0" smtClean="0"/>
              <a:t>When inner function is created, it is assigned a scope chain</a:t>
            </a:r>
            <a:r>
              <a:rPr lang="en-US" baseline="0" dirty="0" smtClean="0"/>
              <a:t> is: global object + parent function's activation object (</a:t>
            </a:r>
            <a:r>
              <a:rPr lang="en-US" baseline="0" dirty="0" err="1" smtClean="0"/>
              <a:t>calculateTime</a:t>
            </a:r>
            <a:r>
              <a:rPr lang="en-US" baseline="0" dirty="0" smtClean="0"/>
              <a:t>.[[scope]]) </a:t>
            </a:r>
          </a:p>
          <a:p>
            <a:r>
              <a:rPr lang="en-US" baseline="0" dirty="0" smtClean="0"/>
              <a:t>When inner function is actually run, the current activation object is added to the scope chain.</a:t>
            </a:r>
          </a:p>
          <a:p>
            <a:r>
              <a:rPr lang="en-US" baseline="0" dirty="0" smtClean="0"/>
              <a:t>When a variable is access in the inner function, the scope chain is traversed until a matching variable is found.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9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 contexts create a stack of running javascript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0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ephant/JavascriptObject" TargetMode="External"/><Relationship Id="rId4" Type="http://schemas.openxmlformats.org/officeDocument/2006/relationships/hyperlink" Target="http://helephant.com/javascript-objects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javascript objects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Geeking</a:t>
            </a:r>
            <a:r>
              <a:rPr lang="en-US" dirty="0" smtClean="0"/>
              <a:t> out about the javascript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7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117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run(miles)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 smtClean="0"/>
              <a:t>(..)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function </a:t>
            </a:r>
            <a:r>
              <a:rPr lang="en-US" dirty="0" err="1"/>
              <a:t>calculateTime</a:t>
            </a:r>
            <a:r>
              <a:rPr lang="en-US" dirty="0"/>
              <a:t>(miles) {</a:t>
            </a:r>
          </a:p>
          <a:p>
            <a:pPr marL="0" indent="0">
              <a:buNone/>
            </a:pPr>
            <a:r>
              <a:rPr lang="en-US" dirty="0"/>
              <a:t>    ..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4441" y="3482778"/>
            <a:ext cx="6689012" cy="2811972"/>
          </a:xfrm>
          <a:prstGeom prst="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3652" y="3626186"/>
            <a:ext cx="6002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activationObject</a:t>
            </a:r>
            <a:r>
              <a:rPr lang="en-US" dirty="0" smtClean="0"/>
              <a:t> = {</a:t>
            </a:r>
          </a:p>
          <a:p>
            <a:r>
              <a:rPr lang="en-US" dirty="0"/>
              <a:t> </a:t>
            </a:r>
            <a:r>
              <a:rPr lang="en-US" dirty="0" smtClean="0"/>
              <a:t> arguments: [],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calculateTime</a:t>
            </a:r>
            <a:r>
              <a:rPr lang="en-US" dirty="0" smtClean="0"/>
              <a:t>: function() { ..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scope = [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activationObject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parent.scope</a:t>
            </a:r>
            <a:endParaRPr lang="en-US" dirty="0" smtClean="0"/>
          </a:p>
          <a:p>
            <a:r>
              <a:rPr lang="en-US" dirty="0" smtClean="0"/>
              <a:t>];</a:t>
            </a:r>
          </a:p>
          <a:p>
            <a:r>
              <a:rPr lang="en-US" dirty="0"/>
              <a:t>t</a:t>
            </a:r>
            <a:r>
              <a:rPr lang="en-US" dirty="0" smtClean="0"/>
              <a:t>his = window;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context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Andale Mono"/>
                <a:cs typeface="Andale Mono"/>
              </a:rPr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9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</a:p>
          <a:p>
            <a:r>
              <a:rPr lang="en-US" dirty="0" smtClean="0"/>
              <a:t>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0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035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</a:t>
            </a:r>
          </a:p>
          <a:p>
            <a:r>
              <a:rPr lang="en-US" dirty="0" smtClean="0"/>
              <a:t>How the javascript language works</a:t>
            </a:r>
          </a:p>
          <a:p>
            <a:r>
              <a:rPr lang="en-US" dirty="0" smtClean="0"/>
              <a:t>Language features you can use to create objects</a:t>
            </a:r>
          </a:p>
          <a:p>
            <a:r>
              <a:rPr lang="en-US" dirty="0" smtClean="0"/>
              <a:t>Plain old javascript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4643" y="1600200"/>
            <a:ext cx="3960358" cy="499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NO</a:t>
            </a:r>
          </a:p>
          <a:p>
            <a:r>
              <a:rPr lang="en-US" dirty="0" smtClean="0"/>
              <a:t>OO design</a:t>
            </a:r>
          </a:p>
          <a:p>
            <a:r>
              <a:rPr lang="en-US" dirty="0" smtClean="0"/>
              <a:t>How to structure your code</a:t>
            </a:r>
          </a:p>
          <a:p>
            <a:r>
              <a:rPr lang="en-US" dirty="0" smtClean="0"/>
              <a:t>Frameworks or libraries</a:t>
            </a:r>
          </a:p>
          <a:p>
            <a:r>
              <a:rPr lang="en-US" dirty="0" smtClean="0"/>
              <a:t>Best practice</a:t>
            </a:r>
          </a:p>
          <a:p>
            <a:r>
              <a:rPr lang="en-US" dirty="0" smtClean="0"/>
              <a:t>Using javascript in 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1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Creating objects</a:t>
            </a:r>
          </a:p>
          <a:p>
            <a:pPr lvl="1"/>
            <a:r>
              <a:rPr lang="en-US" dirty="0" smtClean="0"/>
              <a:t>The object type, object literal, dot and subscript notation, constructors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Function as objects, function declarations and expression, hoisting, anonymous functions</a:t>
            </a:r>
          </a:p>
          <a:p>
            <a:r>
              <a:rPr lang="en-US" dirty="0" smtClean="0"/>
              <a:t>Private methods</a:t>
            </a:r>
          </a:p>
          <a:p>
            <a:pPr lvl="1"/>
            <a:r>
              <a:rPr lang="en-US" dirty="0" smtClean="0"/>
              <a:t>Nested functions, closures, scope</a:t>
            </a:r>
          </a:p>
          <a:p>
            <a:r>
              <a:rPr lang="en-US" dirty="0" smtClean="0"/>
              <a:t>Method context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Object prototype and 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code along!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http://github.com/helephant/JavascriptObject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helephant</a:t>
            </a:r>
            <a:r>
              <a:rPr lang="en-US" dirty="0"/>
              <a:t>/</a:t>
            </a:r>
            <a:r>
              <a:rPr lang="en-US" dirty="0" err="1" smtClean="0"/>
              <a:t>JavascriptObjects.git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</a:t>
            </a:r>
            <a:r>
              <a:rPr lang="en-US" dirty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/helephant.com/javascript-objects.zip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just hashes</a:t>
            </a:r>
          </a:p>
          <a:p>
            <a:r>
              <a:rPr lang="en-US" dirty="0" smtClean="0"/>
              <a:t>Dot </a:t>
            </a:r>
            <a:r>
              <a:rPr lang="en-US" dirty="0" err="1" smtClean="0"/>
              <a:t>vs</a:t>
            </a:r>
            <a:r>
              <a:rPr lang="en-US" dirty="0" smtClean="0"/>
              <a:t> subscript notation</a:t>
            </a:r>
          </a:p>
          <a:p>
            <a:r>
              <a:rPr lang="en-US" dirty="0" smtClean="0"/>
              <a:t>Object literal</a:t>
            </a:r>
          </a:p>
          <a:p>
            <a:r>
              <a:rPr lang="en-US" dirty="0" smtClean="0"/>
              <a:t>Objects are dynamic</a:t>
            </a:r>
          </a:p>
          <a:p>
            <a:r>
              <a:rPr lang="en-US" dirty="0" smtClean="0"/>
              <a:t>Constructor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3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methods to objects</a:t>
            </a:r>
          </a:p>
          <a:p>
            <a:r>
              <a:rPr lang="en-US" dirty="0" smtClean="0"/>
              <a:t>Functions as first class objects</a:t>
            </a:r>
          </a:p>
          <a:p>
            <a:r>
              <a:rPr lang="en-US" dirty="0" smtClean="0"/>
              <a:t>Function declaration </a:t>
            </a:r>
            <a:r>
              <a:rPr lang="en-US" dirty="0" err="1" smtClean="0"/>
              <a:t>vs</a:t>
            </a:r>
            <a:r>
              <a:rPr lang="en-US" dirty="0" smtClean="0"/>
              <a:t> function expression</a:t>
            </a:r>
          </a:p>
          <a:p>
            <a:r>
              <a:rPr lang="en-US" dirty="0" smtClean="0"/>
              <a:t>Anonymous </a:t>
            </a:r>
            <a:r>
              <a:rPr lang="en-US" dirty="0" smtClean="0"/>
              <a:t>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97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simulate private methods inside a constructor by creating a nested function that your object uses.</a:t>
            </a:r>
          </a:p>
          <a:p>
            <a:r>
              <a:rPr lang="en-US" dirty="0" smtClean="0"/>
              <a:t>This works through the magic of closures.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7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433" y="1417637"/>
            <a:ext cx="8437367" cy="466973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icecreamMarathonLength</a:t>
            </a:r>
            <a:r>
              <a:rPr lang="en-US" dirty="0" smtClean="0"/>
              <a:t> = 26;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run(miles)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console.log</a:t>
            </a:r>
            <a:r>
              <a:rPr lang="en-US" dirty="0" smtClean="0"/>
              <a:t>("running for", </a:t>
            </a:r>
            <a:r>
              <a:rPr lang="en-US" dirty="0" err="1" smtClean="0"/>
              <a:t>calculateTime</a:t>
            </a:r>
            <a:r>
              <a:rPr lang="en-US" dirty="0" smtClean="0"/>
              <a:t>(miles));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function </a:t>
            </a:r>
            <a:r>
              <a:rPr lang="en-US" dirty="0" err="1" smtClean="0"/>
              <a:t>calculateTime</a:t>
            </a:r>
            <a:r>
              <a:rPr lang="en-US" dirty="0" smtClean="0"/>
              <a:t>(miles)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..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un(</a:t>
            </a:r>
            <a:r>
              <a:rPr lang="en-US" dirty="0" err="1" smtClean="0"/>
              <a:t>icecreamMarathonLength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596" y="2717953"/>
            <a:ext cx="7823137" cy="2181023"/>
          </a:xfrm>
          <a:prstGeom prst="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7596" y="6060061"/>
            <a:ext cx="3618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Global context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647164" y="6087371"/>
            <a:ext cx="4039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Function context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356577" y="5895316"/>
            <a:ext cx="555180" cy="4616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298298" y="3918879"/>
            <a:ext cx="1368684" cy="2321252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50008" y="3745055"/>
            <a:ext cx="7288614" cy="624404"/>
          </a:xfrm>
          <a:prstGeom prst="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779392" y="4628894"/>
            <a:ext cx="1624993" cy="161123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879" y="5065840"/>
            <a:ext cx="5161743" cy="11333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Global context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955879" y="3716238"/>
            <a:ext cx="5161743" cy="113332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  <a:r>
              <a:rPr lang="en-US" sz="3600" dirty="0" smtClean="0"/>
              <a:t>un function context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955879" y="2337129"/>
            <a:ext cx="5161743" cy="113332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calculateTime</a:t>
            </a:r>
            <a:r>
              <a:rPr lang="en-US" sz="3600" dirty="0" smtClean="0"/>
              <a:t>() function context</a:t>
            </a:r>
            <a:endParaRPr lang="en-US" sz="3600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6116667" y="4501376"/>
            <a:ext cx="12700" cy="1379109"/>
          </a:xfrm>
          <a:prstGeom prst="curvedConnector3">
            <a:avLst>
              <a:gd name="adj1" fmla="val 6315953"/>
            </a:avLst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>
            <a:off x="6115712" y="2726282"/>
            <a:ext cx="12700" cy="1379109"/>
          </a:xfrm>
          <a:prstGeom prst="curvedConnector3">
            <a:avLst>
              <a:gd name="adj1" fmla="val 6315953"/>
            </a:avLst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13543" y="2325611"/>
            <a:ext cx="268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Returns to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8633" y="4196300"/>
            <a:ext cx="268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Returns to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241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9218</TotalTime>
  <Words>1874</Words>
  <Application>Microsoft Macintosh PowerPoint</Application>
  <PresentationFormat>On-screen Show (4:3)</PresentationFormat>
  <Paragraphs>208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How javascript objects work</vt:lpstr>
      <vt:lpstr>What this session is about</vt:lpstr>
      <vt:lpstr>What this session is about</vt:lpstr>
      <vt:lpstr>Please code along!</vt:lpstr>
      <vt:lpstr>Creating objects</vt:lpstr>
      <vt:lpstr>Public methods</vt:lpstr>
      <vt:lpstr>Private methods</vt:lpstr>
      <vt:lpstr>Execution contexts</vt:lpstr>
      <vt:lpstr>Execution contexts</vt:lpstr>
      <vt:lpstr>Execution contexts</vt:lpstr>
      <vt:lpstr>Method context and this</vt:lpstr>
      <vt:lpstr>Object prototype</vt:lpstr>
      <vt:lpstr>Properties</vt:lpstr>
      <vt:lpstr>Future versions</vt:lpstr>
    </vt:vector>
  </TitlesOfParts>
  <Company>Helephant.com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javascript objects work</dc:title>
  <dc:creator>Helen Emerson</dc:creator>
  <cp:lastModifiedBy>Helen Emerson</cp:lastModifiedBy>
  <cp:revision>59</cp:revision>
  <dcterms:created xsi:type="dcterms:W3CDTF">2013-04-27T17:24:17Z</dcterms:created>
  <dcterms:modified xsi:type="dcterms:W3CDTF">2013-05-27T20:53:42Z</dcterms:modified>
</cp:coreProperties>
</file>