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EEACE4-2B40-4252-B7FE-9E55C2BEFBB5}">
  <a:tblStyle styleId="{EBEEACE4-2B40-4252-B7FE-9E55C2BEF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a615d97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a615d97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a615d97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a615d97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a615d970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a615d970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0650" y="141550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Git commands</a:t>
            </a:r>
            <a:endParaRPr b="1" sz="33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59275" y="83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{EBEEACE4-2B40-4252-B7FE-9E55C2BEFBB5}</a:tableStyleId>
              </a:tblPr>
              <a:tblGrid>
                <a:gridCol w="1795600"/>
                <a:gridCol w="63959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git add [file]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montre les fichiers modifiés dans le répertoire de travail, mis à disposition pour votre prochaine livraison.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git commit -m “[descriptive message]”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Livrez votre contenu en tant que nouveau snapshot de livraison.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 init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initialiser un répertoire existant en tant que dépôt Git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 remote add [alias] [url]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300"/>
                        <a:t>ajouter une URL git comme alias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 push [alias] [branch]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/>
                        <a:t>Transmettre les commits de la branche locale à la branche du dépôt distant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git pull [alias] [branch]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récupérer et fusionner toutes les modifications de la branche distante de suivi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08763" y="0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Git commands</a:t>
            </a:r>
            <a:endParaRPr b="1" sz="330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56450" y="6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{EBEEACE4-2B40-4252-B7FE-9E55C2BEFBB5}</a:tableStyleId>
              </a:tblPr>
              <a:tblGrid>
                <a:gridCol w="2567925"/>
                <a:gridCol w="6063150"/>
              </a:tblGrid>
              <a:tr h="7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git config --global user.name “[firstname lastname]” 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définir un nom qui soit identifiable pour le crédit lors de l'examen de l'historique des versions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git config --global user.email “[valid-email]” 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définir une adresse électronique qui sera associée à chaque marqueur d'historique</a:t>
                      </a:r>
                      <a:endParaRPr b="1"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git clone [url]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>
                          <a:solidFill>
                            <a:schemeClr val="dk1"/>
                          </a:solidFill>
                        </a:rPr>
                        <a:t>récupérer un référentiel entier à partir d'un emplacement hébergé via une URL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git status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/>
                        <a:t>montre les fichiers modifiés dans le répertoire de travail, mis à disposition pour votre prochaine livraison.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Git branch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Permet de répertorier toutes les branches de votre dépôt. Cette commande est synonyme de git branch --list.</a:t>
                      </a:r>
                      <a:endParaRPr b="1" sz="1300">
                        <a:solidFill>
                          <a:srgbClr val="091E4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-d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Supprimez la branche spécifiée. Ceci est une opération « sûre » dans la mesure où Git vous empêche de supprimer la branche lorsqu'elle contient des changements non mergés.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440650" y="346050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Git commands</a:t>
            </a:r>
            <a:endParaRPr b="1" sz="33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{EBEEACE4-2B40-4252-B7FE-9E55C2BEFBB5}</a:tableStyleId>
              </a:tblPr>
              <a:tblGrid>
                <a:gridCol w="2130800"/>
                <a:gridCol w="5108200"/>
              </a:tblGrid>
              <a:tr h="6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-D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Forcez la suppression de la branche spécifiée, même lorsqu'elle contient des changements non mergés.</a:t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-m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Permet de renommer la branche actuelle en .</a:t>
                      </a:r>
                      <a:r>
                        <a:rPr b="1" lang="en-GB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＜branch＞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branch -a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Permet de répertorier toutes les branches distantes.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Git tag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</a:rPr>
                        <a:t>Le marquage est utilisé pour marquer des commits spécifiques avec des poignées simples.ex : git tag v1.0 / </a:t>
                      </a:r>
                      <a:r>
                        <a:rPr b="1" lang="en-GB" sz="1350">
                          <a:solidFill>
                            <a:srgbClr val="111111"/>
                          </a:solidFill>
                        </a:rPr>
                        <a:t>Lightweight tag</a:t>
                      </a:r>
                      <a:endParaRPr b="1" sz="1350">
                        <a:solidFill>
                          <a:srgbClr val="11111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Git push origin [name_Tag]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Lancer la version dans github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show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</a:rPr>
                        <a:t>Pour afficher des informations sur tout fichier git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440650" y="346050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Git commands</a:t>
            </a:r>
            <a:endParaRPr b="1" sz="3300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2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{EBEEACE4-2B40-4252-B7FE-9E55C2BEFBB5}</a:tableStyleId>
              </a:tblPr>
              <a:tblGrid>
                <a:gridCol w="2117600"/>
                <a:gridCol w="5121400"/>
              </a:tblGrid>
              <a:tr h="6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50">
                          <a:solidFill>
                            <a:schemeClr val="dk1"/>
                          </a:solidFill>
                        </a:rPr>
                        <a:t>Git tag -l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Lister les versions des tags .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Git tag -a [version] -m “commentaire”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Annoteted tag avec commentaire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