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366" r:id="rId5"/>
    <p:sldId id="377" r:id="rId6"/>
    <p:sldId id="370" r:id="rId7"/>
    <p:sldId id="408" r:id="rId8"/>
    <p:sldId id="409" r:id="rId9"/>
    <p:sldId id="410" r:id="rId10"/>
    <p:sldId id="411" r:id="rId11"/>
    <p:sldId id="412" r:id="rId12"/>
    <p:sldId id="414" r:id="rId13"/>
    <p:sldId id="415" r:id="rId14"/>
    <p:sldId id="417" r:id="rId15"/>
    <p:sldId id="416" r:id="rId16"/>
    <p:sldId id="3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rgbClr val="00B0F0"/>
        </a:solidFill>
      </dgm:spPr>
      <dgm:t>
        <a:bodyPr/>
        <a:lstStyle/>
        <a:p>
          <a:r>
            <a:rPr lang="fr-MA" sz="2000" b="1" dirty="0">
              <a:solidFill>
                <a:schemeClr val="tx1"/>
              </a:solidFill>
            </a:rPr>
            <a:t>Introduction</a:t>
          </a:r>
          <a:endParaRPr lang="en-US" sz="1100" b="1" dirty="0">
            <a:solidFill>
              <a:schemeClr val="tx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  <a:endParaRPr lang="en-US" sz="1400" b="1" dirty="0">
            <a:solidFill>
              <a:schemeClr val="tx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Syntaxe</a:t>
          </a:r>
          <a:r>
            <a:rPr lang="fr-FR" dirty="0"/>
            <a:t>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Règles de production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2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2" custLinFactX="9408" custLinFactNeighborX="100000" custLinFactNeighborY="-17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  <a:endParaRPr lang="en-US" sz="1400" b="1" dirty="0">
            <a:solidFill>
              <a:schemeClr val="tx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879AEFE-5982-46E5-AF10-76B3161B8CD5}" type="presOf" srcId="{4567B05A-5A12-4466-9D8C-D55E2946D0B0}" destId="{10997EFE-3B41-4AB7-8BB3-C97E32E2963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rgbClr val="00B0F0"/>
        </a:solidFill>
      </dgm:spPr>
      <dgm:t>
        <a:bodyPr/>
        <a:lstStyle/>
        <a:p>
          <a:r>
            <a:rPr lang="fr-FR" sz="1800" b="1" noProof="0" dirty="0">
              <a:solidFill>
                <a:schemeClr val="tx1"/>
              </a:solidFill>
            </a:rPr>
            <a:t>Réalisation</a:t>
          </a:r>
          <a:r>
            <a:rPr lang="fr-FR" sz="1800" b="1" baseline="0" noProof="0" dirty="0">
              <a:solidFill>
                <a:schemeClr val="tx1"/>
              </a:solidFill>
            </a:rPr>
            <a:t> et Test</a:t>
          </a:r>
          <a:endParaRPr lang="fr-FR" sz="1800" b="1" noProof="0" dirty="0">
            <a:solidFill>
              <a:schemeClr val="tx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C78E940-0783-48DB-A4D4-25F8CE3FB950}" type="doc">
      <dgm:prSet loTypeId="urn:microsoft.com/office/officeart/2005/8/layout/equation1" loCatId="process" qsTypeId="urn:microsoft.com/office/officeart/2005/8/quickstyle/simple1" qsCatId="simple" csTypeId="urn:microsoft.com/office/officeart/2005/8/colors/accent3_3" csCatId="accent3" phldr="1"/>
      <dgm:spPr/>
    </dgm:pt>
    <dgm:pt modelId="{991DA406-2698-4105-932F-26CC7B73D743}">
      <dgm:prSet phldrT="[Text]" custT="1"/>
      <dgm:spPr/>
      <dgm:t>
        <a:bodyPr/>
        <a:lstStyle/>
        <a:p>
          <a:r>
            <a:rPr lang="fr-FR" sz="2000" b="1" dirty="0">
              <a:solidFill>
                <a:schemeClr val="bg1"/>
              </a:solidFill>
            </a:rPr>
            <a:t>Analyseur lexical</a:t>
          </a:r>
        </a:p>
      </dgm:t>
    </dgm:pt>
    <dgm:pt modelId="{30075197-C7A0-491B-8A9A-5ACE6E000303}" type="parTrans" cxnId="{90566034-2565-44F8-9ABE-342A9CC451D1}">
      <dgm:prSet/>
      <dgm:spPr/>
      <dgm:t>
        <a:bodyPr/>
        <a:lstStyle/>
        <a:p>
          <a:endParaRPr lang="fr-FR"/>
        </a:p>
      </dgm:t>
    </dgm:pt>
    <dgm:pt modelId="{E1F0AB39-37CB-4362-92CF-E172BCFA6AB5}" type="sibTrans" cxnId="{90566034-2565-44F8-9ABE-342A9CC451D1}">
      <dgm:prSet/>
      <dgm:spPr/>
      <dgm:t>
        <a:bodyPr/>
        <a:lstStyle/>
        <a:p>
          <a:endParaRPr lang="fr-FR"/>
        </a:p>
      </dgm:t>
    </dgm:pt>
    <dgm:pt modelId="{F86E7B52-BF63-47C0-9040-E9E4AB059C6C}">
      <dgm:prSet phldrT="[Text]" custT="1"/>
      <dgm:spPr/>
      <dgm:t>
        <a:bodyPr/>
        <a:lstStyle/>
        <a:p>
          <a:r>
            <a:rPr lang="fr-FR" sz="1800" b="1" dirty="0">
              <a:solidFill>
                <a:schemeClr val="bg1"/>
              </a:solidFill>
            </a:rPr>
            <a:t>Analyseur syntaxique</a:t>
          </a:r>
        </a:p>
      </dgm:t>
    </dgm:pt>
    <dgm:pt modelId="{FDBF4B1E-A895-4EF3-9C82-BA57E450268D}" type="parTrans" cxnId="{760F0BCA-6F6D-4B56-8E66-628976F290E2}">
      <dgm:prSet/>
      <dgm:spPr/>
      <dgm:t>
        <a:bodyPr/>
        <a:lstStyle/>
        <a:p>
          <a:endParaRPr lang="fr-FR"/>
        </a:p>
      </dgm:t>
    </dgm:pt>
    <dgm:pt modelId="{3574A6EB-391A-478C-A49A-09A57D91061C}" type="sibTrans" cxnId="{760F0BCA-6F6D-4B56-8E66-628976F290E2}">
      <dgm:prSet/>
      <dgm:spPr/>
      <dgm:t>
        <a:bodyPr/>
        <a:lstStyle/>
        <a:p>
          <a:endParaRPr lang="fr-FR"/>
        </a:p>
      </dgm:t>
    </dgm:pt>
    <dgm:pt modelId="{2EE5DD82-FDE8-4260-877B-F715E70C8EB2}">
      <dgm:prSet phldrT="[Text]" custT="1"/>
      <dgm:spPr/>
      <dgm:t>
        <a:bodyPr/>
        <a:lstStyle/>
        <a:p>
          <a:r>
            <a:rPr lang="fr-FR" sz="2000" b="1" dirty="0">
              <a:solidFill>
                <a:schemeClr val="bg1"/>
              </a:solidFill>
            </a:rPr>
            <a:t>Mini-Rust</a:t>
          </a:r>
        </a:p>
      </dgm:t>
    </dgm:pt>
    <dgm:pt modelId="{317351C0-442B-4DDB-A31B-C4A3EDF2A495}" type="parTrans" cxnId="{CAC66565-3BBD-447B-9C69-D1108AC0508C}">
      <dgm:prSet/>
      <dgm:spPr/>
      <dgm:t>
        <a:bodyPr/>
        <a:lstStyle/>
        <a:p>
          <a:endParaRPr lang="fr-FR"/>
        </a:p>
      </dgm:t>
    </dgm:pt>
    <dgm:pt modelId="{325EBF88-EFBC-49DA-BB03-4196B91E3DAA}" type="sibTrans" cxnId="{CAC66565-3BBD-447B-9C69-D1108AC0508C}">
      <dgm:prSet/>
      <dgm:spPr/>
      <dgm:t>
        <a:bodyPr/>
        <a:lstStyle/>
        <a:p>
          <a:endParaRPr lang="fr-FR"/>
        </a:p>
      </dgm:t>
    </dgm:pt>
    <dgm:pt modelId="{2D39DB05-8D6E-4A8C-A360-51AE97FB32DD}">
      <dgm:prSet phldrT="[Text]"/>
      <dgm:spPr/>
      <dgm:t>
        <a:bodyPr/>
        <a:lstStyle/>
        <a:p>
          <a:r>
            <a:rPr lang="fr-FR" b="1" dirty="0">
              <a:solidFill>
                <a:schemeClr val="bg1"/>
              </a:solidFill>
            </a:rPr>
            <a:t>Analyseur sémantique</a:t>
          </a:r>
        </a:p>
      </dgm:t>
    </dgm:pt>
    <dgm:pt modelId="{CD1C779F-787E-481E-ABC3-458099C7F411}" type="parTrans" cxnId="{60231C2C-57DB-4C49-BD80-2BF29872A23B}">
      <dgm:prSet/>
      <dgm:spPr/>
      <dgm:t>
        <a:bodyPr/>
        <a:lstStyle/>
        <a:p>
          <a:endParaRPr lang="fr-FR"/>
        </a:p>
      </dgm:t>
    </dgm:pt>
    <dgm:pt modelId="{0BD6E53C-F1A8-4450-BD12-C5B7ACB912F3}" type="sibTrans" cxnId="{60231C2C-57DB-4C49-BD80-2BF29872A23B}">
      <dgm:prSet/>
      <dgm:spPr/>
      <dgm:t>
        <a:bodyPr/>
        <a:lstStyle/>
        <a:p>
          <a:endParaRPr lang="fr-FR"/>
        </a:p>
      </dgm:t>
    </dgm:pt>
    <dgm:pt modelId="{28B73F32-5407-4D97-8293-529BCAF939C2}" type="pres">
      <dgm:prSet presAssocID="{BC78E940-0783-48DB-A4D4-25F8CE3FB950}" presName="linearFlow" presStyleCnt="0">
        <dgm:presLayoutVars>
          <dgm:dir/>
          <dgm:resizeHandles val="exact"/>
        </dgm:presLayoutVars>
      </dgm:prSet>
      <dgm:spPr/>
    </dgm:pt>
    <dgm:pt modelId="{98E1821B-6C00-4B1D-A77D-8D41B5340C98}" type="pres">
      <dgm:prSet presAssocID="{991DA406-2698-4105-932F-26CC7B73D743}" presName="node" presStyleLbl="node1" presStyleIdx="0" presStyleCnt="4">
        <dgm:presLayoutVars>
          <dgm:bulletEnabled val="1"/>
        </dgm:presLayoutVars>
      </dgm:prSet>
      <dgm:spPr/>
    </dgm:pt>
    <dgm:pt modelId="{A022BD11-93DA-412D-80A2-1208B562C4DA}" type="pres">
      <dgm:prSet presAssocID="{E1F0AB39-37CB-4362-92CF-E172BCFA6AB5}" presName="spacerL" presStyleCnt="0"/>
      <dgm:spPr/>
    </dgm:pt>
    <dgm:pt modelId="{C94CCF2D-A17E-4788-AC60-93AAC4562810}" type="pres">
      <dgm:prSet presAssocID="{E1F0AB39-37CB-4362-92CF-E172BCFA6AB5}" presName="sibTrans" presStyleLbl="sibTrans2D1" presStyleIdx="0" presStyleCnt="3"/>
      <dgm:spPr/>
    </dgm:pt>
    <dgm:pt modelId="{0B89CF06-C018-4066-AD54-22E97EBBAF88}" type="pres">
      <dgm:prSet presAssocID="{E1F0AB39-37CB-4362-92CF-E172BCFA6AB5}" presName="spacerR" presStyleCnt="0"/>
      <dgm:spPr/>
    </dgm:pt>
    <dgm:pt modelId="{AE69B4BA-BCA8-476C-A5EB-016B7CCEE640}" type="pres">
      <dgm:prSet presAssocID="{F86E7B52-BF63-47C0-9040-E9E4AB059C6C}" presName="node" presStyleLbl="node1" presStyleIdx="1" presStyleCnt="4">
        <dgm:presLayoutVars>
          <dgm:bulletEnabled val="1"/>
        </dgm:presLayoutVars>
      </dgm:prSet>
      <dgm:spPr/>
    </dgm:pt>
    <dgm:pt modelId="{E33533EC-C4BE-442C-B38A-2A7B69F114D8}" type="pres">
      <dgm:prSet presAssocID="{3574A6EB-391A-478C-A49A-09A57D91061C}" presName="spacerL" presStyleCnt="0"/>
      <dgm:spPr/>
    </dgm:pt>
    <dgm:pt modelId="{6001CA1F-DEE9-4328-A861-050BDDC2E07E}" type="pres">
      <dgm:prSet presAssocID="{3574A6EB-391A-478C-A49A-09A57D91061C}" presName="sibTrans" presStyleLbl="sibTrans2D1" presStyleIdx="1" presStyleCnt="3"/>
      <dgm:spPr/>
    </dgm:pt>
    <dgm:pt modelId="{FF501A79-5DA3-4111-8E12-4ED016352E4E}" type="pres">
      <dgm:prSet presAssocID="{3574A6EB-391A-478C-A49A-09A57D91061C}" presName="spacerR" presStyleCnt="0"/>
      <dgm:spPr/>
    </dgm:pt>
    <dgm:pt modelId="{E904F4CD-8712-4EDB-9A0F-7EED663B7D16}" type="pres">
      <dgm:prSet presAssocID="{2D39DB05-8D6E-4A8C-A360-51AE97FB32DD}" presName="node" presStyleLbl="node1" presStyleIdx="2" presStyleCnt="4">
        <dgm:presLayoutVars>
          <dgm:bulletEnabled val="1"/>
        </dgm:presLayoutVars>
      </dgm:prSet>
      <dgm:spPr/>
    </dgm:pt>
    <dgm:pt modelId="{7DC9A402-2AD1-48B5-9C2F-C32110CADF78}" type="pres">
      <dgm:prSet presAssocID="{0BD6E53C-F1A8-4450-BD12-C5B7ACB912F3}" presName="spacerL" presStyleCnt="0"/>
      <dgm:spPr/>
    </dgm:pt>
    <dgm:pt modelId="{3A18B96A-23C7-4430-AF5D-94FA11E5DFF1}" type="pres">
      <dgm:prSet presAssocID="{0BD6E53C-F1A8-4450-BD12-C5B7ACB912F3}" presName="sibTrans" presStyleLbl="sibTrans2D1" presStyleIdx="2" presStyleCnt="3"/>
      <dgm:spPr/>
    </dgm:pt>
    <dgm:pt modelId="{80DD652F-414D-450B-9FA0-15C53FEBB50C}" type="pres">
      <dgm:prSet presAssocID="{0BD6E53C-F1A8-4450-BD12-C5B7ACB912F3}" presName="spacerR" presStyleCnt="0"/>
      <dgm:spPr/>
    </dgm:pt>
    <dgm:pt modelId="{37E19DD6-20A5-4184-8C01-B399C4174D2B}" type="pres">
      <dgm:prSet presAssocID="{2EE5DD82-FDE8-4260-877B-F715E70C8EB2}" presName="node" presStyleLbl="node1" presStyleIdx="3" presStyleCnt="4">
        <dgm:presLayoutVars>
          <dgm:bulletEnabled val="1"/>
        </dgm:presLayoutVars>
      </dgm:prSet>
      <dgm:spPr/>
    </dgm:pt>
  </dgm:ptLst>
  <dgm:cxnLst>
    <dgm:cxn modelId="{23142319-A6A7-42F4-98AB-5B105AE76607}" type="presOf" srcId="{2EE5DD82-FDE8-4260-877B-F715E70C8EB2}" destId="{37E19DD6-20A5-4184-8C01-B399C4174D2B}" srcOrd="0" destOrd="0" presId="urn:microsoft.com/office/officeart/2005/8/layout/equation1"/>
    <dgm:cxn modelId="{8C42F719-6ED9-4434-9B50-40DE0C76FAD3}" type="presOf" srcId="{E1F0AB39-37CB-4362-92CF-E172BCFA6AB5}" destId="{C94CCF2D-A17E-4788-AC60-93AAC4562810}" srcOrd="0" destOrd="0" presId="urn:microsoft.com/office/officeart/2005/8/layout/equation1"/>
    <dgm:cxn modelId="{60231C2C-57DB-4C49-BD80-2BF29872A23B}" srcId="{BC78E940-0783-48DB-A4D4-25F8CE3FB950}" destId="{2D39DB05-8D6E-4A8C-A360-51AE97FB32DD}" srcOrd="2" destOrd="0" parTransId="{CD1C779F-787E-481E-ABC3-458099C7F411}" sibTransId="{0BD6E53C-F1A8-4450-BD12-C5B7ACB912F3}"/>
    <dgm:cxn modelId="{90566034-2565-44F8-9ABE-342A9CC451D1}" srcId="{BC78E940-0783-48DB-A4D4-25F8CE3FB950}" destId="{991DA406-2698-4105-932F-26CC7B73D743}" srcOrd="0" destOrd="0" parTransId="{30075197-C7A0-491B-8A9A-5ACE6E000303}" sibTransId="{E1F0AB39-37CB-4362-92CF-E172BCFA6AB5}"/>
    <dgm:cxn modelId="{9DBC6042-AD7D-48B2-B458-53F74F277C43}" type="presOf" srcId="{991DA406-2698-4105-932F-26CC7B73D743}" destId="{98E1821B-6C00-4B1D-A77D-8D41B5340C98}" srcOrd="0" destOrd="0" presId="urn:microsoft.com/office/officeart/2005/8/layout/equation1"/>
    <dgm:cxn modelId="{CAC66565-3BBD-447B-9C69-D1108AC0508C}" srcId="{BC78E940-0783-48DB-A4D4-25F8CE3FB950}" destId="{2EE5DD82-FDE8-4260-877B-F715E70C8EB2}" srcOrd="3" destOrd="0" parTransId="{317351C0-442B-4DDB-A31B-C4A3EDF2A495}" sibTransId="{325EBF88-EFBC-49DA-BB03-4196B91E3DAA}"/>
    <dgm:cxn modelId="{BAE06648-31A3-4E78-8870-1176C12F1E36}" type="presOf" srcId="{F86E7B52-BF63-47C0-9040-E9E4AB059C6C}" destId="{AE69B4BA-BCA8-476C-A5EB-016B7CCEE640}" srcOrd="0" destOrd="0" presId="urn:microsoft.com/office/officeart/2005/8/layout/equation1"/>
    <dgm:cxn modelId="{54F66B50-0C39-4C34-A541-53A20D058E69}" type="presOf" srcId="{2D39DB05-8D6E-4A8C-A360-51AE97FB32DD}" destId="{E904F4CD-8712-4EDB-9A0F-7EED663B7D16}" srcOrd="0" destOrd="0" presId="urn:microsoft.com/office/officeart/2005/8/layout/equation1"/>
    <dgm:cxn modelId="{7E5E7A73-3D3E-4816-87B7-E5279D0EE1D7}" type="presOf" srcId="{BC78E940-0783-48DB-A4D4-25F8CE3FB950}" destId="{28B73F32-5407-4D97-8293-529BCAF939C2}" srcOrd="0" destOrd="0" presId="urn:microsoft.com/office/officeart/2005/8/layout/equation1"/>
    <dgm:cxn modelId="{663DFC96-D4F8-4FDF-BE67-2DDBE3855719}" type="presOf" srcId="{0BD6E53C-F1A8-4450-BD12-C5B7ACB912F3}" destId="{3A18B96A-23C7-4430-AF5D-94FA11E5DFF1}" srcOrd="0" destOrd="0" presId="urn:microsoft.com/office/officeart/2005/8/layout/equation1"/>
    <dgm:cxn modelId="{760F0BCA-6F6D-4B56-8E66-628976F290E2}" srcId="{BC78E940-0783-48DB-A4D4-25F8CE3FB950}" destId="{F86E7B52-BF63-47C0-9040-E9E4AB059C6C}" srcOrd="1" destOrd="0" parTransId="{FDBF4B1E-A895-4EF3-9C82-BA57E450268D}" sibTransId="{3574A6EB-391A-478C-A49A-09A57D91061C}"/>
    <dgm:cxn modelId="{D64A74CE-935B-4763-A1B1-1778B99F3B62}" type="presOf" srcId="{3574A6EB-391A-478C-A49A-09A57D91061C}" destId="{6001CA1F-DEE9-4328-A861-050BDDC2E07E}" srcOrd="0" destOrd="0" presId="urn:microsoft.com/office/officeart/2005/8/layout/equation1"/>
    <dgm:cxn modelId="{A2652BF0-A9CB-4D31-8F39-9D05FBE09E04}" type="presParOf" srcId="{28B73F32-5407-4D97-8293-529BCAF939C2}" destId="{98E1821B-6C00-4B1D-A77D-8D41B5340C98}" srcOrd="0" destOrd="0" presId="urn:microsoft.com/office/officeart/2005/8/layout/equation1"/>
    <dgm:cxn modelId="{8C66DFFB-972D-419B-BF2D-7D31F13189A0}" type="presParOf" srcId="{28B73F32-5407-4D97-8293-529BCAF939C2}" destId="{A022BD11-93DA-412D-80A2-1208B562C4DA}" srcOrd="1" destOrd="0" presId="urn:microsoft.com/office/officeart/2005/8/layout/equation1"/>
    <dgm:cxn modelId="{17973D5F-3845-4873-9975-82BCD74345C9}" type="presParOf" srcId="{28B73F32-5407-4D97-8293-529BCAF939C2}" destId="{C94CCF2D-A17E-4788-AC60-93AAC4562810}" srcOrd="2" destOrd="0" presId="urn:microsoft.com/office/officeart/2005/8/layout/equation1"/>
    <dgm:cxn modelId="{E5677F49-56D6-4841-842C-990D1EAA71FC}" type="presParOf" srcId="{28B73F32-5407-4D97-8293-529BCAF939C2}" destId="{0B89CF06-C018-4066-AD54-22E97EBBAF88}" srcOrd="3" destOrd="0" presId="urn:microsoft.com/office/officeart/2005/8/layout/equation1"/>
    <dgm:cxn modelId="{0EA41C68-1169-49F1-9874-E17F0F04278C}" type="presParOf" srcId="{28B73F32-5407-4D97-8293-529BCAF939C2}" destId="{AE69B4BA-BCA8-476C-A5EB-016B7CCEE640}" srcOrd="4" destOrd="0" presId="urn:microsoft.com/office/officeart/2005/8/layout/equation1"/>
    <dgm:cxn modelId="{B5C6D848-8FDB-491F-BE2D-050A4B499C66}" type="presParOf" srcId="{28B73F32-5407-4D97-8293-529BCAF939C2}" destId="{E33533EC-C4BE-442C-B38A-2A7B69F114D8}" srcOrd="5" destOrd="0" presId="urn:microsoft.com/office/officeart/2005/8/layout/equation1"/>
    <dgm:cxn modelId="{6B7C1973-47A5-425F-975B-5758B5937FC5}" type="presParOf" srcId="{28B73F32-5407-4D97-8293-529BCAF939C2}" destId="{6001CA1F-DEE9-4328-A861-050BDDC2E07E}" srcOrd="6" destOrd="0" presId="urn:microsoft.com/office/officeart/2005/8/layout/equation1"/>
    <dgm:cxn modelId="{82F14FEF-4C2C-4C2F-8440-73403A6D9B39}" type="presParOf" srcId="{28B73F32-5407-4D97-8293-529BCAF939C2}" destId="{FF501A79-5DA3-4111-8E12-4ED016352E4E}" srcOrd="7" destOrd="0" presId="urn:microsoft.com/office/officeart/2005/8/layout/equation1"/>
    <dgm:cxn modelId="{176EA0A2-F5BA-4DB3-9412-13BFE4217B79}" type="presParOf" srcId="{28B73F32-5407-4D97-8293-529BCAF939C2}" destId="{E904F4CD-8712-4EDB-9A0F-7EED663B7D16}" srcOrd="8" destOrd="0" presId="urn:microsoft.com/office/officeart/2005/8/layout/equation1"/>
    <dgm:cxn modelId="{4D2380C8-4099-447F-AB17-1E7280F76015}" type="presParOf" srcId="{28B73F32-5407-4D97-8293-529BCAF939C2}" destId="{7DC9A402-2AD1-48B5-9C2F-C32110CADF78}" srcOrd="9" destOrd="0" presId="urn:microsoft.com/office/officeart/2005/8/layout/equation1"/>
    <dgm:cxn modelId="{7B39B8C8-C045-4530-9672-433589F6C4B4}" type="presParOf" srcId="{28B73F32-5407-4D97-8293-529BCAF939C2}" destId="{3A18B96A-23C7-4430-AF5D-94FA11E5DFF1}" srcOrd="10" destOrd="0" presId="urn:microsoft.com/office/officeart/2005/8/layout/equation1"/>
    <dgm:cxn modelId="{69443906-F3C6-4014-9B31-4257CAA19A69}" type="presParOf" srcId="{28B73F32-5407-4D97-8293-529BCAF939C2}" destId="{80DD652F-414D-450B-9FA0-15C53FEBB50C}" srcOrd="11" destOrd="0" presId="urn:microsoft.com/office/officeart/2005/8/layout/equation1"/>
    <dgm:cxn modelId="{9E17CEFC-712A-4C56-8D9F-C90E928B2F82}" type="presParOf" srcId="{28B73F32-5407-4D97-8293-529BCAF939C2}" destId="{37E19DD6-20A5-4184-8C01-B399C4174D2B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Chaîne de compilation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Structure de  projet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45A670C3-1A65-47D9-9F76-DAAF128FB3DB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Test</a:t>
          </a:r>
        </a:p>
      </dgm:t>
    </dgm:pt>
    <dgm:pt modelId="{A458115F-6E9E-4029-986A-6F9770620002}" type="parTrans" cxnId="{742AA0AC-824A-4141-AAA5-34FE42CB48B6}">
      <dgm:prSet/>
      <dgm:spPr/>
      <dgm:t>
        <a:bodyPr/>
        <a:lstStyle/>
        <a:p>
          <a:endParaRPr lang="fr-FR"/>
        </a:p>
      </dgm:t>
    </dgm:pt>
    <dgm:pt modelId="{3891ED69-5FFF-4925-830D-82F8560730C9}" type="sibTrans" cxnId="{742AA0AC-824A-4141-AAA5-34FE42CB48B6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3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3" custLinFactNeighborX="0" custLinFactNeighborY="-1347">
        <dgm:presLayoutVars>
          <dgm:chMax val="0"/>
          <dgm:chPref val="0"/>
          <dgm:bulletEnabled val="1"/>
        </dgm:presLayoutVars>
      </dgm:prSet>
      <dgm:spPr/>
    </dgm:pt>
    <dgm:pt modelId="{404E788B-875C-49D3-A1F4-D354F5445D3E}" type="pres">
      <dgm:prSet presAssocID="{50843387-DE63-4AA3-878C-D908318D6E82}" presName="parTxOnlySpace" presStyleCnt="0"/>
      <dgm:spPr/>
    </dgm:pt>
    <dgm:pt modelId="{46B32102-003C-43F8-8866-B1D19C240579}" type="pres">
      <dgm:prSet presAssocID="{45A670C3-1A65-47D9-9F76-DAAF128FB3DB}" presName="parTxOnly" presStyleLbl="node1" presStyleIdx="2" presStyleCnt="3" custLinFactX="2288" custLinFactNeighborX="100000" custLinFactNeighborY="-6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742AA0AC-824A-4141-AAA5-34FE42CB48B6}" srcId="{4567B05A-5A12-4466-9D8C-D55E2946D0B0}" destId="{45A670C3-1A65-47D9-9F76-DAAF128FB3DB}" srcOrd="2" destOrd="0" parTransId="{A458115F-6E9E-4029-986A-6F9770620002}" sibTransId="{3891ED69-5FFF-4925-830D-82F8560730C9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A5D5D3DE-D365-452B-9A12-770B87646825}" type="presOf" srcId="{45A670C3-1A65-47D9-9F76-DAAF128FB3DB}" destId="{46B32102-003C-43F8-8866-B1D19C240579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  <dgm:cxn modelId="{C5FF1001-35B0-479D-AFF2-B93013E29933}" type="presParOf" srcId="{10997EFE-3B41-4AB7-8BB3-C97E32E2963F}" destId="{404E788B-875C-49D3-A1F4-D354F5445D3E}" srcOrd="3" destOrd="0" presId="urn:microsoft.com/office/officeart/2005/8/layout/chevron1"/>
    <dgm:cxn modelId="{78FD998F-1E94-4B12-99F3-C5865DDB64CB}" type="presParOf" srcId="{10997EFE-3B41-4AB7-8BB3-C97E32E2963F}" destId="{46B32102-003C-43F8-8866-B1D19C2405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rgbClr val="00B0F0"/>
        </a:solidFill>
      </dgm:spPr>
      <dgm:t>
        <a:bodyPr/>
        <a:lstStyle/>
        <a:p>
          <a:r>
            <a:rPr lang="fr-MA" sz="1600" b="1" dirty="0">
              <a:solidFill>
                <a:schemeClr val="tx1"/>
              </a:solidFill>
            </a:rPr>
            <a:t>Langage Rust</a:t>
          </a:r>
          <a:endParaRPr lang="en-US" sz="1600" b="1" u="sng" dirty="0">
            <a:solidFill>
              <a:schemeClr val="tx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Présentation de la mission du stage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F406F0A1-A14A-483B-BDF8-2463825D941D}" type="pres">
      <dgm:prSet presAssocID="{5AC8A039-0141-44A1-AFBA-9576CAD0AA22}" presName="node" presStyleLbl="node1" presStyleIdx="1" presStyleCnt="6" custLinFactNeighborX="13665" custLinFactNeighborY="33091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5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879AEFE-5982-46E5-AF10-76B3161B8CD5}" type="presOf" srcId="{4567B05A-5A12-4466-9D8C-D55E2946D0B0}" destId="{10997EFE-3B41-4AB7-8BB3-C97E32E2963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rgbClr val="00B0F0"/>
        </a:solidFill>
      </dgm:spPr>
      <dgm:t>
        <a:bodyPr/>
        <a:lstStyle/>
        <a:p>
          <a:r>
            <a:rPr lang="fr-FR" sz="1800" b="1" noProof="0" dirty="0">
              <a:solidFill>
                <a:schemeClr val="tx1"/>
              </a:solidFill>
            </a:rPr>
            <a:t>Réalisation</a:t>
          </a:r>
          <a:r>
            <a:rPr lang="fr-FR" sz="1800" b="1" baseline="0" noProof="0" dirty="0">
              <a:solidFill>
                <a:schemeClr val="tx1"/>
              </a:solidFill>
            </a:rPr>
            <a:t> et Test</a:t>
          </a:r>
          <a:endParaRPr lang="fr-FR" sz="1800" b="1" noProof="0" dirty="0">
            <a:solidFill>
              <a:schemeClr val="tx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0617734-F1EF-49EF-9B61-5C96642E238F}" type="doc">
      <dgm:prSet loTypeId="urn:microsoft.com/office/officeart/2005/8/layout/hierarchy6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BA290DAB-0EBD-4D8F-8D95-B9A5B39C66DB}">
      <dgm:prSet phldrT="[Text]" custT="1"/>
      <dgm:spPr/>
      <dgm:t>
        <a:bodyPr/>
        <a:lstStyle/>
        <a:p>
          <a:r>
            <a:rPr lang="fr-FR" sz="1800" b="1" dirty="0">
              <a:solidFill>
                <a:schemeClr val="tx1"/>
              </a:solidFill>
            </a:rPr>
            <a:t>main.c</a:t>
          </a:r>
        </a:p>
      </dgm:t>
    </dgm:pt>
    <dgm:pt modelId="{71F1806C-5E16-4FF4-9C92-8EE8CD87E924}" type="parTrans" cxnId="{AD316C57-8363-4AB6-B422-D631213B4DAE}">
      <dgm:prSet/>
      <dgm:spPr/>
      <dgm:t>
        <a:bodyPr/>
        <a:lstStyle/>
        <a:p>
          <a:endParaRPr lang="fr-FR"/>
        </a:p>
      </dgm:t>
    </dgm:pt>
    <dgm:pt modelId="{BF78A8F7-2CB9-4580-8F00-FFE13208730D}" type="sibTrans" cxnId="{AD316C57-8363-4AB6-B422-D631213B4DAE}">
      <dgm:prSet/>
      <dgm:spPr/>
      <dgm:t>
        <a:bodyPr/>
        <a:lstStyle/>
        <a:p>
          <a:endParaRPr lang="fr-FR"/>
        </a:p>
      </dgm:t>
    </dgm:pt>
    <dgm:pt modelId="{DE0A9A48-E70B-46E3-8437-A9127B976D5F}">
      <dgm:prSet phldrT="[Text]" custT="1"/>
      <dgm:spPr/>
      <dgm:t>
        <a:bodyPr/>
        <a:lstStyle/>
        <a:p>
          <a:r>
            <a:rPr lang="fr-FR" sz="1800" b="1" dirty="0"/>
            <a:t>Lexique.h</a:t>
          </a:r>
        </a:p>
      </dgm:t>
    </dgm:pt>
    <dgm:pt modelId="{65D71C84-BB32-4EB5-AF86-46CA69721F34}" type="parTrans" cxnId="{EB9135FE-5074-4057-9190-51DC8275EB7F}">
      <dgm:prSet/>
      <dgm:spPr/>
      <dgm:t>
        <a:bodyPr/>
        <a:lstStyle/>
        <a:p>
          <a:endParaRPr lang="fr-FR"/>
        </a:p>
      </dgm:t>
    </dgm:pt>
    <dgm:pt modelId="{63F751FB-FF33-45BC-BD3F-92B27E4A73BB}" type="sibTrans" cxnId="{EB9135FE-5074-4057-9190-51DC8275EB7F}">
      <dgm:prSet/>
      <dgm:spPr/>
      <dgm:t>
        <a:bodyPr/>
        <a:lstStyle/>
        <a:p>
          <a:endParaRPr lang="fr-FR"/>
        </a:p>
      </dgm:t>
    </dgm:pt>
    <dgm:pt modelId="{7259DB98-057D-453A-BD51-3A346DA73702}">
      <dgm:prSet phldrT="[Text]" custT="1"/>
      <dgm:spPr/>
      <dgm:t>
        <a:bodyPr/>
        <a:lstStyle/>
        <a:p>
          <a:r>
            <a:rPr lang="fr-FR" sz="1800" b="1" dirty="0"/>
            <a:t>Lexique.c</a:t>
          </a:r>
        </a:p>
      </dgm:t>
    </dgm:pt>
    <dgm:pt modelId="{74CE9C69-D094-4FF7-BE96-4068364F64D9}" type="parTrans" cxnId="{E446A5DF-E4A0-4FA4-A29D-E6E69A3C4A0E}">
      <dgm:prSet/>
      <dgm:spPr/>
      <dgm:t>
        <a:bodyPr/>
        <a:lstStyle/>
        <a:p>
          <a:endParaRPr lang="fr-FR"/>
        </a:p>
      </dgm:t>
    </dgm:pt>
    <dgm:pt modelId="{D63164E6-1328-4B0E-A200-7AB74C8E83C8}" type="sibTrans" cxnId="{E446A5DF-E4A0-4FA4-A29D-E6E69A3C4A0E}">
      <dgm:prSet/>
      <dgm:spPr/>
      <dgm:t>
        <a:bodyPr/>
        <a:lstStyle/>
        <a:p>
          <a:endParaRPr lang="fr-FR"/>
        </a:p>
      </dgm:t>
    </dgm:pt>
    <dgm:pt modelId="{B669FD4A-2058-42F5-8434-19F9A5A2BF91}">
      <dgm:prSet phldrT="[Text]" custT="1"/>
      <dgm:spPr/>
      <dgm:t>
        <a:bodyPr/>
        <a:lstStyle/>
        <a:p>
          <a:r>
            <a:rPr lang="fr-FR" sz="1800" b="1" dirty="0"/>
            <a:t>Syntax.h</a:t>
          </a:r>
        </a:p>
      </dgm:t>
    </dgm:pt>
    <dgm:pt modelId="{1310EE1A-1D39-4669-8048-14A7EE5F69CE}" type="parTrans" cxnId="{ABD9ABEA-62C7-4105-B363-E27E45C136BD}">
      <dgm:prSet/>
      <dgm:spPr/>
      <dgm:t>
        <a:bodyPr/>
        <a:lstStyle/>
        <a:p>
          <a:endParaRPr lang="fr-FR"/>
        </a:p>
      </dgm:t>
    </dgm:pt>
    <dgm:pt modelId="{A36BFE2B-EDC9-4E95-9E02-8156DE96D834}" type="sibTrans" cxnId="{ABD9ABEA-62C7-4105-B363-E27E45C136BD}">
      <dgm:prSet/>
      <dgm:spPr/>
      <dgm:t>
        <a:bodyPr/>
        <a:lstStyle/>
        <a:p>
          <a:endParaRPr lang="fr-FR"/>
        </a:p>
      </dgm:t>
    </dgm:pt>
    <dgm:pt modelId="{4987D570-2CC4-410E-8264-EC8CCB6C40B1}">
      <dgm:prSet phldrT="[Text]" custT="1"/>
      <dgm:spPr/>
      <dgm:t>
        <a:bodyPr/>
        <a:lstStyle/>
        <a:p>
          <a:r>
            <a:rPr lang="fr-FR" sz="1600" b="1" dirty="0"/>
            <a:t>Semantique.c</a:t>
          </a:r>
        </a:p>
      </dgm:t>
    </dgm:pt>
    <dgm:pt modelId="{C07ADAB1-2DFC-4191-A3AE-18D480CBD62F}" type="parTrans" cxnId="{E4850475-9398-43B1-A6A0-C439347C7A6A}">
      <dgm:prSet/>
      <dgm:spPr/>
      <dgm:t>
        <a:bodyPr/>
        <a:lstStyle/>
        <a:p>
          <a:endParaRPr lang="fr-FR"/>
        </a:p>
      </dgm:t>
    </dgm:pt>
    <dgm:pt modelId="{A662C74F-0753-4243-8B63-A17E9FF4E7BE}" type="sibTrans" cxnId="{E4850475-9398-43B1-A6A0-C439347C7A6A}">
      <dgm:prSet/>
      <dgm:spPr/>
      <dgm:t>
        <a:bodyPr/>
        <a:lstStyle/>
        <a:p>
          <a:endParaRPr lang="fr-FR"/>
        </a:p>
      </dgm:t>
    </dgm:pt>
    <dgm:pt modelId="{A948B86E-01C3-4E2D-B4AD-2F9895959A58}">
      <dgm:prSet phldrT="[Text]"/>
      <dgm:spPr/>
      <dgm:t>
        <a:bodyPr/>
        <a:lstStyle/>
        <a:p>
          <a:r>
            <a:rPr lang="fr-FR" dirty="0"/>
            <a:t>Entrée du programme</a:t>
          </a:r>
        </a:p>
      </dgm:t>
    </dgm:pt>
    <dgm:pt modelId="{FE6C7214-D48D-442D-B5D1-A7D098EAB6FF}" type="parTrans" cxnId="{E5FF4942-F177-47D3-85DC-55E5E18F9678}">
      <dgm:prSet/>
      <dgm:spPr/>
      <dgm:t>
        <a:bodyPr/>
        <a:lstStyle/>
        <a:p>
          <a:endParaRPr lang="fr-FR"/>
        </a:p>
      </dgm:t>
    </dgm:pt>
    <dgm:pt modelId="{3C31EB0E-14AA-4DC5-BC03-00E6078C5F3A}" type="sibTrans" cxnId="{E5FF4942-F177-47D3-85DC-55E5E18F9678}">
      <dgm:prSet/>
      <dgm:spPr/>
      <dgm:t>
        <a:bodyPr/>
        <a:lstStyle/>
        <a:p>
          <a:endParaRPr lang="fr-FR"/>
        </a:p>
      </dgm:t>
    </dgm:pt>
    <dgm:pt modelId="{21F3F636-667F-4136-9AF3-CCC5E866C502}">
      <dgm:prSet phldrT="[Text]"/>
      <dgm:spPr/>
      <dgm:t>
        <a:bodyPr/>
        <a:lstStyle/>
        <a:p>
          <a:r>
            <a:rPr lang="fr-FR" dirty="0"/>
            <a:t>Les headers</a:t>
          </a:r>
        </a:p>
      </dgm:t>
    </dgm:pt>
    <dgm:pt modelId="{D8A7029C-E268-4CE9-B25F-2E5B71762E28}" type="parTrans" cxnId="{BEDDB4B5-789E-4878-A5B3-92CD8A196E38}">
      <dgm:prSet/>
      <dgm:spPr/>
      <dgm:t>
        <a:bodyPr/>
        <a:lstStyle/>
        <a:p>
          <a:endParaRPr lang="fr-FR"/>
        </a:p>
      </dgm:t>
    </dgm:pt>
    <dgm:pt modelId="{AE3D3C94-8379-4B6B-BB7C-909016603BF8}" type="sibTrans" cxnId="{BEDDB4B5-789E-4878-A5B3-92CD8A196E38}">
      <dgm:prSet/>
      <dgm:spPr/>
      <dgm:t>
        <a:bodyPr/>
        <a:lstStyle/>
        <a:p>
          <a:endParaRPr lang="fr-FR"/>
        </a:p>
      </dgm:t>
    </dgm:pt>
    <dgm:pt modelId="{B2A9720A-F85D-4099-9838-0504E7CFB1DC}">
      <dgm:prSet phldrT="[Text]"/>
      <dgm:spPr/>
      <dgm:t>
        <a:bodyPr/>
        <a:lstStyle/>
        <a:p>
          <a:r>
            <a:rPr lang="fr-FR" dirty="0"/>
            <a:t>Fichiers .c </a:t>
          </a:r>
        </a:p>
      </dgm:t>
    </dgm:pt>
    <dgm:pt modelId="{1FE153C3-E1B2-4D63-B08E-C310B6DC3109}" type="parTrans" cxnId="{1E2A1A4B-8CF9-4111-88CC-DC92BB494B6D}">
      <dgm:prSet/>
      <dgm:spPr/>
      <dgm:t>
        <a:bodyPr/>
        <a:lstStyle/>
        <a:p>
          <a:endParaRPr lang="fr-FR"/>
        </a:p>
      </dgm:t>
    </dgm:pt>
    <dgm:pt modelId="{CC8F96A2-D4F3-45CA-A327-BAB90FE57C87}" type="sibTrans" cxnId="{1E2A1A4B-8CF9-4111-88CC-DC92BB494B6D}">
      <dgm:prSet/>
      <dgm:spPr/>
      <dgm:t>
        <a:bodyPr/>
        <a:lstStyle/>
        <a:p>
          <a:endParaRPr lang="fr-FR"/>
        </a:p>
      </dgm:t>
    </dgm:pt>
    <dgm:pt modelId="{A54AD0BD-5340-450A-B931-0B0B7E6135A0}">
      <dgm:prSet phldrT="[Text]" custT="1"/>
      <dgm:spPr/>
      <dgm:t>
        <a:bodyPr/>
        <a:lstStyle/>
        <a:p>
          <a:r>
            <a:rPr lang="fr-FR" sz="1600" b="1" dirty="0">
              <a:solidFill>
                <a:schemeClr val="tx1"/>
              </a:solidFill>
            </a:rPr>
            <a:t>Semantique.h</a:t>
          </a:r>
        </a:p>
      </dgm:t>
    </dgm:pt>
    <dgm:pt modelId="{20B7B928-69D4-4D72-BD3E-9A39BB5EA315}" type="parTrans" cxnId="{FAE0EC6C-7037-43D8-80EC-EDACF4D0A1DF}">
      <dgm:prSet/>
      <dgm:spPr/>
      <dgm:t>
        <a:bodyPr/>
        <a:lstStyle/>
        <a:p>
          <a:endParaRPr lang="fr-FR"/>
        </a:p>
      </dgm:t>
    </dgm:pt>
    <dgm:pt modelId="{4DB9BFEC-9E45-4BAF-9E1E-5F38918890AE}" type="sibTrans" cxnId="{FAE0EC6C-7037-43D8-80EC-EDACF4D0A1DF}">
      <dgm:prSet/>
      <dgm:spPr/>
      <dgm:t>
        <a:bodyPr/>
        <a:lstStyle/>
        <a:p>
          <a:endParaRPr lang="fr-FR"/>
        </a:p>
      </dgm:t>
    </dgm:pt>
    <dgm:pt modelId="{0021D71E-94A4-43E9-A215-E497009573DA}">
      <dgm:prSet phldrT="[Text]" custT="1"/>
      <dgm:spPr/>
      <dgm:t>
        <a:bodyPr/>
        <a:lstStyle/>
        <a:p>
          <a:r>
            <a:rPr lang="fr-FR" sz="1800" b="1" dirty="0"/>
            <a:t>Syntax.c</a:t>
          </a:r>
        </a:p>
      </dgm:t>
    </dgm:pt>
    <dgm:pt modelId="{CD33C101-D99C-46D7-9961-50418ADB7E93}" type="parTrans" cxnId="{CD125E71-AA63-47AC-8BC0-E5D903CAA617}">
      <dgm:prSet/>
      <dgm:spPr/>
      <dgm:t>
        <a:bodyPr/>
        <a:lstStyle/>
        <a:p>
          <a:endParaRPr lang="fr-FR"/>
        </a:p>
      </dgm:t>
    </dgm:pt>
    <dgm:pt modelId="{1E00E4F6-6F81-44B7-B497-7FCF0743A7EB}" type="sibTrans" cxnId="{CD125E71-AA63-47AC-8BC0-E5D903CAA617}">
      <dgm:prSet/>
      <dgm:spPr/>
      <dgm:t>
        <a:bodyPr/>
        <a:lstStyle/>
        <a:p>
          <a:endParaRPr lang="fr-FR"/>
        </a:p>
      </dgm:t>
    </dgm:pt>
    <dgm:pt modelId="{D9C06747-B349-4336-A061-624018825A55}">
      <dgm:prSet phldrT="[Text]" custT="1"/>
      <dgm:spPr/>
      <dgm:t>
        <a:bodyPr/>
        <a:lstStyle/>
        <a:p>
          <a:r>
            <a:rPr lang="fr-FR" sz="1800" b="1" dirty="0">
              <a:solidFill>
                <a:schemeClr val="tx1"/>
              </a:solidFill>
            </a:rPr>
            <a:t>Erreurs.h</a:t>
          </a:r>
        </a:p>
      </dgm:t>
    </dgm:pt>
    <dgm:pt modelId="{8537F2BF-9AC5-4290-86B0-4150EB1CE752}" type="parTrans" cxnId="{EA352A3B-9255-4E21-9F01-5168454AF8DD}">
      <dgm:prSet/>
      <dgm:spPr/>
      <dgm:t>
        <a:bodyPr/>
        <a:lstStyle/>
        <a:p>
          <a:endParaRPr lang="fr-FR"/>
        </a:p>
      </dgm:t>
    </dgm:pt>
    <dgm:pt modelId="{8F1C5DED-7042-42B6-A049-E7828E1D40AA}" type="sibTrans" cxnId="{EA352A3B-9255-4E21-9F01-5168454AF8DD}">
      <dgm:prSet/>
      <dgm:spPr/>
      <dgm:t>
        <a:bodyPr/>
        <a:lstStyle/>
        <a:p>
          <a:endParaRPr lang="fr-FR"/>
        </a:p>
      </dgm:t>
    </dgm:pt>
    <dgm:pt modelId="{BEE79905-EC81-42E5-A16A-D571012756B0}">
      <dgm:prSet phldrT="[Text]" custT="1"/>
      <dgm:spPr/>
      <dgm:t>
        <a:bodyPr/>
        <a:lstStyle/>
        <a:p>
          <a:r>
            <a:rPr lang="fr-FR" sz="1800" b="1" dirty="0"/>
            <a:t>erreurs.c</a:t>
          </a:r>
        </a:p>
      </dgm:t>
    </dgm:pt>
    <dgm:pt modelId="{043B0588-92FC-45B3-9A42-D975AA2AB4EC}" type="parTrans" cxnId="{E23B63A2-2BC1-4196-A979-CA3AD023C768}">
      <dgm:prSet/>
      <dgm:spPr/>
      <dgm:t>
        <a:bodyPr/>
        <a:lstStyle/>
        <a:p>
          <a:endParaRPr lang="fr-FR"/>
        </a:p>
      </dgm:t>
    </dgm:pt>
    <dgm:pt modelId="{B46CAE5E-2426-4B96-AAE7-3EA00CFC1D71}" type="sibTrans" cxnId="{E23B63A2-2BC1-4196-A979-CA3AD023C768}">
      <dgm:prSet/>
      <dgm:spPr/>
      <dgm:t>
        <a:bodyPr/>
        <a:lstStyle/>
        <a:p>
          <a:endParaRPr lang="fr-FR"/>
        </a:p>
      </dgm:t>
    </dgm:pt>
    <dgm:pt modelId="{73AA0085-67E5-4C30-AEBB-309B4FED2268}">
      <dgm:prSet phldrT="[Text]"/>
      <dgm:spPr/>
      <dgm:t>
        <a:bodyPr/>
        <a:lstStyle/>
        <a:p>
          <a:r>
            <a:rPr lang="fr-FR"/>
            <a:t>Les fichiers Rust</a:t>
          </a:r>
          <a:endParaRPr lang="fr-FR" dirty="0"/>
        </a:p>
      </dgm:t>
    </dgm:pt>
    <dgm:pt modelId="{7D9CC39C-1DE9-4B5C-AAEC-F3F5F87D7CC6}" type="parTrans" cxnId="{15C10BC4-100C-4C5C-96A0-4ECD7A5E23D2}">
      <dgm:prSet/>
      <dgm:spPr/>
      <dgm:t>
        <a:bodyPr/>
        <a:lstStyle/>
        <a:p>
          <a:endParaRPr lang="fr-FR"/>
        </a:p>
      </dgm:t>
    </dgm:pt>
    <dgm:pt modelId="{F22AF198-B546-4C1E-A1C2-608B6582F70E}" type="sibTrans" cxnId="{15C10BC4-100C-4C5C-96A0-4ECD7A5E23D2}">
      <dgm:prSet/>
      <dgm:spPr/>
      <dgm:t>
        <a:bodyPr/>
        <a:lstStyle/>
        <a:p>
          <a:endParaRPr lang="fr-FR"/>
        </a:p>
      </dgm:t>
    </dgm:pt>
    <dgm:pt modelId="{C4E5BC1C-B57F-49A6-AAAB-AFE5034BA567}" type="pres">
      <dgm:prSet presAssocID="{F0617734-F1EF-49EF-9B61-5C96642E238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D5CAEC-8C6C-4FB5-9CE3-6539FE35F497}" type="pres">
      <dgm:prSet presAssocID="{F0617734-F1EF-49EF-9B61-5C96642E238F}" presName="hierFlow" presStyleCnt="0"/>
      <dgm:spPr/>
    </dgm:pt>
    <dgm:pt modelId="{588EF6AF-EAC9-4533-9A3A-BF773CE74873}" type="pres">
      <dgm:prSet presAssocID="{F0617734-F1EF-49EF-9B61-5C96642E238F}" presName="firstBuf" presStyleCnt="0"/>
      <dgm:spPr/>
    </dgm:pt>
    <dgm:pt modelId="{3470A229-B316-4A1F-BB8D-70E864E80FEF}" type="pres">
      <dgm:prSet presAssocID="{F0617734-F1EF-49EF-9B61-5C96642E238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353DE7-5CA5-4B40-BD08-E2A854023073}" type="pres">
      <dgm:prSet presAssocID="{BA290DAB-0EBD-4D8F-8D95-B9A5B39C66DB}" presName="Name14" presStyleCnt="0"/>
      <dgm:spPr/>
    </dgm:pt>
    <dgm:pt modelId="{34A9B66C-0D9A-4281-B446-4597CE463047}" type="pres">
      <dgm:prSet presAssocID="{BA290DAB-0EBD-4D8F-8D95-B9A5B39C66DB}" presName="level1Shape" presStyleLbl="node0" presStyleIdx="0" presStyleCnt="1" custScaleY="107545" custLinFactNeighborX="7736" custLinFactNeighborY="-4886">
        <dgm:presLayoutVars>
          <dgm:chPref val="3"/>
        </dgm:presLayoutVars>
      </dgm:prSet>
      <dgm:spPr/>
    </dgm:pt>
    <dgm:pt modelId="{05883346-00E3-4E2D-9CC0-6EBB486FD32F}" type="pres">
      <dgm:prSet presAssocID="{BA290DAB-0EBD-4D8F-8D95-B9A5B39C66DB}" presName="hierChild2" presStyleCnt="0"/>
      <dgm:spPr/>
    </dgm:pt>
    <dgm:pt modelId="{7FEDF5D9-8D0B-4C68-AE4A-A10503D1CD3C}" type="pres">
      <dgm:prSet presAssocID="{65D71C84-BB32-4EB5-AF86-46CA69721F34}" presName="Name19" presStyleLbl="parChTrans1D2" presStyleIdx="0" presStyleCnt="4"/>
      <dgm:spPr/>
    </dgm:pt>
    <dgm:pt modelId="{E79F40D5-C153-4193-B742-B1832DBBC402}" type="pres">
      <dgm:prSet presAssocID="{DE0A9A48-E70B-46E3-8437-A9127B976D5F}" presName="Name21" presStyleCnt="0"/>
      <dgm:spPr/>
    </dgm:pt>
    <dgm:pt modelId="{C3C50C9E-E6F1-4486-A987-8E04A5FFC738}" type="pres">
      <dgm:prSet presAssocID="{DE0A9A48-E70B-46E3-8437-A9127B976D5F}" presName="level2Shape" presStyleLbl="node2" presStyleIdx="0" presStyleCnt="4" custLinFactNeighborX="12164" custLinFactNeighborY="257"/>
      <dgm:spPr/>
    </dgm:pt>
    <dgm:pt modelId="{64B04AEC-A43F-4436-925C-A85A8026C5FB}" type="pres">
      <dgm:prSet presAssocID="{DE0A9A48-E70B-46E3-8437-A9127B976D5F}" presName="hierChild3" presStyleCnt="0"/>
      <dgm:spPr/>
    </dgm:pt>
    <dgm:pt modelId="{8E2AAE4A-1177-429D-A845-E43082751049}" type="pres">
      <dgm:prSet presAssocID="{74CE9C69-D094-4FF7-BE96-4068364F64D9}" presName="Name19" presStyleLbl="parChTrans1D3" presStyleIdx="0" presStyleCnt="4"/>
      <dgm:spPr/>
    </dgm:pt>
    <dgm:pt modelId="{914AC070-4A43-46C9-BEA2-C38E7793B0E0}" type="pres">
      <dgm:prSet presAssocID="{7259DB98-057D-453A-BD51-3A346DA73702}" presName="Name21" presStyleCnt="0"/>
      <dgm:spPr/>
    </dgm:pt>
    <dgm:pt modelId="{3F788F88-CA6A-467C-A21A-A84570AE7F84}" type="pres">
      <dgm:prSet presAssocID="{7259DB98-057D-453A-BD51-3A346DA73702}" presName="level2Shape" presStyleLbl="node3" presStyleIdx="0" presStyleCnt="4" custLinFactNeighborX="7682" custLinFactNeighborY="-11485"/>
      <dgm:spPr/>
    </dgm:pt>
    <dgm:pt modelId="{7F0DBB22-B8DD-4694-93A0-5E1157058863}" type="pres">
      <dgm:prSet presAssocID="{7259DB98-057D-453A-BD51-3A346DA73702}" presName="hierChild3" presStyleCnt="0"/>
      <dgm:spPr/>
    </dgm:pt>
    <dgm:pt modelId="{14DDA1A4-BAE0-4303-B549-DFDB02F88B7F}" type="pres">
      <dgm:prSet presAssocID="{1310EE1A-1D39-4669-8048-14A7EE5F69CE}" presName="Name19" presStyleLbl="parChTrans1D2" presStyleIdx="1" presStyleCnt="4"/>
      <dgm:spPr/>
    </dgm:pt>
    <dgm:pt modelId="{5D40DD08-9C13-4AE4-9658-F3999FB0245D}" type="pres">
      <dgm:prSet presAssocID="{B669FD4A-2058-42F5-8434-19F9A5A2BF91}" presName="Name21" presStyleCnt="0"/>
      <dgm:spPr/>
    </dgm:pt>
    <dgm:pt modelId="{8EE118FF-F1F5-4D3D-B6E3-21ACF4943358}" type="pres">
      <dgm:prSet presAssocID="{B669FD4A-2058-42F5-8434-19F9A5A2BF91}" presName="level2Shape" presStyleLbl="node2" presStyleIdx="1" presStyleCnt="4" custLinFactNeighborX="9953" custLinFactNeighborY="257"/>
      <dgm:spPr/>
    </dgm:pt>
    <dgm:pt modelId="{303E2D28-B7D1-449F-AF0A-939225CF15C7}" type="pres">
      <dgm:prSet presAssocID="{B669FD4A-2058-42F5-8434-19F9A5A2BF91}" presName="hierChild3" presStyleCnt="0"/>
      <dgm:spPr/>
    </dgm:pt>
    <dgm:pt modelId="{A33C84DD-6925-4766-A265-145779D68E6A}" type="pres">
      <dgm:prSet presAssocID="{CD33C101-D99C-46D7-9961-50418ADB7E93}" presName="Name19" presStyleLbl="parChTrans1D3" presStyleIdx="1" presStyleCnt="4"/>
      <dgm:spPr/>
    </dgm:pt>
    <dgm:pt modelId="{C39D8894-FC72-4FC2-AEB9-A2EF1B03ADA8}" type="pres">
      <dgm:prSet presAssocID="{0021D71E-94A4-43E9-A215-E497009573DA}" presName="Name21" presStyleCnt="0"/>
      <dgm:spPr/>
    </dgm:pt>
    <dgm:pt modelId="{F933633E-8A29-4B71-9673-5B4C1DF742F0}" type="pres">
      <dgm:prSet presAssocID="{0021D71E-94A4-43E9-A215-E497009573DA}" presName="level2Shape" presStyleLbl="node3" presStyleIdx="1" presStyleCnt="4" custLinFactNeighborX="11169" custLinFactNeighborY="-11105"/>
      <dgm:spPr/>
    </dgm:pt>
    <dgm:pt modelId="{E6303E04-433B-4A51-953A-67E12E9744CF}" type="pres">
      <dgm:prSet presAssocID="{0021D71E-94A4-43E9-A215-E497009573DA}" presName="hierChild3" presStyleCnt="0"/>
      <dgm:spPr/>
    </dgm:pt>
    <dgm:pt modelId="{9287426C-3E24-4F52-8635-E70E546393F5}" type="pres">
      <dgm:prSet presAssocID="{20B7B928-69D4-4D72-BD3E-9A39BB5EA315}" presName="Name19" presStyleLbl="parChTrans1D2" presStyleIdx="2" presStyleCnt="4"/>
      <dgm:spPr/>
    </dgm:pt>
    <dgm:pt modelId="{9E4FDA96-EDAF-400F-806D-89E40D6923D3}" type="pres">
      <dgm:prSet presAssocID="{A54AD0BD-5340-450A-B931-0B0B7E6135A0}" presName="Name21" presStyleCnt="0"/>
      <dgm:spPr/>
    </dgm:pt>
    <dgm:pt modelId="{9359CADC-677D-4E28-B933-59E9B567033C}" type="pres">
      <dgm:prSet presAssocID="{A54AD0BD-5340-450A-B931-0B0B7E6135A0}" presName="level2Shape" presStyleLbl="node2" presStyleIdx="2" presStyleCnt="4" custScaleX="127248" custLinFactNeighborX="6624" custLinFactNeighborY="257"/>
      <dgm:spPr/>
    </dgm:pt>
    <dgm:pt modelId="{4EFE350F-DD36-49B6-8FE7-449F46E36AD2}" type="pres">
      <dgm:prSet presAssocID="{A54AD0BD-5340-450A-B931-0B0B7E6135A0}" presName="hierChild3" presStyleCnt="0"/>
      <dgm:spPr/>
    </dgm:pt>
    <dgm:pt modelId="{3CC691D8-B910-46DF-9DAA-1FB482321EEB}" type="pres">
      <dgm:prSet presAssocID="{C07ADAB1-2DFC-4191-A3AE-18D480CBD62F}" presName="Name19" presStyleLbl="parChTrans1D3" presStyleIdx="2" presStyleCnt="4"/>
      <dgm:spPr/>
    </dgm:pt>
    <dgm:pt modelId="{DEA17E88-F1F3-4F95-B591-2CB16A20EF41}" type="pres">
      <dgm:prSet presAssocID="{4987D570-2CC4-410E-8264-EC8CCB6C40B1}" presName="Name21" presStyleCnt="0"/>
      <dgm:spPr/>
    </dgm:pt>
    <dgm:pt modelId="{0867D525-72D7-43D8-A09E-88C40083381C}" type="pres">
      <dgm:prSet presAssocID="{4987D570-2CC4-410E-8264-EC8CCB6C40B1}" presName="level2Shape" presStyleLbl="node3" presStyleIdx="2" presStyleCnt="4" custScaleX="120994" custLinFactNeighborX="4423" custLinFactNeighborY="-7990"/>
      <dgm:spPr/>
    </dgm:pt>
    <dgm:pt modelId="{A92D2D75-C489-45C6-AFEE-8035761B109C}" type="pres">
      <dgm:prSet presAssocID="{4987D570-2CC4-410E-8264-EC8CCB6C40B1}" presName="hierChild3" presStyleCnt="0"/>
      <dgm:spPr/>
    </dgm:pt>
    <dgm:pt modelId="{AA6AA70F-0B45-4D1C-A4F9-4FEB884601E4}" type="pres">
      <dgm:prSet presAssocID="{8537F2BF-9AC5-4290-86B0-4150EB1CE752}" presName="Name19" presStyleLbl="parChTrans1D2" presStyleIdx="3" presStyleCnt="4"/>
      <dgm:spPr/>
    </dgm:pt>
    <dgm:pt modelId="{604699AE-6254-4834-90F3-DE2426EF7AB9}" type="pres">
      <dgm:prSet presAssocID="{D9C06747-B349-4336-A061-624018825A55}" presName="Name21" presStyleCnt="0"/>
      <dgm:spPr/>
    </dgm:pt>
    <dgm:pt modelId="{33D38FF9-587E-467B-B928-EFAF0C303B94}" type="pres">
      <dgm:prSet presAssocID="{D9C06747-B349-4336-A061-624018825A55}" presName="level2Shape" presStyleLbl="node2" presStyleIdx="3" presStyleCnt="4"/>
      <dgm:spPr/>
    </dgm:pt>
    <dgm:pt modelId="{750A06A4-8BA3-45DE-9FD2-69BEC62C52AE}" type="pres">
      <dgm:prSet presAssocID="{D9C06747-B349-4336-A061-624018825A55}" presName="hierChild3" presStyleCnt="0"/>
      <dgm:spPr/>
    </dgm:pt>
    <dgm:pt modelId="{5ED34547-1DBD-456A-AE9E-7E5FF6BCD103}" type="pres">
      <dgm:prSet presAssocID="{043B0588-92FC-45B3-9A42-D975AA2AB4EC}" presName="Name19" presStyleLbl="parChTrans1D3" presStyleIdx="3" presStyleCnt="4"/>
      <dgm:spPr/>
    </dgm:pt>
    <dgm:pt modelId="{4D695964-ACFF-49BB-BF73-938CB0A8B34D}" type="pres">
      <dgm:prSet presAssocID="{BEE79905-EC81-42E5-A16A-D571012756B0}" presName="Name21" presStyleCnt="0"/>
      <dgm:spPr/>
    </dgm:pt>
    <dgm:pt modelId="{19A3058F-9466-4A66-BBB5-BB560F95FE44}" type="pres">
      <dgm:prSet presAssocID="{BEE79905-EC81-42E5-A16A-D571012756B0}" presName="level2Shape" presStyleLbl="node3" presStyleIdx="3" presStyleCnt="4" custLinFactNeighborX="1104" custLinFactNeighborY="-9933"/>
      <dgm:spPr/>
    </dgm:pt>
    <dgm:pt modelId="{E8FD5D00-EFB8-416D-8EF7-C7A4EC37D7BD}" type="pres">
      <dgm:prSet presAssocID="{BEE79905-EC81-42E5-A16A-D571012756B0}" presName="hierChild3" presStyleCnt="0"/>
      <dgm:spPr/>
    </dgm:pt>
    <dgm:pt modelId="{3718D9B2-C16E-4706-A338-6A6025024C56}" type="pres">
      <dgm:prSet presAssocID="{F0617734-F1EF-49EF-9B61-5C96642E238F}" presName="bgShapesFlow" presStyleCnt="0"/>
      <dgm:spPr/>
    </dgm:pt>
    <dgm:pt modelId="{1E7B6375-FED5-40D0-9119-6350FAE6520A}" type="pres">
      <dgm:prSet presAssocID="{A948B86E-01C3-4E2D-B4AD-2F9895959A58}" presName="rectComp" presStyleCnt="0"/>
      <dgm:spPr/>
    </dgm:pt>
    <dgm:pt modelId="{EA38254C-183B-4B13-AF8A-9BAE67314B35}" type="pres">
      <dgm:prSet presAssocID="{A948B86E-01C3-4E2D-B4AD-2F9895959A58}" presName="bgRect" presStyleLbl="bgShp" presStyleIdx="0" presStyleCnt="4"/>
      <dgm:spPr/>
    </dgm:pt>
    <dgm:pt modelId="{7D5B729F-35AF-43A2-A14A-EA9F21598F44}" type="pres">
      <dgm:prSet presAssocID="{A948B86E-01C3-4E2D-B4AD-2F9895959A58}" presName="bgRectTx" presStyleLbl="bgShp" presStyleIdx="0" presStyleCnt="4">
        <dgm:presLayoutVars>
          <dgm:bulletEnabled val="1"/>
        </dgm:presLayoutVars>
      </dgm:prSet>
      <dgm:spPr/>
    </dgm:pt>
    <dgm:pt modelId="{0586689F-16B9-43EB-9F43-D4EBF1D164C5}" type="pres">
      <dgm:prSet presAssocID="{A948B86E-01C3-4E2D-B4AD-2F9895959A58}" presName="spComp" presStyleCnt="0"/>
      <dgm:spPr/>
    </dgm:pt>
    <dgm:pt modelId="{0B3FCB27-F4F1-4A32-933F-B59BDF2F39AC}" type="pres">
      <dgm:prSet presAssocID="{A948B86E-01C3-4E2D-B4AD-2F9895959A58}" presName="vSp" presStyleCnt="0"/>
      <dgm:spPr/>
    </dgm:pt>
    <dgm:pt modelId="{24E8E1BF-CC73-4C01-90D0-0C690885BBB1}" type="pres">
      <dgm:prSet presAssocID="{21F3F636-667F-4136-9AF3-CCC5E866C502}" presName="rectComp" presStyleCnt="0"/>
      <dgm:spPr/>
    </dgm:pt>
    <dgm:pt modelId="{CC532094-8E07-40BE-A26C-4C3C3C034D8D}" type="pres">
      <dgm:prSet presAssocID="{21F3F636-667F-4136-9AF3-CCC5E866C502}" presName="bgRect" presStyleLbl="bgShp" presStyleIdx="1" presStyleCnt="4"/>
      <dgm:spPr/>
    </dgm:pt>
    <dgm:pt modelId="{D217C5F3-A0B7-440A-A23B-34EE6F748C3F}" type="pres">
      <dgm:prSet presAssocID="{21F3F636-667F-4136-9AF3-CCC5E866C502}" presName="bgRectTx" presStyleLbl="bgShp" presStyleIdx="1" presStyleCnt="4">
        <dgm:presLayoutVars>
          <dgm:bulletEnabled val="1"/>
        </dgm:presLayoutVars>
      </dgm:prSet>
      <dgm:spPr/>
    </dgm:pt>
    <dgm:pt modelId="{982CED0C-300F-4960-81B8-2AAD7A381BA3}" type="pres">
      <dgm:prSet presAssocID="{21F3F636-667F-4136-9AF3-CCC5E866C502}" presName="spComp" presStyleCnt="0"/>
      <dgm:spPr/>
    </dgm:pt>
    <dgm:pt modelId="{97C16B63-2E5F-47FE-BE2A-D673E52ED89C}" type="pres">
      <dgm:prSet presAssocID="{21F3F636-667F-4136-9AF3-CCC5E866C502}" presName="vSp" presStyleCnt="0"/>
      <dgm:spPr/>
    </dgm:pt>
    <dgm:pt modelId="{D7C1741D-4AB2-431B-BC55-94ACF3B8F26C}" type="pres">
      <dgm:prSet presAssocID="{B2A9720A-F85D-4099-9838-0504E7CFB1DC}" presName="rectComp" presStyleCnt="0"/>
      <dgm:spPr/>
    </dgm:pt>
    <dgm:pt modelId="{4B65D23E-9B9A-4972-9ECC-57153E1C4948}" type="pres">
      <dgm:prSet presAssocID="{B2A9720A-F85D-4099-9838-0504E7CFB1DC}" presName="bgRect" presStyleLbl="bgShp" presStyleIdx="2" presStyleCnt="4"/>
      <dgm:spPr/>
    </dgm:pt>
    <dgm:pt modelId="{81549950-F1D5-46F0-892B-701587E2D942}" type="pres">
      <dgm:prSet presAssocID="{B2A9720A-F85D-4099-9838-0504E7CFB1DC}" presName="bgRectTx" presStyleLbl="bgShp" presStyleIdx="2" presStyleCnt="4">
        <dgm:presLayoutVars>
          <dgm:bulletEnabled val="1"/>
        </dgm:presLayoutVars>
      </dgm:prSet>
      <dgm:spPr/>
    </dgm:pt>
    <dgm:pt modelId="{12FCCDA3-7F9E-47DD-9499-0C6DD9639E63}" type="pres">
      <dgm:prSet presAssocID="{B2A9720A-F85D-4099-9838-0504E7CFB1DC}" presName="spComp" presStyleCnt="0"/>
      <dgm:spPr/>
    </dgm:pt>
    <dgm:pt modelId="{F13C476A-0828-41A8-86CC-AA26FA93267C}" type="pres">
      <dgm:prSet presAssocID="{B2A9720A-F85D-4099-9838-0504E7CFB1DC}" presName="vSp" presStyleCnt="0"/>
      <dgm:spPr/>
    </dgm:pt>
    <dgm:pt modelId="{F47C0C8A-B34D-4C65-B2E3-ADF9344A6761}" type="pres">
      <dgm:prSet presAssocID="{73AA0085-67E5-4C30-AEBB-309B4FED2268}" presName="rectComp" presStyleCnt="0"/>
      <dgm:spPr/>
    </dgm:pt>
    <dgm:pt modelId="{C9898520-3117-452B-A383-CA6EDC11DBA8}" type="pres">
      <dgm:prSet presAssocID="{73AA0085-67E5-4C30-AEBB-309B4FED2268}" presName="bgRect" presStyleLbl="bgShp" presStyleIdx="3" presStyleCnt="4"/>
      <dgm:spPr/>
    </dgm:pt>
    <dgm:pt modelId="{825AF714-D810-428B-82F9-5428B5774A23}" type="pres">
      <dgm:prSet presAssocID="{73AA0085-67E5-4C30-AEBB-309B4FED2268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6897B00-305A-4997-BC89-E84D861DFE82}" type="presOf" srcId="{BA290DAB-0EBD-4D8F-8D95-B9A5B39C66DB}" destId="{34A9B66C-0D9A-4281-B446-4597CE463047}" srcOrd="0" destOrd="0" presId="urn:microsoft.com/office/officeart/2005/8/layout/hierarchy6"/>
    <dgm:cxn modelId="{99E31001-1EA8-4581-91DD-598A4730F34C}" type="presOf" srcId="{A948B86E-01C3-4E2D-B4AD-2F9895959A58}" destId="{EA38254C-183B-4B13-AF8A-9BAE67314B35}" srcOrd="0" destOrd="0" presId="urn:microsoft.com/office/officeart/2005/8/layout/hierarchy6"/>
    <dgm:cxn modelId="{278EAB01-706B-4CC4-8EE2-F58D89CD3BFA}" type="presOf" srcId="{1310EE1A-1D39-4669-8048-14A7EE5F69CE}" destId="{14DDA1A4-BAE0-4303-B549-DFDB02F88B7F}" srcOrd="0" destOrd="0" presId="urn:microsoft.com/office/officeart/2005/8/layout/hierarchy6"/>
    <dgm:cxn modelId="{E2A5F002-95A0-428E-9BC3-53C30C38EAE8}" type="presOf" srcId="{65D71C84-BB32-4EB5-AF86-46CA69721F34}" destId="{7FEDF5D9-8D0B-4C68-AE4A-A10503D1CD3C}" srcOrd="0" destOrd="0" presId="urn:microsoft.com/office/officeart/2005/8/layout/hierarchy6"/>
    <dgm:cxn modelId="{69123407-1161-4D50-8854-0DA233DBA88F}" type="presOf" srcId="{D9C06747-B349-4336-A061-624018825A55}" destId="{33D38FF9-587E-467B-B928-EFAF0C303B94}" srcOrd="0" destOrd="0" presId="urn:microsoft.com/office/officeart/2005/8/layout/hierarchy6"/>
    <dgm:cxn modelId="{CD64E81E-BED4-40D4-AB28-EE9E9B5D9E03}" type="presOf" srcId="{20B7B928-69D4-4D72-BD3E-9A39BB5EA315}" destId="{9287426C-3E24-4F52-8635-E70E546393F5}" srcOrd="0" destOrd="0" presId="urn:microsoft.com/office/officeart/2005/8/layout/hierarchy6"/>
    <dgm:cxn modelId="{0B7ACD20-6782-4140-AC75-7F255D0CCF4A}" type="presOf" srcId="{A54AD0BD-5340-450A-B931-0B0B7E6135A0}" destId="{9359CADC-677D-4E28-B933-59E9B567033C}" srcOrd="0" destOrd="0" presId="urn:microsoft.com/office/officeart/2005/8/layout/hierarchy6"/>
    <dgm:cxn modelId="{776FD82C-143D-452D-B5CE-9FAA483FC9D5}" type="presOf" srcId="{DE0A9A48-E70B-46E3-8437-A9127B976D5F}" destId="{C3C50C9E-E6F1-4486-A987-8E04A5FFC738}" srcOrd="0" destOrd="0" presId="urn:microsoft.com/office/officeart/2005/8/layout/hierarchy6"/>
    <dgm:cxn modelId="{EA352A3B-9255-4E21-9F01-5168454AF8DD}" srcId="{BA290DAB-0EBD-4D8F-8D95-B9A5B39C66DB}" destId="{D9C06747-B349-4336-A061-624018825A55}" srcOrd="3" destOrd="0" parTransId="{8537F2BF-9AC5-4290-86B0-4150EB1CE752}" sibTransId="{8F1C5DED-7042-42B6-A049-E7828E1D40AA}"/>
    <dgm:cxn modelId="{5356E43B-E4A5-4AEF-831A-5CA1C109CF2B}" type="presOf" srcId="{73AA0085-67E5-4C30-AEBB-309B4FED2268}" destId="{825AF714-D810-428B-82F9-5428B5774A23}" srcOrd="1" destOrd="0" presId="urn:microsoft.com/office/officeart/2005/8/layout/hierarchy6"/>
    <dgm:cxn modelId="{8C369C3E-B189-4469-AB9F-9D5849BA618F}" type="presOf" srcId="{B2A9720A-F85D-4099-9838-0504E7CFB1DC}" destId="{81549950-F1D5-46F0-892B-701587E2D942}" srcOrd="1" destOrd="0" presId="urn:microsoft.com/office/officeart/2005/8/layout/hierarchy6"/>
    <dgm:cxn modelId="{6A232D5D-41CE-490C-AC41-C5E7321F8A7C}" type="presOf" srcId="{8537F2BF-9AC5-4290-86B0-4150EB1CE752}" destId="{AA6AA70F-0B45-4D1C-A4F9-4FEB884601E4}" srcOrd="0" destOrd="0" presId="urn:microsoft.com/office/officeart/2005/8/layout/hierarchy6"/>
    <dgm:cxn modelId="{E5FF4942-F177-47D3-85DC-55E5E18F9678}" srcId="{F0617734-F1EF-49EF-9B61-5C96642E238F}" destId="{A948B86E-01C3-4E2D-B4AD-2F9895959A58}" srcOrd="1" destOrd="0" parTransId="{FE6C7214-D48D-442D-B5D1-A7D098EAB6FF}" sibTransId="{3C31EB0E-14AA-4DC5-BC03-00E6078C5F3A}"/>
    <dgm:cxn modelId="{1E2A1A4B-8CF9-4111-88CC-DC92BB494B6D}" srcId="{F0617734-F1EF-49EF-9B61-5C96642E238F}" destId="{B2A9720A-F85D-4099-9838-0504E7CFB1DC}" srcOrd="3" destOrd="0" parTransId="{1FE153C3-E1B2-4D63-B08E-C310B6DC3109}" sibTransId="{CC8F96A2-D4F3-45CA-A327-BAB90FE57C87}"/>
    <dgm:cxn modelId="{485E306B-0C5A-49FB-B5A1-C83758BE0EEE}" type="presOf" srcId="{21F3F636-667F-4136-9AF3-CCC5E866C502}" destId="{CC532094-8E07-40BE-A26C-4C3C3C034D8D}" srcOrd="0" destOrd="0" presId="urn:microsoft.com/office/officeart/2005/8/layout/hierarchy6"/>
    <dgm:cxn modelId="{FAE0EC6C-7037-43D8-80EC-EDACF4D0A1DF}" srcId="{BA290DAB-0EBD-4D8F-8D95-B9A5B39C66DB}" destId="{A54AD0BD-5340-450A-B931-0B0B7E6135A0}" srcOrd="2" destOrd="0" parTransId="{20B7B928-69D4-4D72-BD3E-9A39BB5EA315}" sibTransId="{4DB9BFEC-9E45-4BAF-9E1E-5F38918890AE}"/>
    <dgm:cxn modelId="{79B78B6D-0665-45DE-9E2F-7B7480A84A31}" type="presOf" srcId="{CD33C101-D99C-46D7-9961-50418ADB7E93}" destId="{A33C84DD-6925-4766-A265-145779D68E6A}" srcOrd="0" destOrd="0" presId="urn:microsoft.com/office/officeart/2005/8/layout/hierarchy6"/>
    <dgm:cxn modelId="{CD125E71-AA63-47AC-8BC0-E5D903CAA617}" srcId="{B669FD4A-2058-42F5-8434-19F9A5A2BF91}" destId="{0021D71E-94A4-43E9-A215-E497009573DA}" srcOrd="0" destOrd="0" parTransId="{CD33C101-D99C-46D7-9961-50418ADB7E93}" sibTransId="{1E00E4F6-6F81-44B7-B497-7FCF0743A7EB}"/>
    <dgm:cxn modelId="{2A18F051-18A8-4982-8CEA-22B6FE863089}" type="presOf" srcId="{043B0588-92FC-45B3-9A42-D975AA2AB4EC}" destId="{5ED34547-1DBD-456A-AE9E-7E5FF6BCD103}" srcOrd="0" destOrd="0" presId="urn:microsoft.com/office/officeart/2005/8/layout/hierarchy6"/>
    <dgm:cxn modelId="{E4850475-9398-43B1-A6A0-C439347C7A6A}" srcId="{A54AD0BD-5340-450A-B931-0B0B7E6135A0}" destId="{4987D570-2CC4-410E-8264-EC8CCB6C40B1}" srcOrd="0" destOrd="0" parTransId="{C07ADAB1-2DFC-4191-A3AE-18D480CBD62F}" sibTransId="{A662C74F-0753-4243-8B63-A17E9FF4E7BE}"/>
    <dgm:cxn modelId="{AD316C57-8363-4AB6-B422-D631213B4DAE}" srcId="{F0617734-F1EF-49EF-9B61-5C96642E238F}" destId="{BA290DAB-0EBD-4D8F-8D95-B9A5B39C66DB}" srcOrd="0" destOrd="0" parTransId="{71F1806C-5E16-4FF4-9C92-8EE8CD87E924}" sibTransId="{BF78A8F7-2CB9-4580-8F00-FFE13208730D}"/>
    <dgm:cxn modelId="{C8462F84-7832-4B0A-AFE0-CA53815476AA}" type="presOf" srcId="{21F3F636-667F-4136-9AF3-CCC5E866C502}" destId="{D217C5F3-A0B7-440A-A23B-34EE6F748C3F}" srcOrd="1" destOrd="0" presId="urn:microsoft.com/office/officeart/2005/8/layout/hierarchy6"/>
    <dgm:cxn modelId="{CB403B8E-5258-469B-A063-3F387D522E02}" type="presOf" srcId="{B669FD4A-2058-42F5-8434-19F9A5A2BF91}" destId="{8EE118FF-F1F5-4D3D-B6E3-21ACF4943358}" srcOrd="0" destOrd="0" presId="urn:microsoft.com/office/officeart/2005/8/layout/hierarchy6"/>
    <dgm:cxn modelId="{E27FD99C-9EA5-405E-B00D-A1F4A0CDE1AE}" type="presOf" srcId="{A948B86E-01C3-4E2D-B4AD-2F9895959A58}" destId="{7D5B729F-35AF-43A2-A14A-EA9F21598F44}" srcOrd="1" destOrd="0" presId="urn:microsoft.com/office/officeart/2005/8/layout/hierarchy6"/>
    <dgm:cxn modelId="{EE6826A2-2802-49B5-ABD0-B64DB28E5792}" type="presOf" srcId="{4987D570-2CC4-410E-8264-EC8CCB6C40B1}" destId="{0867D525-72D7-43D8-A09E-88C40083381C}" srcOrd="0" destOrd="0" presId="urn:microsoft.com/office/officeart/2005/8/layout/hierarchy6"/>
    <dgm:cxn modelId="{E23B63A2-2BC1-4196-A979-CA3AD023C768}" srcId="{D9C06747-B349-4336-A061-624018825A55}" destId="{BEE79905-EC81-42E5-A16A-D571012756B0}" srcOrd="0" destOrd="0" parTransId="{043B0588-92FC-45B3-9A42-D975AA2AB4EC}" sibTransId="{B46CAE5E-2426-4B96-AAE7-3EA00CFC1D71}"/>
    <dgm:cxn modelId="{85F96FAF-0811-4AC8-96F3-5E6F20CF0E38}" type="presOf" srcId="{BEE79905-EC81-42E5-A16A-D571012756B0}" destId="{19A3058F-9466-4A66-BBB5-BB560F95FE44}" srcOrd="0" destOrd="0" presId="urn:microsoft.com/office/officeart/2005/8/layout/hierarchy6"/>
    <dgm:cxn modelId="{BEDDB4B5-789E-4878-A5B3-92CD8A196E38}" srcId="{F0617734-F1EF-49EF-9B61-5C96642E238F}" destId="{21F3F636-667F-4136-9AF3-CCC5E866C502}" srcOrd="2" destOrd="0" parTransId="{D8A7029C-E268-4CE9-B25F-2E5B71762E28}" sibTransId="{AE3D3C94-8379-4B6B-BB7C-909016603BF8}"/>
    <dgm:cxn modelId="{2D81A2BC-3359-4D41-A1C9-A59139AEDF8B}" type="presOf" srcId="{74CE9C69-D094-4FF7-BE96-4068364F64D9}" destId="{8E2AAE4A-1177-429D-A845-E43082751049}" srcOrd="0" destOrd="0" presId="urn:microsoft.com/office/officeart/2005/8/layout/hierarchy6"/>
    <dgm:cxn modelId="{15C10BC4-100C-4C5C-96A0-4ECD7A5E23D2}" srcId="{F0617734-F1EF-49EF-9B61-5C96642E238F}" destId="{73AA0085-67E5-4C30-AEBB-309B4FED2268}" srcOrd="4" destOrd="0" parTransId="{7D9CC39C-1DE9-4B5C-AAEC-F3F5F87D7CC6}" sibTransId="{F22AF198-B546-4C1E-A1C2-608B6582F70E}"/>
    <dgm:cxn modelId="{18B371C9-82DC-4ADD-A1E1-E98C7DD53ED3}" type="presOf" srcId="{0021D71E-94A4-43E9-A215-E497009573DA}" destId="{F933633E-8A29-4B71-9673-5B4C1DF742F0}" srcOrd="0" destOrd="0" presId="urn:microsoft.com/office/officeart/2005/8/layout/hierarchy6"/>
    <dgm:cxn modelId="{CEE8E6CB-9BE4-4BA6-B758-125BDC3CCD66}" type="presOf" srcId="{F0617734-F1EF-49EF-9B61-5C96642E238F}" destId="{C4E5BC1C-B57F-49A6-AAAB-AFE5034BA567}" srcOrd="0" destOrd="0" presId="urn:microsoft.com/office/officeart/2005/8/layout/hierarchy6"/>
    <dgm:cxn modelId="{9AE01CCD-F834-4D1A-AF0A-B34659ED549B}" type="presOf" srcId="{7259DB98-057D-453A-BD51-3A346DA73702}" destId="{3F788F88-CA6A-467C-A21A-A84570AE7F84}" srcOrd="0" destOrd="0" presId="urn:microsoft.com/office/officeart/2005/8/layout/hierarchy6"/>
    <dgm:cxn modelId="{BDE3A6D3-4952-4E7B-813E-E75B842B99F0}" type="presOf" srcId="{73AA0085-67E5-4C30-AEBB-309B4FED2268}" destId="{C9898520-3117-452B-A383-CA6EDC11DBA8}" srcOrd="0" destOrd="0" presId="urn:microsoft.com/office/officeart/2005/8/layout/hierarchy6"/>
    <dgm:cxn modelId="{E446A5DF-E4A0-4FA4-A29D-E6E69A3C4A0E}" srcId="{DE0A9A48-E70B-46E3-8437-A9127B976D5F}" destId="{7259DB98-057D-453A-BD51-3A346DA73702}" srcOrd="0" destOrd="0" parTransId="{74CE9C69-D094-4FF7-BE96-4068364F64D9}" sibTransId="{D63164E6-1328-4B0E-A200-7AB74C8E83C8}"/>
    <dgm:cxn modelId="{6EACBDE5-E40E-4C80-8989-7071CDC13024}" type="presOf" srcId="{C07ADAB1-2DFC-4191-A3AE-18D480CBD62F}" destId="{3CC691D8-B910-46DF-9DAA-1FB482321EEB}" srcOrd="0" destOrd="0" presId="urn:microsoft.com/office/officeart/2005/8/layout/hierarchy6"/>
    <dgm:cxn modelId="{ABD9ABEA-62C7-4105-B363-E27E45C136BD}" srcId="{BA290DAB-0EBD-4D8F-8D95-B9A5B39C66DB}" destId="{B669FD4A-2058-42F5-8434-19F9A5A2BF91}" srcOrd="1" destOrd="0" parTransId="{1310EE1A-1D39-4669-8048-14A7EE5F69CE}" sibTransId="{A36BFE2B-EDC9-4E95-9E02-8156DE96D834}"/>
    <dgm:cxn modelId="{EB9135FE-5074-4057-9190-51DC8275EB7F}" srcId="{BA290DAB-0EBD-4D8F-8D95-B9A5B39C66DB}" destId="{DE0A9A48-E70B-46E3-8437-A9127B976D5F}" srcOrd="0" destOrd="0" parTransId="{65D71C84-BB32-4EB5-AF86-46CA69721F34}" sibTransId="{63F751FB-FF33-45BC-BD3F-92B27E4A73BB}"/>
    <dgm:cxn modelId="{F754E2FE-B071-479E-B465-205FAD803C6E}" type="presOf" srcId="{B2A9720A-F85D-4099-9838-0504E7CFB1DC}" destId="{4B65D23E-9B9A-4972-9ECC-57153E1C4948}" srcOrd="0" destOrd="0" presId="urn:microsoft.com/office/officeart/2005/8/layout/hierarchy6"/>
    <dgm:cxn modelId="{00D7880D-4BD2-47F0-8434-503467A415CE}" type="presParOf" srcId="{C4E5BC1C-B57F-49A6-AAAB-AFE5034BA567}" destId="{5BD5CAEC-8C6C-4FB5-9CE3-6539FE35F497}" srcOrd="0" destOrd="0" presId="urn:microsoft.com/office/officeart/2005/8/layout/hierarchy6"/>
    <dgm:cxn modelId="{1C44B6F6-8C47-4D85-8423-F932974274A8}" type="presParOf" srcId="{5BD5CAEC-8C6C-4FB5-9CE3-6539FE35F497}" destId="{588EF6AF-EAC9-4533-9A3A-BF773CE74873}" srcOrd="0" destOrd="0" presId="urn:microsoft.com/office/officeart/2005/8/layout/hierarchy6"/>
    <dgm:cxn modelId="{D840E330-156E-412A-89DE-AB4CEB6F54FD}" type="presParOf" srcId="{5BD5CAEC-8C6C-4FB5-9CE3-6539FE35F497}" destId="{3470A229-B316-4A1F-BB8D-70E864E80FEF}" srcOrd="1" destOrd="0" presId="urn:microsoft.com/office/officeart/2005/8/layout/hierarchy6"/>
    <dgm:cxn modelId="{F66F1587-1B56-4E56-8A59-628F9FD0145D}" type="presParOf" srcId="{3470A229-B316-4A1F-BB8D-70E864E80FEF}" destId="{69353DE7-5CA5-4B40-BD08-E2A854023073}" srcOrd="0" destOrd="0" presId="urn:microsoft.com/office/officeart/2005/8/layout/hierarchy6"/>
    <dgm:cxn modelId="{D4CFDA9E-9CB6-4787-853E-4F3942872FAA}" type="presParOf" srcId="{69353DE7-5CA5-4B40-BD08-E2A854023073}" destId="{34A9B66C-0D9A-4281-B446-4597CE463047}" srcOrd="0" destOrd="0" presId="urn:microsoft.com/office/officeart/2005/8/layout/hierarchy6"/>
    <dgm:cxn modelId="{A6BD147F-D8B1-4777-B588-8762BDB2455F}" type="presParOf" srcId="{69353DE7-5CA5-4B40-BD08-E2A854023073}" destId="{05883346-00E3-4E2D-9CC0-6EBB486FD32F}" srcOrd="1" destOrd="0" presId="urn:microsoft.com/office/officeart/2005/8/layout/hierarchy6"/>
    <dgm:cxn modelId="{E8ED62FA-592D-4886-BFCE-3A4AE1F1E63E}" type="presParOf" srcId="{05883346-00E3-4E2D-9CC0-6EBB486FD32F}" destId="{7FEDF5D9-8D0B-4C68-AE4A-A10503D1CD3C}" srcOrd="0" destOrd="0" presId="urn:microsoft.com/office/officeart/2005/8/layout/hierarchy6"/>
    <dgm:cxn modelId="{7D2B9F1F-A6C2-4B7C-9C5E-36572CD77516}" type="presParOf" srcId="{05883346-00E3-4E2D-9CC0-6EBB486FD32F}" destId="{E79F40D5-C153-4193-B742-B1832DBBC402}" srcOrd="1" destOrd="0" presId="urn:microsoft.com/office/officeart/2005/8/layout/hierarchy6"/>
    <dgm:cxn modelId="{5DE10683-A0D9-425E-A914-818D8DD85271}" type="presParOf" srcId="{E79F40D5-C153-4193-B742-B1832DBBC402}" destId="{C3C50C9E-E6F1-4486-A987-8E04A5FFC738}" srcOrd="0" destOrd="0" presId="urn:microsoft.com/office/officeart/2005/8/layout/hierarchy6"/>
    <dgm:cxn modelId="{8C10BCEF-17D0-4C62-92F7-ECC1866A8085}" type="presParOf" srcId="{E79F40D5-C153-4193-B742-B1832DBBC402}" destId="{64B04AEC-A43F-4436-925C-A85A8026C5FB}" srcOrd="1" destOrd="0" presId="urn:microsoft.com/office/officeart/2005/8/layout/hierarchy6"/>
    <dgm:cxn modelId="{FCEB614E-4083-4289-9CFF-3516EB534EA1}" type="presParOf" srcId="{64B04AEC-A43F-4436-925C-A85A8026C5FB}" destId="{8E2AAE4A-1177-429D-A845-E43082751049}" srcOrd="0" destOrd="0" presId="urn:microsoft.com/office/officeart/2005/8/layout/hierarchy6"/>
    <dgm:cxn modelId="{1317D7F6-C469-419A-B31A-F12F68A37234}" type="presParOf" srcId="{64B04AEC-A43F-4436-925C-A85A8026C5FB}" destId="{914AC070-4A43-46C9-BEA2-C38E7793B0E0}" srcOrd="1" destOrd="0" presId="urn:microsoft.com/office/officeart/2005/8/layout/hierarchy6"/>
    <dgm:cxn modelId="{AC553ACE-B8C1-438C-A511-0C355479625C}" type="presParOf" srcId="{914AC070-4A43-46C9-BEA2-C38E7793B0E0}" destId="{3F788F88-CA6A-467C-A21A-A84570AE7F84}" srcOrd="0" destOrd="0" presId="urn:microsoft.com/office/officeart/2005/8/layout/hierarchy6"/>
    <dgm:cxn modelId="{7715041D-298B-4A49-8C6C-596F4F74A331}" type="presParOf" srcId="{914AC070-4A43-46C9-BEA2-C38E7793B0E0}" destId="{7F0DBB22-B8DD-4694-93A0-5E1157058863}" srcOrd="1" destOrd="0" presId="urn:microsoft.com/office/officeart/2005/8/layout/hierarchy6"/>
    <dgm:cxn modelId="{7DF99981-6E8E-4223-8A92-B4913272764A}" type="presParOf" srcId="{05883346-00E3-4E2D-9CC0-6EBB486FD32F}" destId="{14DDA1A4-BAE0-4303-B549-DFDB02F88B7F}" srcOrd="2" destOrd="0" presId="urn:microsoft.com/office/officeart/2005/8/layout/hierarchy6"/>
    <dgm:cxn modelId="{EE4BD5A1-8F94-4DFA-87D7-C4FDA5596C12}" type="presParOf" srcId="{05883346-00E3-4E2D-9CC0-6EBB486FD32F}" destId="{5D40DD08-9C13-4AE4-9658-F3999FB0245D}" srcOrd="3" destOrd="0" presId="urn:microsoft.com/office/officeart/2005/8/layout/hierarchy6"/>
    <dgm:cxn modelId="{F8B2E5BE-962F-47E2-8C8C-48010E21DD61}" type="presParOf" srcId="{5D40DD08-9C13-4AE4-9658-F3999FB0245D}" destId="{8EE118FF-F1F5-4D3D-B6E3-21ACF4943358}" srcOrd="0" destOrd="0" presId="urn:microsoft.com/office/officeart/2005/8/layout/hierarchy6"/>
    <dgm:cxn modelId="{1824CB03-E2F6-44FD-B806-5F11B4170925}" type="presParOf" srcId="{5D40DD08-9C13-4AE4-9658-F3999FB0245D}" destId="{303E2D28-B7D1-449F-AF0A-939225CF15C7}" srcOrd="1" destOrd="0" presId="urn:microsoft.com/office/officeart/2005/8/layout/hierarchy6"/>
    <dgm:cxn modelId="{074527D1-8994-4070-ADEB-A5FB4DB8AB44}" type="presParOf" srcId="{303E2D28-B7D1-449F-AF0A-939225CF15C7}" destId="{A33C84DD-6925-4766-A265-145779D68E6A}" srcOrd="0" destOrd="0" presId="urn:microsoft.com/office/officeart/2005/8/layout/hierarchy6"/>
    <dgm:cxn modelId="{047FC4A0-9297-405C-8D70-8C21A689852A}" type="presParOf" srcId="{303E2D28-B7D1-449F-AF0A-939225CF15C7}" destId="{C39D8894-FC72-4FC2-AEB9-A2EF1B03ADA8}" srcOrd="1" destOrd="0" presId="urn:microsoft.com/office/officeart/2005/8/layout/hierarchy6"/>
    <dgm:cxn modelId="{6CA4B2FF-145A-41D2-B61D-D4119522ADAC}" type="presParOf" srcId="{C39D8894-FC72-4FC2-AEB9-A2EF1B03ADA8}" destId="{F933633E-8A29-4B71-9673-5B4C1DF742F0}" srcOrd="0" destOrd="0" presId="urn:microsoft.com/office/officeart/2005/8/layout/hierarchy6"/>
    <dgm:cxn modelId="{979708FD-DAAF-4C21-833C-684109DB72F3}" type="presParOf" srcId="{C39D8894-FC72-4FC2-AEB9-A2EF1B03ADA8}" destId="{E6303E04-433B-4A51-953A-67E12E9744CF}" srcOrd="1" destOrd="0" presId="urn:microsoft.com/office/officeart/2005/8/layout/hierarchy6"/>
    <dgm:cxn modelId="{E3B96209-D8D5-43EA-9A76-EB5E46C7DF6D}" type="presParOf" srcId="{05883346-00E3-4E2D-9CC0-6EBB486FD32F}" destId="{9287426C-3E24-4F52-8635-E70E546393F5}" srcOrd="4" destOrd="0" presId="urn:microsoft.com/office/officeart/2005/8/layout/hierarchy6"/>
    <dgm:cxn modelId="{67E5707B-AEE7-4FAC-865A-627FFFDB2724}" type="presParOf" srcId="{05883346-00E3-4E2D-9CC0-6EBB486FD32F}" destId="{9E4FDA96-EDAF-400F-806D-89E40D6923D3}" srcOrd="5" destOrd="0" presId="urn:microsoft.com/office/officeart/2005/8/layout/hierarchy6"/>
    <dgm:cxn modelId="{C57D6864-6A71-41D3-9665-4BB524C68DA7}" type="presParOf" srcId="{9E4FDA96-EDAF-400F-806D-89E40D6923D3}" destId="{9359CADC-677D-4E28-B933-59E9B567033C}" srcOrd="0" destOrd="0" presId="urn:microsoft.com/office/officeart/2005/8/layout/hierarchy6"/>
    <dgm:cxn modelId="{630350AF-9F4D-46D5-8793-1A9E41E7996D}" type="presParOf" srcId="{9E4FDA96-EDAF-400F-806D-89E40D6923D3}" destId="{4EFE350F-DD36-49B6-8FE7-449F46E36AD2}" srcOrd="1" destOrd="0" presId="urn:microsoft.com/office/officeart/2005/8/layout/hierarchy6"/>
    <dgm:cxn modelId="{4D4B0090-54CE-421E-876B-5B54DCC8674A}" type="presParOf" srcId="{4EFE350F-DD36-49B6-8FE7-449F46E36AD2}" destId="{3CC691D8-B910-46DF-9DAA-1FB482321EEB}" srcOrd="0" destOrd="0" presId="urn:microsoft.com/office/officeart/2005/8/layout/hierarchy6"/>
    <dgm:cxn modelId="{E74375DA-0379-4C8D-90CA-9E130E1F38F6}" type="presParOf" srcId="{4EFE350F-DD36-49B6-8FE7-449F46E36AD2}" destId="{DEA17E88-F1F3-4F95-B591-2CB16A20EF41}" srcOrd="1" destOrd="0" presId="urn:microsoft.com/office/officeart/2005/8/layout/hierarchy6"/>
    <dgm:cxn modelId="{DAB476A8-8071-4909-8A23-13AE4C164112}" type="presParOf" srcId="{DEA17E88-F1F3-4F95-B591-2CB16A20EF41}" destId="{0867D525-72D7-43D8-A09E-88C40083381C}" srcOrd="0" destOrd="0" presId="urn:microsoft.com/office/officeart/2005/8/layout/hierarchy6"/>
    <dgm:cxn modelId="{6ECA870E-0205-4508-B7E1-894DFD6AEEE0}" type="presParOf" srcId="{DEA17E88-F1F3-4F95-B591-2CB16A20EF41}" destId="{A92D2D75-C489-45C6-AFEE-8035761B109C}" srcOrd="1" destOrd="0" presId="urn:microsoft.com/office/officeart/2005/8/layout/hierarchy6"/>
    <dgm:cxn modelId="{768C185A-1C73-4CBD-8717-9791649419EC}" type="presParOf" srcId="{05883346-00E3-4E2D-9CC0-6EBB486FD32F}" destId="{AA6AA70F-0B45-4D1C-A4F9-4FEB884601E4}" srcOrd="6" destOrd="0" presId="urn:microsoft.com/office/officeart/2005/8/layout/hierarchy6"/>
    <dgm:cxn modelId="{6963B0DF-3A5D-462C-9D90-C880975762F1}" type="presParOf" srcId="{05883346-00E3-4E2D-9CC0-6EBB486FD32F}" destId="{604699AE-6254-4834-90F3-DE2426EF7AB9}" srcOrd="7" destOrd="0" presId="urn:microsoft.com/office/officeart/2005/8/layout/hierarchy6"/>
    <dgm:cxn modelId="{0413D2D0-0316-4F94-9329-5CF152778917}" type="presParOf" srcId="{604699AE-6254-4834-90F3-DE2426EF7AB9}" destId="{33D38FF9-587E-467B-B928-EFAF0C303B94}" srcOrd="0" destOrd="0" presId="urn:microsoft.com/office/officeart/2005/8/layout/hierarchy6"/>
    <dgm:cxn modelId="{CC3A753A-3D89-422C-A5CD-8E514E4873B5}" type="presParOf" srcId="{604699AE-6254-4834-90F3-DE2426EF7AB9}" destId="{750A06A4-8BA3-45DE-9FD2-69BEC62C52AE}" srcOrd="1" destOrd="0" presId="urn:microsoft.com/office/officeart/2005/8/layout/hierarchy6"/>
    <dgm:cxn modelId="{306EC690-7290-47AE-839A-6A40826E68E2}" type="presParOf" srcId="{750A06A4-8BA3-45DE-9FD2-69BEC62C52AE}" destId="{5ED34547-1DBD-456A-AE9E-7E5FF6BCD103}" srcOrd="0" destOrd="0" presId="urn:microsoft.com/office/officeart/2005/8/layout/hierarchy6"/>
    <dgm:cxn modelId="{058F58EF-0EBB-4714-934D-7C265803FBDE}" type="presParOf" srcId="{750A06A4-8BA3-45DE-9FD2-69BEC62C52AE}" destId="{4D695964-ACFF-49BB-BF73-938CB0A8B34D}" srcOrd="1" destOrd="0" presId="urn:microsoft.com/office/officeart/2005/8/layout/hierarchy6"/>
    <dgm:cxn modelId="{ED68CB88-D307-431A-AD22-3C799DC72DCE}" type="presParOf" srcId="{4D695964-ACFF-49BB-BF73-938CB0A8B34D}" destId="{19A3058F-9466-4A66-BBB5-BB560F95FE44}" srcOrd="0" destOrd="0" presId="urn:microsoft.com/office/officeart/2005/8/layout/hierarchy6"/>
    <dgm:cxn modelId="{05CC96B6-A168-4915-9591-BFE25FF9E736}" type="presParOf" srcId="{4D695964-ACFF-49BB-BF73-938CB0A8B34D}" destId="{E8FD5D00-EFB8-416D-8EF7-C7A4EC37D7BD}" srcOrd="1" destOrd="0" presId="urn:microsoft.com/office/officeart/2005/8/layout/hierarchy6"/>
    <dgm:cxn modelId="{F27E3DC1-06B3-4D48-96E2-F769F9CBC360}" type="presParOf" srcId="{C4E5BC1C-B57F-49A6-AAAB-AFE5034BA567}" destId="{3718D9B2-C16E-4706-A338-6A6025024C56}" srcOrd="1" destOrd="0" presId="urn:microsoft.com/office/officeart/2005/8/layout/hierarchy6"/>
    <dgm:cxn modelId="{C65EBAF0-2AB2-46C5-B9CF-42794E08845F}" type="presParOf" srcId="{3718D9B2-C16E-4706-A338-6A6025024C56}" destId="{1E7B6375-FED5-40D0-9119-6350FAE6520A}" srcOrd="0" destOrd="0" presId="urn:microsoft.com/office/officeart/2005/8/layout/hierarchy6"/>
    <dgm:cxn modelId="{2FF66A5D-40AA-40A5-B1EC-A8E1B7A80DD7}" type="presParOf" srcId="{1E7B6375-FED5-40D0-9119-6350FAE6520A}" destId="{EA38254C-183B-4B13-AF8A-9BAE67314B35}" srcOrd="0" destOrd="0" presId="urn:microsoft.com/office/officeart/2005/8/layout/hierarchy6"/>
    <dgm:cxn modelId="{E302C902-1DB8-47F6-8B5D-33CF0F22288E}" type="presParOf" srcId="{1E7B6375-FED5-40D0-9119-6350FAE6520A}" destId="{7D5B729F-35AF-43A2-A14A-EA9F21598F44}" srcOrd="1" destOrd="0" presId="urn:microsoft.com/office/officeart/2005/8/layout/hierarchy6"/>
    <dgm:cxn modelId="{23CD371E-343B-424D-81F0-B2B9C5BF7ED4}" type="presParOf" srcId="{3718D9B2-C16E-4706-A338-6A6025024C56}" destId="{0586689F-16B9-43EB-9F43-D4EBF1D164C5}" srcOrd="1" destOrd="0" presId="urn:microsoft.com/office/officeart/2005/8/layout/hierarchy6"/>
    <dgm:cxn modelId="{CD7364F4-96D5-43AC-B65E-3A07F2307501}" type="presParOf" srcId="{0586689F-16B9-43EB-9F43-D4EBF1D164C5}" destId="{0B3FCB27-F4F1-4A32-933F-B59BDF2F39AC}" srcOrd="0" destOrd="0" presId="urn:microsoft.com/office/officeart/2005/8/layout/hierarchy6"/>
    <dgm:cxn modelId="{3EC0C842-C8E2-48A2-9F67-80FC7F6F610A}" type="presParOf" srcId="{3718D9B2-C16E-4706-A338-6A6025024C56}" destId="{24E8E1BF-CC73-4C01-90D0-0C690885BBB1}" srcOrd="2" destOrd="0" presId="urn:microsoft.com/office/officeart/2005/8/layout/hierarchy6"/>
    <dgm:cxn modelId="{0662DC5D-CD61-412D-8769-FFC9693C52F1}" type="presParOf" srcId="{24E8E1BF-CC73-4C01-90D0-0C690885BBB1}" destId="{CC532094-8E07-40BE-A26C-4C3C3C034D8D}" srcOrd="0" destOrd="0" presId="urn:microsoft.com/office/officeart/2005/8/layout/hierarchy6"/>
    <dgm:cxn modelId="{C69C3E94-EF2F-462B-9FFF-831852377EB0}" type="presParOf" srcId="{24E8E1BF-CC73-4C01-90D0-0C690885BBB1}" destId="{D217C5F3-A0B7-440A-A23B-34EE6F748C3F}" srcOrd="1" destOrd="0" presId="urn:microsoft.com/office/officeart/2005/8/layout/hierarchy6"/>
    <dgm:cxn modelId="{025A28DA-8590-42A3-9F04-F594B12DE39F}" type="presParOf" srcId="{3718D9B2-C16E-4706-A338-6A6025024C56}" destId="{982CED0C-300F-4960-81B8-2AAD7A381BA3}" srcOrd="3" destOrd="0" presId="urn:microsoft.com/office/officeart/2005/8/layout/hierarchy6"/>
    <dgm:cxn modelId="{B7961367-28C6-4B15-BEE9-05F307EBA0AA}" type="presParOf" srcId="{982CED0C-300F-4960-81B8-2AAD7A381BA3}" destId="{97C16B63-2E5F-47FE-BE2A-D673E52ED89C}" srcOrd="0" destOrd="0" presId="urn:microsoft.com/office/officeart/2005/8/layout/hierarchy6"/>
    <dgm:cxn modelId="{E56CEDE7-4D37-4F75-AB5A-AF78AC93B6B9}" type="presParOf" srcId="{3718D9B2-C16E-4706-A338-6A6025024C56}" destId="{D7C1741D-4AB2-431B-BC55-94ACF3B8F26C}" srcOrd="4" destOrd="0" presId="urn:microsoft.com/office/officeart/2005/8/layout/hierarchy6"/>
    <dgm:cxn modelId="{0EA5B4AE-22EE-4526-8D44-C39B697F327B}" type="presParOf" srcId="{D7C1741D-4AB2-431B-BC55-94ACF3B8F26C}" destId="{4B65D23E-9B9A-4972-9ECC-57153E1C4948}" srcOrd="0" destOrd="0" presId="urn:microsoft.com/office/officeart/2005/8/layout/hierarchy6"/>
    <dgm:cxn modelId="{42141D03-BCCB-4BC8-8512-CB29E68885DC}" type="presParOf" srcId="{D7C1741D-4AB2-431B-BC55-94ACF3B8F26C}" destId="{81549950-F1D5-46F0-892B-701587E2D942}" srcOrd="1" destOrd="0" presId="urn:microsoft.com/office/officeart/2005/8/layout/hierarchy6"/>
    <dgm:cxn modelId="{0C896190-85F8-4AEA-AF80-F8FF179C9FDC}" type="presParOf" srcId="{3718D9B2-C16E-4706-A338-6A6025024C56}" destId="{12FCCDA3-7F9E-47DD-9499-0C6DD9639E63}" srcOrd="5" destOrd="0" presId="urn:microsoft.com/office/officeart/2005/8/layout/hierarchy6"/>
    <dgm:cxn modelId="{B957F21F-14FF-4731-A74B-89311EF7B109}" type="presParOf" srcId="{12FCCDA3-7F9E-47DD-9499-0C6DD9639E63}" destId="{F13C476A-0828-41A8-86CC-AA26FA93267C}" srcOrd="0" destOrd="0" presId="urn:microsoft.com/office/officeart/2005/8/layout/hierarchy6"/>
    <dgm:cxn modelId="{95158F90-F4C6-4353-9ED6-FD19E8DD6B10}" type="presParOf" srcId="{3718D9B2-C16E-4706-A338-6A6025024C56}" destId="{F47C0C8A-B34D-4C65-B2E3-ADF9344A6761}" srcOrd="6" destOrd="0" presId="urn:microsoft.com/office/officeart/2005/8/layout/hierarchy6"/>
    <dgm:cxn modelId="{85A401AD-6FDB-45C9-BDDC-F2AED7EC81E0}" type="presParOf" srcId="{F47C0C8A-B34D-4C65-B2E3-ADF9344A6761}" destId="{C9898520-3117-452B-A383-CA6EDC11DBA8}" srcOrd="0" destOrd="0" presId="urn:microsoft.com/office/officeart/2005/8/layout/hierarchy6"/>
    <dgm:cxn modelId="{29F57357-0FA1-4DF0-9D16-4021948C3CA0}" type="presParOf" srcId="{F47C0C8A-B34D-4C65-B2E3-ADF9344A6761}" destId="{825AF714-D810-428B-82F9-5428B5774A2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Chaîne de compilation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Structure de  projet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45A670C3-1A65-47D9-9F76-DAAF128FB3DB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Test</a:t>
          </a:r>
        </a:p>
      </dgm:t>
    </dgm:pt>
    <dgm:pt modelId="{A458115F-6E9E-4029-986A-6F9770620002}" type="parTrans" cxnId="{742AA0AC-824A-4141-AAA5-34FE42CB48B6}">
      <dgm:prSet/>
      <dgm:spPr/>
      <dgm:t>
        <a:bodyPr/>
        <a:lstStyle/>
        <a:p>
          <a:endParaRPr lang="fr-FR"/>
        </a:p>
      </dgm:t>
    </dgm:pt>
    <dgm:pt modelId="{3891ED69-5FFF-4925-830D-82F8560730C9}" type="sibTrans" cxnId="{742AA0AC-824A-4141-AAA5-34FE42CB48B6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3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3" custLinFactNeighborX="0" custLinFactNeighborY="-1347">
        <dgm:presLayoutVars>
          <dgm:chMax val="0"/>
          <dgm:chPref val="0"/>
          <dgm:bulletEnabled val="1"/>
        </dgm:presLayoutVars>
      </dgm:prSet>
      <dgm:spPr/>
    </dgm:pt>
    <dgm:pt modelId="{404E788B-875C-49D3-A1F4-D354F5445D3E}" type="pres">
      <dgm:prSet presAssocID="{50843387-DE63-4AA3-878C-D908318D6E82}" presName="parTxOnlySpace" presStyleCnt="0"/>
      <dgm:spPr/>
    </dgm:pt>
    <dgm:pt modelId="{46B32102-003C-43F8-8866-B1D19C240579}" type="pres">
      <dgm:prSet presAssocID="{45A670C3-1A65-47D9-9F76-DAAF128FB3DB}" presName="parTxOnly" presStyleLbl="node1" presStyleIdx="2" presStyleCnt="3" custLinFactX="2288" custLinFactNeighborX="100000" custLinFactNeighborY="-6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742AA0AC-824A-4141-AAA5-34FE42CB48B6}" srcId="{4567B05A-5A12-4466-9D8C-D55E2946D0B0}" destId="{45A670C3-1A65-47D9-9F76-DAAF128FB3DB}" srcOrd="2" destOrd="0" parTransId="{A458115F-6E9E-4029-986A-6F9770620002}" sibTransId="{3891ED69-5FFF-4925-830D-82F8560730C9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A5D5D3DE-D365-452B-9A12-770B87646825}" type="presOf" srcId="{45A670C3-1A65-47D9-9F76-DAAF128FB3DB}" destId="{46B32102-003C-43F8-8866-B1D19C240579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  <dgm:cxn modelId="{C5FF1001-35B0-479D-AFF2-B93013E29933}" type="presParOf" srcId="{10997EFE-3B41-4AB7-8BB3-C97E32E2963F}" destId="{404E788B-875C-49D3-A1F4-D354F5445D3E}" srcOrd="3" destOrd="0" presId="urn:microsoft.com/office/officeart/2005/8/layout/chevron1"/>
    <dgm:cxn modelId="{78FD998F-1E94-4B12-99F3-C5865DDB64CB}" type="presParOf" srcId="{10997EFE-3B41-4AB7-8BB3-C97E32E2963F}" destId="{46B32102-003C-43F8-8866-B1D19C2405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Chaîne de compilation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Structure de  projet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45A670C3-1A65-47D9-9F76-DAAF128FB3DB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Test</a:t>
          </a:r>
        </a:p>
      </dgm:t>
    </dgm:pt>
    <dgm:pt modelId="{A458115F-6E9E-4029-986A-6F9770620002}" type="parTrans" cxnId="{742AA0AC-824A-4141-AAA5-34FE42CB48B6}">
      <dgm:prSet/>
      <dgm:spPr/>
      <dgm:t>
        <a:bodyPr/>
        <a:lstStyle/>
        <a:p>
          <a:endParaRPr lang="fr-FR"/>
        </a:p>
      </dgm:t>
    </dgm:pt>
    <dgm:pt modelId="{3891ED69-5FFF-4925-830D-82F8560730C9}" type="sibTrans" cxnId="{742AA0AC-824A-4141-AAA5-34FE42CB48B6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3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3" custLinFactNeighborX="0" custLinFactNeighborY="-1347">
        <dgm:presLayoutVars>
          <dgm:chMax val="0"/>
          <dgm:chPref val="0"/>
          <dgm:bulletEnabled val="1"/>
        </dgm:presLayoutVars>
      </dgm:prSet>
      <dgm:spPr/>
    </dgm:pt>
    <dgm:pt modelId="{404E788B-875C-49D3-A1F4-D354F5445D3E}" type="pres">
      <dgm:prSet presAssocID="{50843387-DE63-4AA3-878C-D908318D6E82}" presName="parTxOnlySpace" presStyleCnt="0"/>
      <dgm:spPr/>
    </dgm:pt>
    <dgm:pt modelId="{46B32102-003C-43F8-8866-B1D19C240579}" type="pres">
      <dgm:prSet presAssocID="{45A670C3-1A65-47D9-9F76-DAAF128FB3DB}" presName="parTxOnly" presStyleLbl="node1" presStyleIdx="2" presStyleCnt="3" custLinFactX="2288" custLinFactNeighborX="100000" custLinFactNeighborY="-6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742AA0AC-824A-4141-AAA5-34FE42CB48B6}" srcId="{4567B05A-5A12-4466-9D8C-D55E2946D0B0}" destId="{45A670C3-1A65-47D9-9F76-DAAF128FB3DB}" srcOrd="2" destOrd="0" parTransId="{A458115F-6E9E-4029-986A-6F9770620002}" sibTransId="{3891ED69-5FFF-4925-830D-82F8560730C9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A5D5D3DE-D365-452B-9A12-770B87646825}" type="presOf" srcId="{45A670C3-1A65-47D9-9F76-DAAF128FB3DB}" destId="{46B32102-003C-43F8-8866-B1D19C240579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  <dgm:cxn modelId="{C5FF1001-35B0-479D-AFF2-B93013E29933}" type="presParOf" srcId="{10997EFE-3B41-4AB7-8BB3-C97E32E2963F}" destId="{404E788B-875C-49D3-A1F4-D354F5445D3E}" srcOrd="3" destOrd="0" presId="urn:microsoft.com/office/officeart/2005/8/layout/chevron1"/>
    <dgm:cxn modelId="{78FD998F-1E94-4B12-99F3-C5865DDB64CB}" type="presParOf" srcId="{10997EFE-3B41-4AB7-8BB3-C97E32E2963F}" destId="{46B32102-003C-43F8-8866-B1D19C2405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rgbClr val="00B0F0"/>
        </a:solidFill>
      </dgm:spPr>
      <dgm:t>
        <a:bodyPr/>
        <a:lstStyle/>
        <a:p>
          <a:r>
            <a:rPr lang="fr-FR" sz="1800" b="1" noProof="0" dirty="0">
              <a:solidFill>
                <a:schemeClr val="tx1"/>
              </a:solidFill>
            </a:rPr>
            <a:t>Réalisation</a:t>
          </a:r>
          <a:r>
            <a:rPr lang="fr-FR" sz="1800" b="1" baseline="0" noProof="0" dirty="0">
              <a:solidFill>
                <a:schemeClr val="tx1"/>
              </a:solidFill>
            </a:rPr>
            <a:t> et Test</a:t>
          </a:r>
          <a:endParaRPr lang="fr-FR" sz="1800" b="1" noProof="0" dirty="0">
            <a:solidFill>
              <a:schemeClr val="tx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Chaîne de compilation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Structure de  projet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45A670C3-1A65-47D9-9F76-DAAF128FB3DB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Test</a:t>
          </a:r>
        </a:p>
      </dgm:t>
    </dgm:pt>
    <dgm:pt modelId="{A458115F-6E9E-4029-986A-6F9770620002}" type="parTrans" cxnId="{742AA0AC-824A-4141-AAA5-34FE42CB48B6}">
      <dgm:prSet/>
      <dgm:spPr/>
      <dgm:t>
        <a:bodyPr/>
        <a:lstStyle/>
        <a:p>
          <a:endParaRPr lang="fr-FR"/>
        </a:p>
      </dgm:t>
    </dgm:pt>
    <dgm:pt modelId="{3891ED69-5FFF-4925-830D-82F8560730C9}" type="sibTrans" cxnId="{742AA0AC-824A-4141-AAA5-34FE42CB48B6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3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3" custLinFactNeighborX="0" custLinFactNeighborY="-1347">
        <dgm:presLayoutVars>
          <dgm:chMax val="0"/>
          <dgm:chPref val="0"/>
          <dgm:bulletEnabled val="1"/>
        </dgm:presLayoutVars>
      </dgm:prSet>
      <dgm:spPr/>
    </dgm:pt>
    <dgm:pt modelId="{404E788B-875C-49D3-A1F4-D354F5445D3E}" type="pres">
      <dgm:prSet presAssocID="{50843387-DE63-4AA3-878C-D908318D6E82}" presName="parTxOnlySpace" presStyleCnt="0"/>
      <dgm:spPr/>
    </dgm:pt>
    <dgm:pt modelId="{46B32102-003C-43F8-8866-B1D19C240579}" type="pres">
      <dgm:prSet presAssocID="{45A670C3-1A65-47D9-9F76-DAAF128FB3DB}" presName="parTxOnly" presStyleLbl="node1" presStyleIdx="2" presStyleCnt="3" custLinFactX="2288" custLinFactNeighborX="100000" custLinFactNeighborY="-6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742AA0AC-824A-4141-AAA5-34FE42CB48B6}" srcId="{4567B05A-5A12-4466-9D8C-D55E2946D0B0}" destId="{45A670C3-1A65-47D9-9F76-DAAF128FB3DB}" srcOrd="2" destOrd="0" parTransId="{A458115F-6E9E-4029-986A-6F9770620002}" sibTransId="{3891ED69-5FFF-4925-830D-82F8560730C9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A5D5D3DE-D365-452B-9A12-770B87646825}" type="presOf" srcId="{45A670C3-1A65-47D9-9F76-DAAF128FB3DB}" destId="{46B32102-003C-43F8-8866-B1D19C240579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  <dgm:cxn modelId="{C5FF1001-35B0-479D-AFF2-B93013E29933}" type="presParOf" srcId="{10997EFE-3B41-4AB7-8BB3-C97E32E2963F}" destId="{404E788B-875C-49D3-A1F4-D354F5445D3E}" srcOrd="3" destOrd="0" presId="urn:microsoft.com/office/officeart/2005/8/layout/chevron1"/>
    <dgm:cxn modelId="{78FD998F-1E94-4B12-99F3-C5865DDB64CB}" type="presParOf" srcId="{10997EFE-3B41-4AB7-8BB3-C97E32E2963F}" destId="{46B32102-003C-43F8-8866-B1D19C2405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rgbClr val="00B0F0"/>
        </a:solidFill>
      </dgm:spPr>
      <dgm:t>
        <a:bodyPr/>
        <a:lstStyle/>
        <a:p>
          <a:r>
            <a:rPr lang="fr-FR" sz="1800" b="1" noProof="0" dirty="0">
              <a:solidFill>
                <a:schemeClr val="tx1"/>
              </a:solidFill>
            </a:rPr>
            <a:t>Réalisation</a:t>
          </a:r>
          <a:r>
            <a:rPr lang="fr-FR" sz="1800" b="1" baseline="0" noProof="0" dirty="0">
              <a:solidFill>
                <a:schemeClr val="tx1"/>
              </a:solidFill>
            </a:rPr>
            <a:t> et Test</a:t>
          </a:r>
          <a:endParaRPr lang="fr-FR" sz="1800" b="1" noProof="0" dirty="0">
            <a:solidFill>
              <a:schemeClr val="tx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rgbClr val="00B0F0"/>
        </a:solidFill>
      </dgm:spPr>
      <dgm:t>
        <a:bodyPr/>
        <a:lstStyle/>
        <a:p>
          <a:r>
            <a:rPr lang="fr-MA" sz="1600" b="1" dirty="0">
              <a:solidFill>
                <a:schemeClr val="tx1"/>
              </a:solidFill>
            </a:rPr>
            <a:t>Langage Rust</a:t>
          </a:r>
          <a:endParaRPr lang="en-US" sz="1600" b="1" u="sng" dirty="0">
            <a:solidFill>
              <a:schemeClr val="tx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bg1"/>
              </a:solidFill>
            </a:rPr>
            <a:t>Grammaire de Mini-Rust</a:t>
          </a:r>
          <a:endParaRPr lang="en-US" sz="1400" b="1" dirty="0">
            <a:solidFill>
              <a:schemeClr val="bg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rgbClr val="00B0F0"/>
        </a:solidFill>
      </dgm:spPr>
      <dgm:t>
        <a:bodyPr/>
        <a:lstStyle/>
        <a:p>
          <a:r>
            <a:rPr lang="fr-MA" b="1" dirty="0">
              <a:solidFill>
                <a:schemeClr val="tx1"/>
              </a:solidFill>
            </a:rPr>
            <a:t>Conclusion</a:t>
          </a:r>
          <a:endParaRPr lang="en-US" b="1" dirty="0">
            <a:solidFill>
              <a:schemeClr val="tx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1A16AF5-216F-42EE-B0B5-6045F86DD777}" type="doc">
      <dgm:prSet loTypeId="urn:microsoft.com/office/officeart/2005/8/layout/radial3" loCatId="relationship" qsTypeId="urn:microsoft.com/office/officeart/2005/8/quickstyle/3d5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4DDFB51-9FD8-48ED-9CDC-B836F1F82D4C}">
      <dgm:prSet phldrT="[Text]" custT="1"/>
      <dgm:spPr>
        <a:solidFill>
          <a:schemeClr val="accent6">
            <a:lumMod val="75000"/>
            <a:alpha val="5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algn="ctr"/>
          <a:r>
            <a:rPr lang="fr-MA" sz="4400" b="1" u="none" baseline="0" dirty="0">
              <a:solidFill>
                <a:srgbClr val="0070C0"/>
              </a:solidFill>
              <a:latin typeface="Arial Black" panose="020B0A04020102020204" pitchFamily="34" charset="0"/>
            </a:rPr>
            <a:t>Merci pour votre attention</a:t>
          </a:r>
        </a:p>
        <a:p>
          <a:pPr algn="ctr"/>
          <a:r>
            <a:rPr lang="fr-MA" sz="4400" b="1" u="none" baseline="0" dirty="0">
              <a:solidFill>
                <a:srgbClr val="0070C0"/>
              </a:solidFill>
              <a:latin typeface="Arial Black" panose="020B0A04020102020204" pitchFamily="34" charset="0"/>
            </a:rPr>
            <a:t>!</a:t>
          </a:r>
          <a:endParaRPr lang="en-US" sz="4400" b="1" u="none" baseline="0" dirty="0">
            <a:solidFill>
              <a:srgbClr val="0070C0"/>
            </a:solidFill>
            <a:latin typeface="Arial Black" panose="020B0A04020102020204" pitchFamily="34" charset="0"/>
          </a:endParaRPr>
        </a:p>
      </dgm:t>
    </dgm:pt>
    <dgm:pt modelId="{15E3C95B-8265-4FB4-AD37-0CAA0DA2EE0A}" type="parTrans" cxnId="{8174A1F0-710A-4A98-885E-1618F884A536}">
      <dgm:prSet/>
      <dgm:spPr/>
      <dgm:t>
        <a:bodyPr/>
        <a:lstStyle/>
        <a:p>
          <a:endParaRPr lang="en-US"/>
        </a:p>
      </dgm:t>
    </dgm:pt>
    <dgm:pt modelId="{04D26ED6-1369-4300-B696-BFBB93380AA9}" type="sibTrans" cxnId="{8174A1F0-710A-4A98-885E-1618F884A536}">
      <dgm:prSet/>
      <dgm:spPr/>
      <dgm:t>
        <a:bodyPr/>
        <a:lstStyle/>
        <a:p>
          <a:endParaRPr lang="en-US"/>
        </a:p>
      </dgm:t>
    </dgm:pt>
    <dgm:pt modelId="{9AF9EE8F-E10F-4548-B5EA-D538B4987F6C}" type="pres">
      <dgm:prSet presAssocID="{11A16AF5-216F-42EE-B0B5-6045F86DD777}" presName="composite" presStyleCnt="0">
        <dgm:presLayoutVars>
          <dgm:chMax val="1"/>
          <dgm:dir/>
          <dgm:resizeHandles val="exact"/>
        </dgm:presLayoutVars>
      </dgm:prSet>
      <dgm:spPr/>
    </dgm:pt>
    <dgm:pt modelId="{E6F1042C-8AF8-4540-93CB-B735E0E11746}" type="pres">
      <dgm:prSet presAssocID="{11A16AF5-216F-42EE-B0B5-6045F86DD777}" presName="radial" presStyleCnt="0">
        <dgm:presLayoutVars>
          <dgm:animLvl val="ctr"/>
        </dgm:presLayoutVars>
      </dgm:prSet>
      <dgm:spPr/>
    </dgm:pt>
    <dgm:pt modelId="{8DCE6946-04A1-45FD-947B-1F5F06C6806F}" type="pres">
      <dgm:prSet presAssocID="{B4DDFB51-9FD8-48ED-9CDC-B836F1F82D4C}" presName="centerShape" presStyleLbl="vennNode1" presStyleIdx="0" presStyleCnt="1" custLinFactNeighborX="-68"/>
      <dgm:spPr/>
    </dgm:pt>
  </dgm:ptLst>
  <dgm:cxnLst>
    <dgm:cxn modelId="{1CBA1C82-DD91-414B-8AF2-4E1BD4D8E133}" type="presOf" srcId="{B4DDFB51-9FD8-48ED-9CDC-B836F1F82D4C}" destId="{8DCE6946-04A1-45FD-947B-1F5F06C6806F}" srcOrd="0" destOrd="0" presId="urn:microsoft.com/office/officeart/2005/8/layout/radial3"/>
    <dgm:cxn modelId="{EC9EF3D0-BCDA-4889-A72A-4E3E4A0EC753}" type="presOf" srcId="{11A16AF5-216F-42EE-B0B5-6045F86DD777}" destId="{9AF9EE8F-E10F-4548-B5EA-D538B4987F6C}" srcOrd="0" destOrd="0" presId="urn:microsoft.com/office/officeart/2005/8/layout/radial3"/>
    <dgm:cxn modelId="{8174A1F0-710A-4A98-885E-1618F884A536}" srcId="{11A16AF5-216F-42EE-B0B5-6045F86DD777}" destId="{B4DDFB51-9FD8-48ED-9CDC-B836F1F82D4C}" srcOrd="0" destOrd="0" parTransId="{15E3C95B-8265-4FB4-AD37-0CAA0DA2EE0A}" sibTransId="{04D26ED6-1369-4300-B696-BFBB93380AA9}"/>
    <dgm:cxn modelId="{90646A02-44E9-464F-B22D-4DD491EC2D8E}" type="presParOf" srcId="{9AF9EE8F-E10F-4548-B5EA-D538B4987F6C}" destId="{E6F1042C-8AF8-4540-93CB-B735E0E11746}" srcOrd="0" destOrd="0" presId="urn:microsoft.com/office/officeart/2005/8/layout/radial3"/>
    <dgm:cxn modelId="{1E92B276-18E9-4470-AB7E-9DDC3552F2C6}" type="presParOf" srcId="{E6F1042C-8AF8-4540-93CB-B735E0E11746}" destId="{8DCE6946-04A1-45FD-947B-1F5F06C6806F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/>
            <a:t>Syntaxe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Règles de production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2" custLinFactNeighborX="-5600" custLinFactNeighborY="1061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2" custLinFactX="9408" custLinFactNeighborX="100000" custLinFactNeighborY="-17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2C60FD-C232-4631-A17C-169D409E33B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352ED1E-603F-4EC6-B8D4-A40F8E518B12}">
      <dgm:prSet phldrT="[Text]" custT="1"/>
      <dgm:spPr/>
      <dgm:t>
        <a:bodyPr/>
        <a:lstStyle/>
        <a:p>
          <a:r>
            <a:rPr lang="fr-FR" sz="4800" b="1" dirty="0">
              <a:solidFill>
                <a:schemeClr val="bg1"/>
              </a:solidFill>
            </a:rPr>
            <a:t>Notations</a:t>
          </a:r>
          <a:endParaRPr lang="fr-FR" sz="6300" b="1" dirty="0">
            <a:solidFill>
              <a:schemeClr val="bg1"/>
            </a:solidFill>
          </a:endParaRPr>
        </a:p>
      </dgm:t>
    </dgm:pt>
    <dgm:pt modelId="{D28CD686-5635-446E-98D5-F363A9FCC2A5}" type="parTrans" cxnId="{48738215-3131-4643-B49F-8362148CBD45}">
      <dgm:prSet/>
      <dgm:spPr/>
      <dgm:t>
        <a:bodyPr/>
        <a:lstStyle/>
        <a:p>
          <a:endParaRPr lang="fr-FR"/>
        </a:p>
      </dgm:t>
    </dgm:pt>
    <dgm:pt modelId="{14A55165-3C0D-4BD2-95EA-A39E7CE0C8A8}" type="sibTrans" cxnId="{48738215-3131-4643-B49F-8362148CBD45}">
      <dgm:prSet/>
      <dgm:spPr/>
      <dgm:t>
        <a:bodyPr/>
        <a:lstStyle/>
        <a:p>
          <a:endParaRPr lang="fr-FR"/>
        </a:p>
      </dgm:t>
    </dgm:pt>
    <dgm:pt modelId="{3229A437-5441-46A5-9F02-32A0BFF754E2}">
      <dgm:prSet phldrT="[Text]" custT="1"/>
      <dgm:spPr/>
      <dgm:t>
        <a:bodyPr/>
        <a:lstStyle/>
        <a:p>
          <a:r>
            <a:rPr lang="fr-FR" sz="4400" dirty="0">
              <a:solidFill>
                <a:schemeClr val="bg1"/>
              </a:solidFill>
            </a:rPr>
            <a:t>⟨règle⟩⋆</a:t>
          </a:r>
        </a:p>
      </dgm:t>
    </dgm:pt>
    <dgm:pt modelId="{69D56D6D-22EC-447A-9DDD-B2468B7B5698}" type="parTrans" cxnId="{AFA071FB-BA29-4686-805B-CC8064FE9F57}">
      <dgm:prSet/>
      <dgm:spPr/>
      <dgm:t>
        <a:bodyPr/>
        <a:lstStyle/>
        <a:p>
          <a:endParaRPr lang="fr-FR"/>
        </a:p>
      </dgm:t>
    </dgm:pt>
    <dgm:pt modelId="{7EA03A98-CB11-4F92-8110-DEC17770DDFC}" type="sibTrans" cxnId="{AFA071FB-BA29-4686-805B-CC8064FE9F57}">
      <dgm:prSet/>
      <dgm:spPr/>
      <dgm:t>
        <a:bodyPr/>
        <a:lstStyle/>
        <a:p>
          <a:endParaRPr lang="fr-FR"/>
        </a:p>
      </dgm:t>
    </dgm:pt>
    <dgm:pt modelId="{1247EA9C-34A8-4E39-9B70-7DFF84C0744A}">
      <dgm:prSet phldrT="[Text]" custT="1"/>
      <dgm:spPr/>
      <dgm:t>
        <a:bodyPr/>
        <a:lstStyle/>
        <a:p>
          <a:r>
            <a:rPr lang="fr-FR" sz="4400" dirty="0">
              <a:solidFill>
                <a:schemeClr val="bg1"/>
              </a:solidFill>
            </a:rPr>
            <a:t>⟨règle⟩+</a:t>
          </a:r>
        </a:p>
      </dgm:t>
    </dgm:pt>
    <dgm:pt modelId="{B63B369B-6A81-4E86-97C5-DF43EA9E74F1}" type="parTrans" cxnId="{927BD337-AF35-4A64-A6D1-F170A5AAFAB9}">
      <dgm:prSet/>
      <dgm:spPr/>
      <dgm:t>
        <a:bodyPr/>
        <a:lstStyle/>
        <a:p>
          <a:endParaRPr lang="fr-FR"/>
        </a:p>
      </dgm:t>
    </dgm:pt>
    <dgm:pt modelId="{C86DE104-2FA5-4A38-8FCB-325071541BBC}" type="sibTrans" cxnId="{927BD337-AF35-4A64-A6D1-F170A5AAFAB9}">
      <dgm:prSet/>
      <dgm:spPr/>
      <dgm:t>
        <a:bodyPr/>
        <a:lstStyle/>
        <a:p>
          <a:endParaRPr lang="fr-FR"/>
        </a:p>
      </dgm:t>
    </dgm:pt>
    <dgm:pt modelId="{975F196D-B2DF-41B9-A088-EEA68312D453}">
      <dgm:prSet phldrT="[Text]" custT="1"/>
      <dgm:spPr/>
      <dgm:t>
        <a:bodyPr/>
        <a:lstStyle/>
        <a:p>
          <a:r>
            <a:rPr lang="fr-FR" sz="4400" dirty="0">
              <a:solidFill>
                <a:schemeClr val="bg1"/>
              </a:solidFill>
            </a:rPr>
            <a:t>⟨règle⟩?</a:t>
          </a:r>
        </a:p>
      </dgm:t>
    </dgm:pt>
    <dgm:pt modelId="{4DE6453E-AB38-4316-88AF-E804BB305BDF}" type="parTrans" cxnId="{C3812C1C-2821-4B55-B3B1-9C6D972A267A}">
      <dgm:prSet/>
      <dgm:spPr/>
      <dgm:t>
        <a:bodyPr/>
        <a:lstStyle/>
        <a:p>
          <a:endParaRPr lang="fr-FR"/>
        </a:p>
      </dgm:t>
    </dgm:pt>
    <dgm:pt modelId="{75B3E05B-9E6E-4795-9316-3B10ADC11EFB}" type="sibTrans" cxnId="{C3812C1C-2821-4B55-B3B1-9C6D972A267A}">
      <dgm:prSet/>
      <dgm:spPr/>
      <dgm:t>
        <a:bodyPr/>
        <a:lstStyle/>
        <a:p>
          <a:endParaRPr lang="fr-FR"/>
        </a:p>
      </dgm:t>
    </dgm:pt>
    <dgm:pt modelId="{01A8B551-DC7B-4453-AF5A-1704CFDD5FC8}" type="pres">
      <dgm:prSet presAssocID="{C12C60FD-C232-4631-A17C-169D409E33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DA25AE-FFEC-47BB-A20B-2B1B3AFC1CCD}" type="pres">
      <dgm:prSet presAssocID="{5352ED1E-603F-4EC6-B8D4-A40F8E518B12}" presName="root1" presStyleCnt="0"/>
      <dgm:spPr/>
    </dgm:pt>
    <dgm:pt modelId="{339CC03D-674C-440A-8B66-43B20C863976}" type="pres">
      <dgm:prSet presAssocID="{5352ED1E-603F-4EC6-B8D4-A40F8E518B12}" presName="LevelOneTextNode" presStyleLbl="node0" presStyleIdx="0" presStyleCnt="1">
        <dgm:presLayoutVars>
          <dgm:chPref val="3"/>
        </dgm:presLayoutVars>
      </dgm:prSet>
      <dgm:spPr/>
    </dgm:pt>
    <dgm:pt modelId="{CFEB8D73-46FD-4A86-9C7D-9AC21A808B4C}" type="pres">
      <dgm:prSet presAssocID="{5352ED1E-603F-4EC6-B8D4-A40F8E518B12}" presName="level2hierChild" presStyleCnt="0"/>
      <dgm:spPr/>
    </dgm:pt>
    <dgm:pt modelId="{809FE0A8-1AC2-4604-9D5C-461C8FB67687}" type="pres">
      <dgm:prSet presAssocID="{69D56D6D-22EC-447A-9DDD-B2468B7B5698}" presName="conn2-1" presStyleLbl="parChTrans1D2" presStyleIdx="0" presStyleCnt="3"/>
      <dgm:spPr/>
    </dgm:pt>
    <dgm:pt modelId="{1FB0BE01-941E-4DA4-AD70-D13D4E344B7A}" type="pres">
      <dgm:prSet presAssocID="{69D56D6D-22EC-447A-9DDD-B2468B7B5698}" presName="connTx" presStyleLbl="parChTrans1D2" presStyleIdx="0" presStyleCnt="3"/>
      <dgm:spPr/>
    </dgm:pt>
    <dgm:pt modelId="{77B6F08C-0949-4E7F-BFF8-7CF1A793E821}" type="pres">
      <dgm:prSet presAssocID="{3229A437-5441-46A5-9F02-32A0BFF754E2}" presName="root2" presStyleCnt="0"/>
      <dgm:spPr/>
    </dgm:pt>
    <dgm:pt modelId="{A1F7CE3E-F888-4B91-9C15-B32AED758649}" type="pres">
      <dgm:prSet presAssocID="{3229A437-5441-46A5-9F02-32A0BFF754E2}" presName="LevelTwoTextNode" presStyleLbl="node2" presStyleIdx="0" presStyleCnt="3">
        <dgm:presLayoutVars>
          <dgm:chPref val="3"/>
        </dgm:presLayoutVars>
      </dgm:prSet>
      <dgm:spPr/>
    </dgm:pt>
    <dgm:pt modelId="{E8C31281-732A-40A6-AC34-6F8E569442F6}" type="pres">
      <dgm:prSet presAssocID="{3229A437-5441-46A5-9F02-32A0BFF754E2}" presName="level3hierChild" presStyleCnt="0"/>
      <dgm:spPr/>
    </dgm:pt>
    <dgm:pt modelId="{DCB09E38-5B57-4942-B1FA-EA9C4A5CE57D}" type="pres">
      <dgm:prSet presAssocID="{B63B369B-6A81-4E86-97C5-DF43EA9E74F1}" presName="conn2-1" presStyleLbl="parChTrans1D2" presStyleIdx="1" presStyleCnt="3"/>
      <dgm:spPr/>
    </dgm:pt>
    <dgm:pt modelId="{CD95EF84-1B13-434D-B80B-4E8EA17C363D}" type="pres">
      <dgm:prSet presAssocID="{B63B369B-6A81-4E86-97C5-DF43EA9E74F1}" presName="connTx" presStyleLbl="parChTrans1D2" presStyleIdx="1" presStyleCnt="3"/>
      <dgm:spPr/>
    </dgm:pt>
    <dgm:pt modelId="{27E647BD-A47D-44C8-8557-55B5EAB12238}" type="pres">
      <dgm:prSet presAssocID="{1247EA9C-34A8-4E39-9B70-7DFF84C0744A}" presName="root2" presStyleCnt="0"/>
      <dgm:spPr/>
    </dgm:pt>
    <dgm:pt modelId="{482389B4-B1A8-4D02-879D-0179B9AF70C8}" type="pres">
      <dgm:prSet presAssocID="{1247EA9C-34A8-4E39-9B70-7DFF84C0744A}" presName="LevelTwoTextNode" presStyleLbl="node2" presStyleIdx="1" presStyleCnt="3">
        <dgm:presLayoutVars>
          <dgm:chPref val="3"/>
        </dgm:presLayoutVars>
      </dgm:prSet>
      <dgm:spPr/>
    </dgm:pt>
    <dgm:pt modelId="{7AB5BD9A-4D83-41BE-B71B-0C4150440393}" type="pres">
      <dgm:prSet presAssocID="{1247EA9C-34A8-4E39-9B70-7DFF84C0744A}" presName="level3hierChild" presStyleCnt="0"/>
      <dgm:spPr/>
    </dgm:pt>
    <dgm:pt modelId="{3EA3DD9B-1682-445D-BEFF-BC73358DB883}" type="pres">
      <dgm:prSet presAssocID="{4DE6453E-AB38-4316-88AF-E804BB305BDF}" presName="conn2-1" presStyleLbl="parChTrans1D2" presStyleIdx="2" presStyleCnt="3"/>
      <dgm:spPr/>
    </dgm:pt>
    <dgm:pt modelId="{F6A332D6-1F6C-495C-9A95-77CDD76AB12B}" type="pres">
      <dgm:prSet presAssocID="{4DE6453E-AB38-4316-88AF-E804BB305BDF}" presName="connTx" presStyleLbl="parChTrans1D2" presStyleIdx="2" presStyleCnt="3"/>
      <dgm:spPr/>
    </dgm:pt>
    <dgm:pt modelId="{09AEA72E-C88B-47B4-A4D5-164FF9D025F8}" type="pres">
      <dgm:prSet presAssocID="{975F196D-B2DF-41B9-A088-EEA68312D453}" presName="root2" presStyleCnt="0"/>
      <dgm:spPr/>
    </dgm:pt>
    <dgm:pt modelId="{49ED2994-E135-474A-B79C-9053F8603C15}" type="pres">
      <dgm:prSet presAssocID="{975F196D-B2DF-41B9-A088-EEA68312D453}" presName="LevelTwoTextNode" presStyleLbl="node2" presStyleIdx="2" presStyleCnt="3">
        <dgm:presLayoutVars>
          <dgm:chPref val="3"/>
        </dgm:presLayoutVars>
      </dgm:prSet>
      <dgm:spPr/>
    </dgm:pt>
    <dgm:pt modelId="{56FEB40B-F1DE-493C-832E-966E92DEDBCF}" type="pres">
      <dgm:prSet presAssocID="{975F196D-B2DF-41B9-A088-EEA68312D453}" presName="level3hierChild" presStyleCnt="0"/>
      <dgm:spPr/>
    </dgm:pt>
  </dgm:ptLst>
  <dgm:cxnLst>
    <dgm:cxn modelId="{3DB51B06-D274-4088-868B-C3951219C5A7}" type="presOf" srcId="{B63B369B-6A81-4E86-97C5-DF43EA9E74F1}" destId="{CD95EF84-1B13-434D-B80B-4E8EA17C363D}" srcOrd="1" destOrd="0" presId="urn:microsoft.com/office/officeart/2008/layout/HorizontalMultiLevelHierarchy"/>
    <dgm:cxn modelId="{48738215-3131-4643-B49F-8362148CBD45}" srcId="{C12C60FD-C232-4631-A17C-169D409E33B5}" destId="{5352ED1E-603F-4EC6-B8D4-A40F8E518B12}" srcOrd="0" destOrd="0" parTransId="{D28CD686-5635-446E-98D5-F363A9FCC2A5}" sibTransId="{14A55165-3C0D-4BD2-95EA-A39E7CE0C8A8}"/>
    <dgm:cxn modelId="{C3812C1C-2821-4B55-B3B1-9C6D972A267A}" srcId="{5352ED1E-603F-4EC6-B8D4-A40F8E518B12}" destId="{975F196D-B2DF-41B9-A088-EEA68312D453}" srcOrd="2" destOrd="0" parTransId="{4DE6453E-AB38-4316-88AF-E804BB305BDF}" sibTransId="{75B3E05B-9E6E-4795-9316-3B10ADC11EFB}"/>
    <dgm:cxn modelId="{927BD337-AF35-4A64-A6D1-F170A5AAFAB9}" srcId="{5352ED1E-603F-4EC6-B8D4-A40F8E518B12}" destId="{1247EA9C-34A8-4E39-9B70-7DFF84C0744A}" srcOrd="1" destOrd="0" parTransId="{B63B369B-6A81-4E86-97C5-DF43EA9E74F1}" sibTransId="{C86DE104-2FA5-4A38-8FCB-325071541BBC}"/>
    <dgm:cxn modelId="{AC124E6C-46DF-4E8A-85CF-2E593476CB82}" type="presOf" srcId="{69D56D6D-22EC-447A-9DDD-B2468B7B5698}" destId="{809FE0A8-1AC2-4604-9D5C-461C8FB67687}" srcOrd="0" destOrd="0" presId="urn:microsoft.com/office/officeart/2008/layout/HorizontalMultiLevelHierarchy"/>
    <dgm:cxn modelId="{067B4474-DDE2-44E3-B2D7-B4F8EBA58FA9}" type="presOf" srcId="{975F196D-B2DF-41B9-A088-EEA68312D453}" destId="{49ED2994-E135-474A-B79C-9053F8603C15}" srcOrd="0" destOrd="0" presId="urn:microsoft.com/office/officeart/2008/layout/HorizontalMultiLevelHierarchy"/>
    <dgm:cxn modelId="{AB786F78-39BB-45EB-B405-4157C0F1851C}" type="presOf" srcId="{4DE6453E-AB38-4316-88AF-E804BB305BDF}" destId="{F6A332D6-1F6C-495C-9A95-77CDD76AB12B}" srcOrd="1" destOrd="0" presId="urn:microsoft.com/office/officeart/2008/layout/HorizontalMultiLevelHierarchy"/>
    <dgm:cxn modelId="{CEE07C78-1F79-4CBB-8F30-D18D6EF5B8C6}" type="presOf" srcId="{3229A437-5441-46A5-9F02-32A0BFF754E2}" destId="{A1F7CE3E-F888-4B91-9C15-B32AED758649}" srcOrd="0" destOrd="0" presId="urn:microsoft.com/office/officeart/2008/layout/HorizontalMultiLevelHierarchy"/>
    <dgm:cxn modelId="{2E42E5AF-1F2F-4192-803F-C410ED8B8994}" type="presOf" srcId="{4DE6453E-AB38-4316-88AF-E804BB305BDF}" destId="{3EA3DD9B-1682-445D-BEFF-BC73358DB883}" srcOrd="0" destOrd="0" presId="urn:microsoft.com/office/officeart/2008/layout/HorizontalMultiLevelHierarchy"/>
    <dgm:cxn modelId="{B4DEA9C1-41AD-40DA-B60D-2AF04A5B8AF4}" type="presOf" srcId="{C12C60FD-C232-4631-A17C-169D409E33B5}" destId="{01A8B551-DC7B-4453-AF5A-1704CFDD5FC8}" srcOrd="0" destOrd="0" presId="urn:microsoft.com/office/officeart/2008/layout/HorizontalMultiLevelHierarchy"/>
    <dgm:cxn modelId="{E35CFFC5-19BB-4B93-AFC1-D511595448BB}" type="presOf" srcId="{1247EA9C-34A8-4E39-9B70-7DFF84C0744A}" destId="{482389B4-B1A8-4D02-879D-0179B9AF70C8}" srcOrd="0" destOrd="0" presId="urn:microsoft.com/office/officeart/2008/layout/HorizontalMultiLevelHierarchy"/>
    <dgm:cxn modelId="{AB1EF9C8-57D8-4DCB-9430-F760647B1652}" type="presOf" srcId="{69D56D6D-22EC-447A-9DDD-B2468B7B5698}" destId="{1FB0BE01-941E-4DA4-AD70-D13D4E344B7A}" srcOrd="1" destOrd="0" presId="urn:microsoft.com/office/officeart/2008/layout/HorizontalMultiLevelHierarchy"/>
    <dgm:cxn modelId="{101FF3CE-9BE5-49CF-BC58-E944275597F2}" type="presOf" srcId="{5352ED1E-603F-4EC6-B8D4-A40F8E518B12}" destId="{339CC03D-674C-440A-8B66-43B20C863976}" srcOrd="0" destOrd="0" presId="urn:microsoft.com/office/officeart/2008/layout/HorizontalMultiLevelHierarchy"/>
    <dgm:cxn modelId="{E61906EB-3806-4F24-83B1-41D056087083}" type="presOf" srcId="{B63B369B-6A81-4E86-97C5-DF43EA9E74F1}" destId="{DCB09E38-5B57-4942-B1FA-EA9C4A5CE57D}" srcOrd="0" destOrd="0" presId="urn:microsoft.com/office/officeart/2008/layout/HorizontalMultiLevelHierarchy"/>
    <dgm:cxn modelId="{AFA071FB-BA29-4686-805B-CC8064FE9F57}" srcId="{5352ED1E-603F-4EC6-B8D4-A40F8E518B12}" destId="{3229A437-5441-46A5-9F02-32A0BFF754E2}" srcOrd="0" destOrd="0" parTransId="{69D56D6D-22EC-447A-9DDD-B2468B7B5698}" sibTransId="{7EA03A98-CB11-4F92-8110-DEC17770DDFC}"/>
    <dgm:cxn modelId="{C1986132-F628-4FB0-91E0-8DFA66C1B6C2}" type="presParOf" srcId="{01A8B551-DC7B-4453-AF5A-1704CFDD5FC8}" destId="{8DDA25AE-FFEC-47BB-A20B-2B1B3AFC1CCD}" srcOrd="0" destOrd="0" presId="urn:microsoft.com/office/officeart/2008/layout/HorizontalMultiLevelHierarchy"/>
    <dgm:cxn modelId="{92EE507D-5040-42AE-B58D-09F2682D8ECA}" type="presParOf" srcId="{8DDA25AE-FFEC-47BB-A20B-2B1B3AFC1CCD}" destId="{339CC03D-674C-440A-8B66-43B20C863976}" srcOrd="0" destOrd="0" presId="urn:microsoft.com/office/officeart/2008/layout/HorizontalMultiLevelHierarchy"/>
    <dgm:cxn modelId="{746F1C40-EF4C-4C0F-BBB9-710250ED14BD}" type="presParOf" srcId="{8DDA25AE-FFEC-47BB-A20B-2B1B3AFC1CCD}" destId="{CFEB8D73-46FD-4A86-9C7D-9AC21A808B4C}" srcOrd="1" destOrd="0" presId="urn:microsoft.com/office/officeart/2008/layout/HorizontalMultiLevelHierarchy"/>
    <dgm:cxn modelId="{D88190A4-2160-4C28-9780-11A9D49F8F85}" type="presParOf" srcId="{CFEB8D73-46FD-4A86-9C7D-9AC21A808B4C}" destId="{809FE0A8-1AC2-4604-9D5C-461C8FB67687}" srcOrd="0" destOrd="0" presId="urn:microsoft.com/office/officeart/2008/layout/HorizontalMultiLevelHierarchy"/>
    <dgm:cxn modelId="{CE9C4623-650D-43EB-AB8B-A20940B925A1}" type="presParOf" srcId="{809FE0A8-1AC2-4604-9D5C-461C8FB67687}" destId="{1FB0BE01-941E-4DA4-AD70-D13D4E344B7A}" srcOrd="0" destOrd="0" presId="urn:microsoft.com/office/officeart/2008/layout/HorizontalMultiLevelHierarchy"/>
    <dgm:cxn modelId="{F8D83A62-AEB2-43C9-BE55-BD6B0A81B276}" type="presParOf" srcId="{CFEB8D73-46FD-4A86-9C7D-9AC21A808B4C}" destId="{77B6F08C-0949-4E7F-BFF8-7CF1A793E821}" srcOrd="1" destOrd="0" presId="urn:microsoft.com/office/officeart/2008/layout/HorizontalMultiLevelHierarchy"/>
    <dgm:cxn modelId="{5D3187C3-393F-4FF4-A7BB-7BB8C5110A5C}" type="presParOf" srcId="{77B6F08C-0949-4E7F-BFF8-7CF1A793E821}" destId="{A1F7CE3E-F888-4B91-9C15-B32AED758649}" srcOrd="0" destOrd="0" presId="urn:microsoft.com/office/officeart/2008/layout/HorizontalMultiLevelHierarchy"/>
    <dgm:cxn modelId="{20C26C1E-3528-4314-9C5D-B41B765DC6D2}" type="presParOf" srcId="{77B6F08C-0949-4E7F-BFF8-7CF1A793E821}" destId="{E8C31281-732A-40A6-AC34-6F8E569442F6}" srcOrd="1" destOrd="0" presId="urn:microsoft.com/office/officeart/2008/layout/HorizontalMultiLevelHierarchy"/>
    <dgm:cxn modelId="{67134112-23A1-48EB-9BF8-9F66F6B67659}" type="presParOf" srcId="{CFEB8D73-46FD-4A86-9C7D-9AC21A808B4C}" destId="{DCB09E38-5B57-4942-B1FA-EA9C4A5CE57D}" srcOrd="2" destOrd="0" presId="urn:microsoft.com/office/officeart/2008/layout/HorizontalMultiLevelHierarchy"/>
    <dgm:cxn modelId="{DB43465C-8AD6-4154-BDC9-5120389328E2}" type="presParOf" srcId="{DCB09E38-5B57-4942-B1FA-EA9C4A5CE57D}" destId="{CD95EF84-1B13-434D-B80B-4E8EA17C363D}" srcOrd="0" destOrd="0" presId="urn:microsoft.com/office/officeart/2008/layout/HorizontalMultiLevelHierarchy"/>
    <dgm:cxn modelId="{5A23C9FF-C70B-4929-8EB5-BAFAA8F0C473}" type="presParOf" srcId="{CFEB8D73-46FD-4A86-9C7D-9AC21A808B4C}" destId="{27E647BD-A47D-44C8-8557-55B5EAB12238}" srcOrd="3" destOrd="0" presId="urn:microsoft.com/office/officeart/2008/layout/HorizontalMultiLevelHierarchy"/>
    <dgm:cxn modelId="{8BAD955D-BB28-4FEC-8668-ECAE4DDAECFF}" type="presParOf" srcId="{27E647BD-A47D-44C8-8557-55B5EAB12238}" destId="{482389B4-B1A8-4D02-879D-0179B9AF70C8}" srcOrd="0" destOrd="0" presId="urn:microsoft.com/office/officeart/2008/layout/HorizontalMultiLevelHierarchy"/>
    <dgm:cxn modelId="{D72CB765-8D70-4DA1-A385-5B68F24F7EDE}" type="presParOf" srcId="{27E647BD-A47D-44C8-8557-55B5EAB12238}" destId="{7AB5BD9A-4D83-41BE-B71B-0C4150440393}" srcOrd="1" destOrd="0" presId="urn:microsoft.com/office/officeart/2008/layout/HorizontalMultiLevelHierarchy"/>
    <dgm:cxn modelId="{FD7C7DA3-7A4B-4626-AEA3-3FFEE8E2E6AB}" type="presParOf" srcId="{CFEB8D73-46FD-4A86-9C7D-9AC21A808B4C}" destId="{3EA3DD9B-1682-445D-BEFF-BC73358DB883}" srcOrd="4" destOrd="0" presId="urn:microsoft.com/office/officeart/2008/layout/HorizontalMultiLevelHierarchy"/>
    <dgm:cxn modelId="{10FB99BA-42CF-4BB5-A908-8645EBDE7B75}" type="presParOf" srcId="{3EA3DD9B-1682-445D-BEFF-BC73358DB883}" destId="{F6A332D6-1F6C-495C-9A95-77CDD76AB12B}" srcOrd="0" destOrd="0" presId="urn:microsoft.com/office/officeart/2008/layout/HorizontalMultiLevelHierarchy"/>
    <dgm:cxn modelId="{A4DE846C-0C5D-4BFB-9470-F2D2D8F9B128}" type="presParOf" srcId="{CFEB8D73-46FD-4A86-9C7D-9AC21A808B4C}" destId="{09AEA72E-C88B-47B4-A4D5-164FF9D025F8}" srcOrd="5" destOrd="0" presId="urn:microsoft.com/office/officeart/2008/layout/HorizontalMultiLevelHierarchy"/>
    <dgm:cxn modelId="{2CC245B6-B5B5-4E46-B1DF-E226CF123FAC}" type="presParOf" srcId="{09AEA72E-C88B-47B4-A4D5-164FF9D025F8}" destId="{49ED2994-E135-474A-B79C-9053F8603C15}" srcOrd="0" destOrd="0" presId="urn:microsoft.com/office/officeart/2008/layout/HorizontalMultiLevelHierarchy"/>
    <dgm:cxn modelId="{DBF308A5-11EC-4514-A267-4CD4BCE2075E}" type="presParOf" srcId="{09AEA72E-C88B-47B4-A4D5-164FF9D025F8}" destId="{56FEB40B-F1DE-493C-832E-966E92DEDBC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5AC8A039-0141-44A1-AFBA-9576CAD0AA22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1600" b="1" dirty="0">
              <a:solidFill>
                <a:schemeClr val="bg1"/>
              </a:solidFill>
            </a:rPr>
            <a:t>Langage Rust</a:t>
          </a:r>
          <a:endParaRPr lang="en-US" sz="1600" b="1" u="sng" dirty="0">
            <a:solidFill>
              <a:schemeClr val="bg1"/>
            </a:solidFill>
          </a:endParaRPr>
        </a:p>
      </dgm:t>
    </dgm:pt>
    <dgm:pt modelId="{A513AD30-3BB4-4AC5-9BB6-B09AB9931C05}" type="parTrans" cxnId="{2268B2F1-76D9-40FC-90D5-33F9556E83C0}">
      <dgm:prSet/>
      <dgm:spPr/>
      <dgm:t>
        <a:bodyPr/>
        <a:lstStyle/>
        <a:p>
          <a:endParaRPr lang="en-US"/>
        </a:p>
      </dgm:t>
    </dgm:pt>
    <dgm:pt modelId="{3CCA339F-426F-47C5-B6EC-D3E57256FEBD}" type="sibTrans" cxnId="{2268B2F1-76D9-40FC-90D5-33F9556E83C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  <a:endParaRPr lang="en-US" sz="1400" b="1" dirty="0">
            <a:solidFill>
              <a:schemeClr val="tx1"/>
            </a:solidFill>
          </a:endParaRP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sz="1800" b="1" noProof="0" dirty="0">
              <a:solidFill>
                <a:schemeClr val="bg1"/>
              </a:solidFill>
            </a:rPr>
            <a:t>Réalisation</a:t>
          </a:r>
          <a:r>
            <a:rPr lang="fr-FR" sz="1800" b="1" baseline="0" noProof="0" dirty="0">
              <a:solidFill>
                <a:schemeClr val="bg1"/>
              </a:solidFill>
            </a:rPr>
            <a:t> et Test</a:t>
          </a:r>
          <a:endParaRPr lang="fr-FR" sz="1800" b="1" noProof="0" dirty="0">
            <a:solidFill>
              <a:schemeClr val="bg1"/>
            </a:solidFill>
          </a:endParaRP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5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4"/>
      <dgm:spPr/>
    </dgm:pt>
    <dgm:pt modelId="{B951BEC6-BA17-44DA-8B20-838239ADDB18}" type="pres">
      <dgm:prSet presAssocID="{C5AD6757-EBD4-46A3-B9B6-757CFD98CF64}" presName="connectorText" presStyleLbl="sibTrans2D1" presStyleIdx="0" presStyleCnt="4"/>
      <dgm:spPr/>
    </dgm:pt>
    <dgm:pt modelId="{F406F0A1-A14A-483B-BDF8-2463825D941D}" type="pres">
      <dgm:prSet presAssocID="{5AC8A039-0141-44A1-AFBA-9576CAD0AA22}" presName="node" presStyleLbl="node1" presStyleIdx="1" presStyleCnt="5" custLinFactNeighborX="2447" custLinFactNeighborY="-5140">
        <dgm:presLayoutVars>
          <dgm:bulletEnabled val="1"/>
        </dgm:presLayoutVars>
      </dgm:prSet>
      <dgm:spPr/>
    </dgm:pt>
    <dgm:pt modelId="{57AE7844-1261-4E05-84E4-639F9791E4FD}" type="pres">
      <dgm:prSet presAssocID="{3CCA339F-426F-47C5-B6EC-D3E57256FEBD}" presName="sibTrans" presStyleLbl="sibTrans2D1" presStyleIdx="1" presStyleCnt="4" custLinFactNeighborY="-1719"/>
      <dgm:spPr/>
    </dgm:pt>
    <dgm:pt modelId="{3517BB8E-6274-4EA5-B97B-895EA386E8FE}" type="pres">
      <dgm:prSet presAssocID="{3CCA339F-426F-47C5-B6EC-D3E57256FEBD}" presName="connectorText" presStyleLbl="sibTrans2D1" presStyleIdx="1" presStyleCnt="4"/>
      <dgm:spPr/>
    </dgm:pt>
    <dgm:pt modelId="{33CA59D7-2497-4CB2-BF8D-7ABB31D2081E}" type="pres">
      <dgm:prSet presAssocID="{81776EE8-DC97-4541-9834-89AE4F06B964}" presName="node" presStyleLbl="node1" presStyleIdx="2" presStyleCnt="5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4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4"/>
      <dgm:spPr/>
    </dgm:pt>
    <dgm:pt modelId="{5BC4265B-3298-4DDE-8ECD-D36772535299}" type="pres">
      <dgm:prSet presAssocID="{0EFC87E9-859D-407F-9A00-07ED9F4D2E39}" presName="node" presStyleLbl="node1" presStyleIdx="3" presStyleCnt="5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4"/>
      <dgm:spPr/>
    </dgm:pt>
    <dgm:pt modelId="{06907E91-5B5F-45ED-B13F-F98D1EE2EBDB}" type="pres">
      <dgm:prSet presAssocID="{69223196-FB1F-49DE-A936-F54FA4D1BA58}" presName="connectorText" presStyleLbl="sibTrans2D1" presStyleIdx="3" presStyleCnt="4"/>
      <dgm:spPr/>
    </dgm:pt>
    <dgm:pt modelId="{59010910-6656-4440-833D-487D5D37B68F}" type="pres">
      <dgm:prSet presAssocID="{6AA3F898-0EA3-47F4-8D40-A922D5D6B731}" presName="node" presStyleLbl="node1" presStyleIdx="4" presStyleCnt="5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EE1EEC21-082F-4775-8D8B-AA9870FEA2BC}" type="presOf" srcId="{3CCA339F-426F-47C5-B6EC-D3E57256FEBD}" destId="{3517BB8E-6274-4EA5-B97B-895EA386E8FE}" srcOrd="1" destOrd="0" presId="urn:microsoft.com/office/officeart/2005/8/layout/process1"/>
    <dgm:cxn modelId="{0FB55E27-1FF7-4BED-9822-51EC9A1E9D87}" srcId="{89187836-5654-400F-ABA3-63C420CE2B98}" destId="{6AA3F898-0EA3-47F4-8D40-A922D5D6B731}" srcOrd="4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1F479F5F-9B96-4DC5-95D2-9DA21E4330D8}" type="presOf" srcId="{3CCA339F-426F-47C5-B6EC-D3E57256FEBD}" destId="{57AE7844-1261-4E05-84E4-639F9791E4FD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98522291-4C45-422C-A907-F105E9BD9FD2}" type="presOf" srcId="{5AC8A039-0141-44A1-AFBA-9576CAD0AA22}" destId="{F406F0A1-A14A-483B-BDF8-2463825D941D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2268B2F1-76D9-40FC-90D5-33F9556E83C0}" srcId="{89187836-5654-400F-ABA3-63C420CE2B98}" destId="{5AC8A039-0141-44A1-AFBA-9576CAD0AA22}" srcOrd="1" destOrd="0" parTransId="{A513AD30-3BB4-4AC5-9BB6-B09AB9931C05}" sibTransId="{3CCA339F-426F-47C5-B6EC-D3E57256FEBD}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66C607CB-7D42-4367-971F-FC27B995B300}" type="presParOf" srcId="{D40243FF-EFDF-44E2-87B2-C179627C5CDE}" destId="{F406F0A1-A14A-483B-BDF8-2463825D941D}" srcOrd="2" destOrd="0" presId="urn:microsoft.com/office/officeart/2005/8/layout/process1"/>
    <dgm:cxn modelId="{1B24D3DC-FD16-48E9-A441-F3F82ECB07F7}" type="presParOf" srcId="{D40243FF-EFDF-44E2-87B2-C179627C5CDE}" destId="{57AE7844-1261-4E05-84E4-639F9791E4FD}" srcOrd="3" destOrd="0" presId="urn:microsoft.com/office/officeart/2005/8/layout/process1"/>
    <dgm:cxn modelId="{A2857928-DB1F-406B-851D-1A83B3EE8AC4}" type="presParOf" srcId="{57AE7844-1261-4E05-84E4-639F9791E4FD}" destId="{3517BB8E-6274-4EA5-B97B-895EA386E8FE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A7EB32E1-64F8-4939-B8CD-FDF0B006F9C4}" type="presParOf" srcId="{D40243FF-EFDF-44E2-87B2-C179627C5CDE}" destId="{59010910-6656-4440-833D-487D5D37B68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187836-5654-400F-ABA3-63C420CE2B9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B289BD-18ED-47A1-8D7A-DE91382500FB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sz="2000" b="1" dirty="0">
              <a:solidFill>
                <a:schemeClr val="bg1"/>
              </a:solidFill>
            </a:rPr>
            <a:t>Introduction</a:t>
          </a:r>
          <a:endParaRPr lang="en-US" sz="1100" b="1" dirty="0">
            <a:solidFill>
              <a:schemeClr val="bg1"/>
            </a:solidFill>
          </a:endParaRPr>
        </a:p>
      </dgm:t>
    </dgm:pt>
    <dgm:pt modelId="{1D05B861-5B64-4D0E-ACA1-145CE4E35D37}" type="parTrans" cxnId="{288E43AD-C125-430A-8ED5-B629FC278BA1}">
      <dgm:prSet/>
      <dgm:spPr/>
      <dgm:t>
        <a:bodyPr/>
        <a:lstStyle/>
        <a:p>
          <a:endParaRPr lang="en-US"/>
        </a:p>
      </dgm:t>
    </dgm:pt>
    <dgm:pt modelId="{C5AD6757-EBD4-46A3-B9B6-757CFD98CF64}" type="sibTrans" cxnId="{288E43AD-C125-430A-8ED5-B629FC278B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1776EE8-DC97-4541-9834-89AE4F06B964}">
      <dgm:prSet phldrT="[Text]" custT="1"/>
      <dgm:spPr>
        <a:solidFill>
          <a:srgbClr val="00B0F0"/>
        </a:solidFill>
      </dgm:spPr>
      <dgm:t>
        <a:bodyPr/>
        <a:lstStyle/>
        <a:p>
          <a:pPr algn="ctr"/>
          <a:r>
            <a:rPr lang="fr-MA" sz="1400" b="1" dirty="0">
              <a:solidFill>
                <a:schemeClr val="tx1"/>
              </a:solidFill>
            </a:rPr>
            <a:t>Grammaire de Mini-Rust</a:t>
          </a:r>
        </a:p>
      </dgm:t>
    </dgm:pt>
    <dgm:pt modelId="{70AD25CE-0699-4E84-8ACE-B0BDC186EC28}" type="parTrans" cxnId="{AD600F5B-94CF-4C44-ABBC-421575D143F9}">
      <dgm:prSet/>
      <dgm:spPr/>
      <dgm:t>
        <a:bodyPr/>
        <a:lstStyle/>
        <a:p>
          <a:endParaRPr lang="en-US"/>
        </a:p>
      </dgm:t>
    </dgm:pt>
    <dgm:pt modelId="{702AC901-97FB-434F-B673-D04FC93A22A0}" type="sibTrans" cxnId="{AD600F5B-94CF-4C44-ABBC-421575D143F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6F53D9A-6748-429F-AF04-4BE0EE4D60F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Réalisation</a:t>
          </a:r>
          <a:endParaRPr lang="en-US" b="1" dirty="0">
            <a:solidFill>
              <a:schemeClr val="bg1"/>
            </a:solidFill>
          </a:endParaRPr>
        </a:p>
      </dgm:t>
    </dgm:pt>
    <dgm:pt modelId="{6CB3ECBC-8BE4-4E5B-B866-21F5DC3C1EE8}" type="parTrans" cxnId="{8A0C5D19-3378-4D03-A253-480154F94D1C}">
      <dgm:prSet/>
      <dgm:spPr/>
      <dgm:t>
        <a:bodyPr/>
        <a:lstStyle/>
        <a:p>
          <a:endParaRPr lang="en-US"/>
        </a:p>
      </dgm:t>
    </dgm:pt>
    <dgm:pt modelId="{EC63496B-5EBB-4C08-AF5A-D50DBF814E7E}" type="sibTrans" cxnId="{8A0C5D19-3378-4D03-A253-480154F94D1C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0EFC87E9-859D-407F-9A00-07ED9F4D2E3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Analyse et conception</a:t>
          </a:r>
        </a:p>
      </dgm:t>
    </dgm:pt>
    <dgm:pt modelId="{2ED4B83A-D504-42E5-85F3-E52B24EC40B1}" type="parTrans" cxnId="{E85350CE-CE92-46D0-9B63-93C3553AD153}">
      <dgm:prSet/>
      <dgm:spPr/>
      <dgm:t>
        <a:bodyPr/>
        <a:lstStyle/>
        <a:p>
          <a:endParaRPr lang="en-US"/>
        </a:p>
      </dgm:t>
    </dgm:pt>
    <dgm:pt modelId="{69223196-FB1F-49DE-A936-F54FA4D1BA58}" type="sibTrans" cxnId="{E85350CE-CE92-46D0-9B63-93C3553AD153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6AA3F898-0EA3-47F4-8D40-A922D5D6B73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MA" b="1" dirty="0">
              <a:solidFill>
                <a:schemeClr val="bg1"/>
              </a:solidFill>
            </a:rPr>
            <a:t>Conclusion</a:t>
          </a:r>
          <a:endParaRPr lang="en-US" b="1" dirty="0">
            <a:solidFill>
              <a:schemeClr val="bg1"/>
            </a:solidFill>
          </a:endParaRPr>
        </a:p>
      </dgm:t>
    </dgm:pt>
    <dgm:pt modelId="{1E4AD62B-249F-489A-9BDB-77F315BEEA6E}" type="parTrans" cxnId="{0FB55E27-1FF7-4BED-9822-51EC9A1E9D87}">
      <dgm:prSet/>
      <dgm:spPr/>
      <dgm:t>
        <a:bodyPr/>
        <a:lstStyle/>
        <a:p>
          <a:endParaRPr lang="en-US"/>
        </a:p>
      </dgm:t>
    </dgm:pt>
    <dgm:pt modelId="{80B09960-9D02-4269-90A6-FB28C8AC6C7F}" type="sibTrans" cxnId="{0FB55E27-1FF7-4BED-9822-51EC9A1E9D87}">
      <dgm:prSet/>
      <dgm:spPr/>
      <dgm:t>
        <a:bodyPr/>
        <a:lstStyle/>
        <a:p>
          <a:endParaRPr lang="en-US"/>
        </a:p>
      </dgm:t>
    </dgm:pt>
    <dgm:pt modelId="{B11A65D8-3581-4113-AE64-8A22562B7FF4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100" b="1" dirty="0" err="1">
              <a:solidFill>
                <a:schemeClr val="bg1"/>
              </a:solidFill>
            </a:rPr>
            <a:t>Langage</a:t>
          </a:r>
          <a:r>
            <a:rPr lang="en-US" sz="1100" b="1" dirty="0">
              <a:solidFill>
                <a:schemeClr val="bg1"/>
              </a:solidFill>
            </a:rPr>
            <a:t> Rust</a:t>
          </a:r>
        </a:p>
      </dgm:t>
    </dgm:pt>
    <dgm:pt modelId="{A0ADFBA0-3855-41A5-9F2B-60FB971C6669}" type="sibTrans" cxnId="{734E36EA-3558-4AE0-B43A-759644EE3065}">
      <dgm:prSet/>
      <dgm:spPr/>
      <dgm:t>
        <a:bodyPr/>
        <a:lstStyle/>
        <a:p>
          <a:endParaRPr lang="fr-FR"/>
        </a:p>
      </dgm:t>
    </dgm:pt>
    <dgm:pt modelId="{2398280E-A0A8-473F-9043-B1CF3BB5D852}" type="parTrans" cxnId="{734E36EA-3558-4AE0-B43A-759644EE3065}">
      <dgm:prSet/>
      <dgm:spPr/>
      <dgm:t>
        <a:bodyPr/>
        <a:lstStyle/>
        <a:p>
          <a:endParaRPr lang="fr-FR"/>
        </a:p>
      </dgm:t>
    </dgm:pt>
    <dgm:pt modelId="{D40243FF-EFDF-44E2-87B2-C179627C5CDE}" type="pres">
      <dgm:prSet presAssocID="{89187836-5654-400F-ABA3-63C420CE2B98}" presName="Name0" presStyleCnt="0">
        <dgm:presLayoutVars>
          <dgm:dir/>
          <dgm:resizeHandles val="exact"/>
        </dgm:presLayoutVars>
      </dgm:prSet>
      <dgm:spPr/>
    </dgm:pt>
    <dgm:pt modelId="{0559129C-649A-43A0-80A5-A6A746008C13}" type="pres">
      <dgm:prSet presAssocID="{F9B289BD-18ED-47A1-8D7A-DE91382500FB}" presName="node" presStyleLbl="node1" presStyleIdx="0" presStyleCnt="6" custLinFactNeighborX="3494">
        <dgm:presLayoutVars>
          <dgm:bulletEnabled val="1"/>
        </dgm:presLayoutVars>
      </dgm:prSet>
      <dgm:spPr/>
    </dgm:pt>
    <dgm:pt modelId="{237685D5-EA5A-45AD-9C15-BD0EBDF51661}" type="pres">
      <dgm:prSet presAssocID="{C5AD6757-EBD4-46A3-B9B6-757CFD98CF64}" presName="sibTrans" presStyleLbl="sibTrans2D1" presStyleIdx="0" presStyleCnt="5"/>
      <dgm:spPr/>
    </dgm:pt>
    <dgm:pt modelId="{B951BEC6-BA17-44DA-8B20-838239ADDB18}" type="pres">
      <dgm:prSet presAssocID="{C5AD6757-EBD4-46A3-B9B6-757CFD98CF64}" presName="connectorText" presStyleLbl="sibTrans2D1" presStyleIdx="0" presStyleCnt="5"/>
      <dgm:spPr/>
    </dgm:pt>
    <dgm:pt modelId="{CF8A4A89-DA74-4673-BD78-41D2D1640E4C}" type="pres">
      <dgm:prSet presAssocID="{B11A65D8-3581-4113-AE64-8A22562B7FF4}" presName="node" presStyleLbl="node1" presStyleIdx="1" presStyleCnt="6">
        <dgm:presLayoutVars>
          <dgm:bulletEnabled val="1"/>
        </dgm:presLayoutVars>
      </dgm:prSet>
      <dgm:spPr/>
    </dgm:pt>
    <dgm:pt modelId="{38E47B14-64D3-4D6F-A002-A1072228A047}" type="pres">
      <dgm:prSet presAssocID="{A0ADFBA0-3855-41A5-9F2B-60FB971C6669}" presName="sibTrans" presStyleLbl="sibTrans2D1" presStyleIdx="1" presStyleCnt="5"/>
      <dgm:spPr/>
    </dgm:pt>
    <dgm:pt modelId="{1CF00658-D668-43C1-8D95-52F1F4E0D96C}" type="pres">
      <dgm:prSet presAssocID="{A0ADFBA0-3855-41A5-9F2B-60FB971C6669}" presName="connectorText" presStyleLbl="sibTrans2D1" presStyleIdx="1" presStyleCnt="5"/>
      <dgm:spPr/>
    </dgm:pt>
    <dgm:pt modelId="{33CA59D7-2497-4CB2-BF8D-7ABB31D2081E}" type="pres">
      <dgm:prSet presAssocID="{81776EE8-DC97-4541-9834-89AE4F06B964}" presName="node" presStyleLbl="node1" presStyleIdx="2" presStyleCnt="6" custLinFactNeighborX="2447">
        <dgm:presLayoutVars>
          <dgm:bulletEnabled val="1"/>
        </dgm:presLayoutVars>
      </dgm:prSet>
      <dgm:spPr/>
    </dgm:pt>
    <dgm:pt modelId="{65440F3E-B4AC-4B91-BF26-2F8FC35D386A}" type="pres">
      <dgm:prSet presAssocID="{702AC901-97FB-434F-B673-D04FC93A22A0}" presName="sibTrans" presStyleLbl="sibTrans2D1" presStyleIdx="2" presStyleCnt="5" custLinFactNeighborY="-1719"/>
      <dgm:spPr/>
    </dgm:pt>
    <dgm:pt modelId="{29A21A0E-EB22-4C4D-9472-8F38B3666996}" type="pres">
      <dgm:prSet presAssocID="{702AC901-97FB-434F-B673-D04FC93A22A0}" presName="connectorText" presStyleLbl="sibTrans2D1" presStyleIdx="2" presStyleCnt="5"/>
      <dgm:spPr/>
    </dgm:pt>
    <dgm:pt modelId="{5BC4265B-3298-4DDE-8ECD-D36772535299}" type="pres">
      <dgm:prSet presAssocID="{0EFC87E9-859D-407F-9A00-07ED9F4D2E39}" presName="node" presStyleLbl="node1" presStyleIdx="3" presStyleCnt="6" custLinFactNeighborX="2447">
        <dgm:presLayoutVars>
          <dgm:bulletEnabled val="1"/>
        </dgm:presLayoutVars>
      </dgm:prSet>
      <dgm:spPr/>
    </dgm:pt>
    <dgm:pt modelId="{0949CCEC-39A0-42DE-BC9F-A6026A2DC921}" type="pres">
      <dgm:prSet presAssocID="{69223196-FB1F-49DE-A936-F54FA4D1BA58}" presName="sibTrans" presStyleLbl="sibTrans2D1" presStyleIdx="3" presStyleCnt="5"/>
      <dgm:spPr/>
    </dgm:pt>
    <dgm:pt modelId="{06907E91-5B5F-45ED-B13F-F98D1EE2EBDB}" type="pres">
      <dgm:prSet presAssocID="{69223196-FB1F-49DE-A936-F54FA4D1BA58}" presName="connectorText" presStyleLbl="sibTrans2D1" presStyleIdx="3" presStyleCnt="5"/>
      <dgm:spPr/>
    </dgm:pt>
    <dgm:pt modelId="{333AEF7F-49F5-4475-A17C-A82944B82B08}" type="pres">
      <dgm:prSet presAssocID="{46F53D9A-6748-429F-AF04-4BE0EE4D60FD}" presName="node" presStyleLbl="node1" presStyleIdx="4" presStyleCnt="6" custLinFactNeighborX="807">
        <dgm:presLayoutVars>
          <dgm:bulletEnabled val="1"/>
        </dgm:presLayoutVars>
      </dgm:prSet>
      <dgm:spPr/>
    </dgm:pt>
    <dgm:pt modelId="{8D84E960-A2F7-4614-ACA2-6D161A9525A1}" type="pres">
      <dgm:prSet presAssocID="{EC63496B-5EBB-4C08-AF5A-D50DBF814E7E}" presName="sibTrans" presStyleLbl="sibTrans2D1" presStyleIdx="4" presStyleCnt="5"/>
      <dgm:spPr/>
    </dgm:pt>
    <dgm:pt modelId="{1B878B52-F49E-4843-A1F3-A6463139BC36}" type="pres">
      <dgm:prSet presAssocID="{EC63496B-5EBB-4C08-AF5A-D50DBF814E7E}" presName="connectorText" presStyleLbl="sibTrans2D1" presStyleIdx="4" presStyleCnt="5"/>
      <dgm:spPr/>
    </dgm:pt>
    <dgm:pt modelId="{59010910-6656-4440-833D-487D5D37B68F}" type="pres">
      <dgm:prSet presAssocID="{6AA3F898-0EA3-47F4-8D40-A922D5D6B731}" presName="node" presStyleLbl="node1" presStyleIdx="5" presStyleCnt="6">
        <dgm:presLayoutVars>
          <dgm:bulletEnabled val="1"/>
        </dgm:presLayoutVars>
      </dgm:prSet>
      <dgm:spPr/>
    </dgm:pt>
  </dgm:ptLst>
  <dgm:cxnLst>
    <dgm:cxn modelId="{61E3D900-6C38-4EA0-81A7-F9178C579F92}" type="presOf" srcId="{F9B289BD-18ED-47A1-8D7A-DE91382500FB}" destId="{0559129C-649A-43A0-80A5-A6A746008C13}" srcOrd="0" destOrd="0" presId="urn:microsoft.com/office/officeart/2005/8/layout/process1"/>
    <dgm:cxn modelId="{68099008-73EE-45D2-A453-8C9A92643DA6}" type="presOf" srcId="{A0ADFBA0-3855-41A5-9F2B-60FB971C6669}" destId="{1CF00658-D668-43C1-8D95-52F1F4E0D96C}" srcOrd="1" destOrd="0" presId="urn:microsoft.com/office/officeart/2005/8/layout/process1"/>
    <dgm:cxn modelId="{F1637C0B-A855-4F97-A41D-501B8FB7BC45}" type="presOf" srcId="{B11A65D8-3581-4113-AE64-8A22562B7FF4}" destId="{CF8A4A89-DA74-4673-BD78-41D2D1640E4C}" srcOrd="0" destOrd="0" presId="urn:microsoft.com/office/officeart/2005/8/layout/process1"/>
    <dgm:cxn modelId="{BFC4A014-539B-4E93-8361-64164C671AA6}" type="presOf" srcId="{EC63496B-5EBB-4C08-AF5A-D50DBF814E7E}" destId="{8D84E960-A2F7-4614-ACA2-6D161A9525A1}" srcOrd="0" destOrd="0" presId="urn:microsoft.com/office/officeart/2005/8/layout/process1"/>
    <dgm:cxn modelId="{8A0C5D19-3378-4D03-A253-480154F94D1C}" srcId="{89187836-5654-400F-ABA3-63C420CE2B98}" destId="{46F53D9A-6748-429F-AF04-4BE0EE4D60FD}" srcOrd="4" destOrd="0" parTransId="{6CB3ECBC-8BE4-4E5B-B866-21F5DC3C1EE8}" sibTransId="{EC63496B-5EBB-4C08-AF5A-D50DBF814E7E}"/>
    <dgm:cxn modelId="{2AD34C1E-1043-49F9-B0FF-A59BBEB1E86B}" type="presOf" srcId="{6AA3F898-0EA3-47F4-8D40-A922D5D6B731}" destId="{59010910-6656-4440-833D-487D5D37B68F}" srcOrd="0" destOrd="0" presId="urn:microsoft.com/office/officeart/2005/8/layout/process1"/>
    <dgm:cxn modelId="{CA489425-A8DF-43A0-B1F7-7B52B39CA714}" type="presOf" srcId="{EC63496B-5EBB-4C08-AF5A-D50DBF814E7E}" destId="{1B878B52-F49E-4843-A1F3-A6463139BC36}" srcOrd="1" destOrd="0" presId="urn:microsoft.com/office/officeart/2005/8/layout/process1"/>
    <dgm:cxn modelId="{0FB55E27-1FF7-4BED-9822-51EC9A1E9D87}" srcId="{89187836-5654-400F-ABA3-63C420CE2B98}" destId="{6AA3F898-0EA3-47F4-8D40-A922D5D6B731}" srcOrd="5" destOrd="0" parTransId="{1E4AD62B-249F-489A-9BDB-77F315BEEA6E}" sibTransId="{80B09960-9D02-4269-90A6-FB28C8AC6C7F}"/>
    <dgm:cxn modelId="{897DF73E-2DFC-4B3E-8044-3BD25C4082E2}" type="presOf" srcId="{C5AD6757-EBD4-46A3-B9B6-757CFD98CF64}" destId="{B951BEC6-BA17-44DA-8B20-838239ADDB18}" srcOrd="1" destOrd="0" presId="urn:microsoft.com/office/officeart/2005/8/layout/process1"/>
    <dgm:cxn modelId="{AD600F5B-94CF-4C44-ABBC-421575D143F9}" srcId="{89187836-5654-400F-ABA3-63C420CE2B98}" destId="{81776EE8-DC97-4541-9834-89AE4F06B964}" srcOrd="2" destOrd="0" parTransId="{70AD25CE-0699-4E84-8ACE-B0BDC186EC28}" sibTransId="{702AC901-97FB-434F-B673-D04FC93A22A0}"/>
    <dgm:cxn modelId="{987A9D62-727F-43FD-9BC3-B06D515461B2}" type="presOf" srcId="{46F53D9A-6748-429F-AF04-4BE0EE4D60FD}" destId="{333AEF7F-49F5-4475-A17C-A82944B82B08}" srcOrd="0" destOrd="0" presId="urn:microsoft.com/office/officeart/2005/8/layout/process1"/>
    <dgm:cxn modelId="{F847744A-A67E-4B0D-A59B-D9B8D2018E88}" type="presOf" srcId="{69223196-FB1F-49DE-A936-F54FA4D1BA58}" destId="{06907E91-5B5F-45ED-B13F-F98D1EE2EBDB}" srcOrd="1" destOrd="0" presId="urn:microsoft.com/office/officeart/2005/8/layout/process1"/>
    <dgm:cxn modelId="{360C5478-D6F7-43E4-AB8F-E9CB024D253F}" type="presOf" srcId="{89187836-5654-400F-ABA3-63C420CE2B98}" destId="{D40243FF-EFDF-44E2-87B2-C179627C5CDE}" srcOrd="0" destOrd="0" presId="urn:microsoft.com/office/officeart/2005/8/layout/process1"/>
    <dgm:cxn modelId="{5C06118D-5699-472A-AC02-AC4D371E3907}" type="presOf" srcId="{A0ADFBA0-3855-41A5-9F2B-60FB971C6669}" destId="{38E47B14-64D3-4D6F-A002-A1072228A047}" srcOrd="0" destOrd="0" presId="urn:microsoft.com/office/officeart/2005/8/layout/process1"/>
    <dgm:cxn modelId="{C2494DA0-3C43-4749-9F21-7FC7ADF32521}" type="presOf" srcId="{702AC901-97FB-434F-B673-D04FC93A22A0}" destId="{29A21A0E-EB22-4C4D-9472-8F38B3666996}" srcOrd="1" destOrd="0" presId="urn:microsoft.com/office/officeart/2005/8/layout/process1"/>
    <dgm:cxn modelId="{288E43AD-C125-430A-8ED5-B629FC278BA1}" srcId="{89187836-5654-400F-ABA3-63C420CE2B98}" destId="{F9B289BD-18ED-47A1-8D7A-DE91382500FB}" srcOrd="0" destOrd="0" parTransId="{1D05B861-5B64-4D0E-ACA1-145CE4E35D37}" sibTransId="{C5AD6757-EBD4-46A3-B9B6-757CFD98CF64}"/>
    <dgm:cxn modelId="{80B7B7B6-F618-4FA1-B2E1-FC12E9B4BCEE}" type="presOf" srcId="{81776EE8-DC97-4541-9834-89AE4F06B964}" destId="{33CA59D7-2497-4CB2-BF8D-7ABB31D2081E}" srcOrd="0" destOrd="0" presId="urn:microsoft.com/office/officeart/2005/8/layout/process1"/>
    <dgm:cxn modelId="{E85350CE-CE92-46D0-9B63-93C3553AD153}" srcId="{89187836-5654-400F-ABA3-63C420CE2B98}" destId="{0EFC87E9-859D-407F-9A00-07ED9F4D2E39}" srcOrd="3" destOrd="0" parTransId="{2ED4B83A-D504-42E5-85F3-E52B24EC40B1}" sibTransId="{69223196-FB1F-49DE-A936-F54FA4D1BA58}"/>
    <dgm:cxn modelId="{734E36EA-3558-4AE0-B43A-759644EE3065}" srcId="{89187836-5654-400F-ABA3-63C420CE2B98}" destId="{B11A65D8-3581-4113-AE64-8A22562B7FF4}" srcOrd="1" destOrd="0" parTransId="{2398280E-A0A8-473F-9043-B1CF3BB5D852}" sibTransId="{A0ADFBA0-3855-41A5-9F2B-60FB971C6669}"/>
    <dgm:cxn modelId="{F89FA4EA-39A8-4F16-B1DA-6874CF26595A}" type="presOf" srcId="{0EFC87E9-859D-407F-9A00-07ED9F4D2E39}" destId="{5BC4265B-3298-4DDE-8ECD-D36772535299}" srcOrd="0" destOrd="0" presId="urn:microsoft.com/office/officeart/2005/8/layout/process1"/>
    <dgm:cxn modelId="{7FE4A0F6-2AEE-4021-92A5-543016ED8793}" type="presOf" srcId="{C5AD6757-EBD4-46A3-B9B6-757CFD98CF64}" destId="{237685D5-EA5A-45AD-9C15-BD0EBDF51661}" srcOrd="0" destOrd="0" presId="urn:microsoft.com/office/officeart/2005/8/layout/process1"/>
    <dgm:cxn modelId="{C301ECFA-A722-4FA2-A297-F34DBB861923}" type="presOf" srcId="{702AC901-97FB-434F-B673-D04FC93A22A0}" destId="{65440F3E-B4AC-4B91-BF26-2F8FC35D386A}" srcOrd="0" destOrd="0" presId="urn:microsoft.com/office/officeart/2005/8/layout/process1"/>
    <dgm:cxn modelId="{9CBE76FD-7E09-472B-9A2C-F7406E206C4E}" type="presOf" srcId="{69223196-FB1F-49DE-A936-F54FA4D1BA58}" destId="{0949CCEC-39A0-42DE-BC9F-A6026A2DC921}" srcOrd="0" destOrd="0" presId="urn:microsoft.com/office/officeart/2005/8/layout/process1"/>
    <dgm:cxn modelId="{8724A0D4-AFAC-4FEF-B082-9BB225335435}" type="presParOf" srcId="{D40243FF-EFDF-44E2-87B2-C179627C5CDE}" destId="{0559129C-649A-43A0-80A5-A6A746008C13}" srcOrd="0" destOrd="0" presId="urn:microsoft.com/office/officeart/2005/8/layout/process1"/>
    <dgm:cxn modelId="{E54B89AC-89CD-4415-8D96-443FF1112B5A}" type="presParOf" srcId="{D40243FF-EFDF-44E2-87B2-C179627C5CDE}" destId="{237685D5-EA5A-45AD-9C15-BD0EBDF51661}" srcOrd="1" destOrd="0" presId="urn:microsoft.com/office/officeart/2005/8/layout/process1"/>
    <dgm:cxn modelId="{A824DCFA-470D-4E54-90DD-49F1B729810E}" type="presParOf" srcId="{237685D5-EA5A-45AD-9C15-BD0EBDF51661}" destId="{B951BEC6-BA17-44DA-8B20-838239ADDB18}" srcOrd="0" destOrd="0" presId="urn:microsoft.com/office/officeart/2005/8/layout/process1"/>
    <dgm:cxn modelId="{51253015-6826-4CB9-95D0-1AF472438CE1}" type="presParOf" srcId="{D40243FF-EFDF-44E2-87B2-C179627C5CDE}" destId="{CF8A4A89-DA74-4673-BD78-41D2D1640E4C}" srcOrd="2" destOrd="0" presId="urn:microsoft.com/office/officeart/2005/8/layout/process1"/>
    <dgm:cxn modelId="{5A906221-4203-4126-975C-74181BC1F134}" type="presParOf" srcId="{D40243FF-EFDF-44E2-87B2-C179627C5CDE}" destId="{38E47B14-64D3-4D6F-A002-A1072228A047}" srcOrd="3" destOrd="0" presId="urn:microsoft.com/office/officeart/2005/8/layout/process1"/>
    <dgm:cxn modelId="{A6B081B4-BBF0-440D-A07E-365DF241A0CB}" type="presParOf" srcId="{38E47B14-64D3-4D6F-A002-A1072228A047}" destId="{1CF00658-D668-43C1-8D95-52F1F4E0D96C}" srcOrd="0" destOrd="0" presId="urn:microsoft.com/office/officeart/2005/8/layout/process1"/>
    <dgm:cxn modelId="{EB9EB55A-D49B-4174-941E-2E13AB405E61}" type="presParOf" srcId="{D40243FF-EFDF-44E2-87B2-C179627C5CDE}" destId="{33CA59D7-2497-4CB2-BF8D-7ABB31D2081E}" srcOrd="4" destOrd="0" presId="urn:microsoft.com/office/officeart/2005/8/layout/process1"/>
    <dgm:cxn modelId="{42654B1A-DA36-4CCB-B0E6-D99F1FC8D04F}" type="presParOf" srcId="{D40243FF-EFDF-44E2-87B2-C179627C5CDE}" destId="{65440F3E-B4AC-4B91-BF26-2F8FC35D386A}" srcOrd="5" destOrd="0" presId="urn:microsoft.com/office/officeart/2005/8/layout/process1"/>
    <dgm:cxn modelId="{1B183978-5547-4CB4-BDDA-DF4166699BFF}" type="presParOf" srcId="{65440F3E-B4AC-4B91-BF26-2F8FC35D386A}" destId="{29A21A0E-EB22-4C4D-9472-8F38B3666996}" srcOrd="0" destOrd="0" presId="urn:microsoft.com/office/officeart/2005/8/layout/process1"/>
    <dgm:cxn modelId="{782CC4C9-AAD1-4CDD-84A4-64A8AFF1D886}" type="presParOf" srcId="{D40243FF-EFDF-44E2-87B2-C179627C5CDE}" destId="{5BC4265B-3298-4DDE-8ECD-D36772535299}" srcOrd="6" destOrd="0" presId="urn:microsoft.com/office/officeart/2005/8/layout/process1"/>
    <dgm:cxn modelId="{5F8F00AB-B1F3-4491-8CB5-4A5A1758B7DF}" type="presParOf" srcId="{D40243FF-EFDF-44E2-87B2-C179627C5CDE}" destId="{0949CCEC-39A0-42DE-BC9F-A6026A2DC921}" srcOrd="7" destOrd="0" presId="urn:microsoft.com/office/officeart/2005/8/layout/process1"/>
    <dgm:cxn modelId="{60898C99-F592-42FD-901B-B857CCF3AC24}" type="presParOf" srcId="{0949CCEC-39A0-42DE-BC9F-A6026A2DC921}" destId="{06907E91-5B5F-45ED-B13F-F98D1EE2EBDB}" srcOrd="0" destOrd="0" presId="urn:microsoft.com/office/officeart/2005/8/layout/process1"/>
    <dgm:cxn modelId="{7931E8D2-2A8A-4D33-A72B-1C2EC1CAA2E2}" type="presParOf" srcId="{D40243FF-EFDF-44E2-87B2-C179627C5CDE}" destId="{333AEF7F-49F5-4475-A17C-A82944B82B08}" srcOrd="8" destOrd="0" presId="urn:microsoft.com/office/officeart/2005/8/layout/process1"/>
    <dgm:cxn modelId="{6080162A-DC40-4D74-B14B-CA976EE06984}" type="presParOf" srcId="{D40243FF-EFDF-44E2-87B2-C179627C5CDE}" destId="{8D84E960-A2F7-4614-ACA2-6D161A9525A1}" srcOrd="9" destOrd="0" presId="urn:microsoft.com/office/officeart/2005/8/layout/process1"/>
    <dgm:cxn modelId="{FD1087A5-D3F1-4664-9C23-6723A89EE9D0}" type="presParOf" srcId="{8D84E960-A2F7-4614-ACA2-6D161A9525A1}" destId="{1B878B52-F49E-4843-A1F3-A6463139BC36}" srcOrd="0" destOrd="0" presId="urn:microsoft.com/office/officeart/2005/8/layout/process1"/>
    <dgm:cxn modelId="{A7EB32E1-64F8-4939-B8CD-FDF0B006F9C4}" type="presParOf" srcId="{D40243FF-EFDF-44E2-87B2-C179627C5CDE}" destId="{59010910-6656-4440-833D-487D5D37B68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67B05A-5A12-4466-9D8C-D55E2946D0B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442841-C0B5-43C1-AC95-A4D83D9D33B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</a:rPr>
            <a:t>Syntaxe</a:t>
          </a:r>
          <a:r>
            <a:rPr lang="fr-FR" dirty="0"/>
            <a:t> </a:t>
          </a:r>
        </a:p>
      </dgm:t>
    </dgm:pt>
    <dgm:pt modelId="{F144C81E-C905-4C1B-9581-252F5A503791}" type="parTrans" cxnId="{BE4FD6A0-F474-41C2-B6E0-B7BAB5E7D95F}">
      <dgm:prSet/>
      <dgm:spPr/>
      <dgm:t>
        <a:bodyPr/>
        <a:lstStyle/>
        <a:p>
          <a:endParaRPr lang="fr-FR"/>
        </a:p>
      </dgm:t>
    </dgm:pt>
    <dgm:pt modelId="{95424CB6-9E5F-4C54-9E11-0A5160383DAB}" type="sibTrans" cxnId="{BE4FD6A0-F474-41C2-B6E0-B7BAB5E7D95F}">
      <dgm:prSet/>
      <dgm:spPr/>
      <dgm:t>
        <a:bodyPr/>
        <a:lstStyle/>
        <a:p>
          <a:endParaRPr lang="fr-FR"/>
        </a:p>
      </dgm:t>
    </dgm:pt>
    <dgm:pt modelId="{7E7BBCA7-01B4-4BEC-AA0C-E337792ADE2C}">
      <dgm:prSet phldrT="[Text]"/>
      <dgm:spPr>
        <a:solidFill>
          <a:srgbClr val="00B0F0"/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Règles de production</a:t>
          </a:r>
        </a:p>
      </dgm:t>
    </dgm:pt>
    <dgm:pt modelId="{487611D1-DE58-4D50-AB5E-5B8B0978D759}" type="parTrans" cxnId="{ED143FBD-C0E8-4AE3-B245-D49397030673}">
      <dgm:prSet/>
      <dgm:spPr/>
      <dgm:t>
        <a:bodyPr/>
        <a:lstStyle/>
        <a:p>
          <a:endParaRPr lang="fr-FR"/>
        </a:p>
      </dgm:t>
    </dgm:pt>
    <dgm:pt modelId="{50843387-DE63-4AA3-878C-D908318D6E82}" type="sibTrans" cxnId="{ED143FBD-C0E8-4AE3-B245-D49397030673}">
      <dgm:prSet/>
      <dgm:spPr/>
      <dgm:t>
        <a:bodyPr/>
        <a:lstStyle/>
        <a:p>
          <a:endParaRPr lang="fr-FR"/>
        </a:p>
      </dgm:t>
    </dgm:pt>
    <dgm:pt modelId="{10997EFE-3B41-4AB7-8BB3-C97E32E2963F}" type="pres">
      <dgm:prSet presAssocID="{4567B05A-5A12-4466-9D8C-D55E2946D0B0}" presName="Name0" presStyleCnt="0">
        <dgm:presLayoutVars>
          <dgm:dir/>
          <dgm:animLvl val="lvl"/>
          <dgm:resizeHandles val="exact"/>
        </dgm:presLayoutVars>
      </dgm:prSet>
      <dgm:spPr/>
    </dgm:pt>
    <dgm:pt modelId="{CC063D93-D2EE-4EF1-A27C-F05975F6AE19}" type="pres">
      <dgm:prSet presAssocID="{E0442841-C0B5-43C1-AC95-A4D83D9D33BD}" presName="parTxOnly" presStyleLbl="node1" presStyleIdx="0" presStyleCnt="2" custLinFactX="-25044" custLinFactNeighborX="-100000">
        <dgm:presLayoutVars>
          <dgm:chMax val="0"/>
          <dgm:chPref val="0"/>
          <dgm:bulletEnabled val="1"/>
        </dgm:presLayoutVars>
      </dgm:prSet>
      <dgm:spPr/>
    </dgm:pt>
    <dgm:pt modelId="{7AFCE6FF-B82D-4CC1-A57B-44D13E317820}" type="pres">
      <dgm:prSet presAssocID="{95424CB6-9E5F-4C54-9E11-0A5160383DAB}" presName="parTxOnlySpace" presStyleCnt="0"/>
      <dgm:spPr/>
    </dgm:pt>
    <dgm:pt modelId="{6A25D0B7-23F4-4F6A-A6FB-9417792D676D}" type="pres">
      <dgm:prSet presAssocID="{7E7BBCA7-01B4-4BEC-AA0C-E337792ADE2C}" presName="parTxOnly" presStyleLbl="node1" presStyleIdx="1" presStyleCnt="2" custLinFactX="9408" custLinFactNeighborX="100000" custLinFactNeighborY="-1770">
        <dgm:presLayoutVars>
          <dgm:chMax val="0"/>
          <dgm:chPref val="0"/>
          <dgm:bulletEnabled val="1"/>
        </dgm:presLayoutVars>
      </dgm:prSet>
      <dgm:spPr/>
    </dgm:pt>
  </dgm:ptLst>
  <dgm:cxnLst>
    <dgm:cxn modelId="{7B98475A-4464-482D-BCE4-109A17B0F679}" type="presOf" srcId="{E0442841-C0B5-43C1-AC95-A4D83D9D33BD}" destId="{CC063D93-D2EE-4EF1-A27C-F05975F6AE19}" srcOrd="0" destOrd="0" presId="urn:microsoft.com/office/officeart/2005/8/layout/chevron1"/>
    <dgm:cxn modelId="{BE4FD6A0-F474-41C2-B6E0-B7BAB5E7D95F}" srcId="{4567B05A-5A12-4466-9D8C-D55E2946D0B0}" destId="{E0442841-C0B5-43C1-AC95-A4D83D9D33BD}" srcOrd="0" destOrd="0" parTransId="{F144C81E-C905-4C1B-9581-252F5A503791}" sibTransId="{95424CB6-9E5F-4C54-9E11-0A5160383DAB}"/>
    <dgm:cxn modelId="{ED143FBD-C0E8-4AE3-B245-D49397030673}" srcId="{4567B05A-5A12-4466-9D8C-D55E2946D0B0}" destId="{7E7BBCA7-01B4-4BEC-AA0C-E337792ADE2C}" srcOrd="1" destOrd="0" parTransId="{487611D1-DE58-4D50-AB5E-5B8B0978D759}" sibTransId="{50843387-DE63-4AA3-878C-D908318D6E82}"/>
    <dgm:cxn modelId="{83F63FD4-9E8D-4591-8E4E-FE014187F480}" type="presOf" srcId="{7E7BBCA7-01B4-4BEC-AA0C-E337792ADE2C}" destId="{6A25D0B7-23F4-4F6A-A6FB-9417792D676D}" srcOrd="0" destOrd="0" presId="urn:microsoft.com/office/officeart/2005/8/layout/chevron1"/>
    <dgm:cxn modelId="{7879AEFE-5982-46E5-AF10-76B3161B8CD5}" type="presOf" srcId="{4567B05A-5A12-4466-9D8C-D55E2946D0B0}" destId="{10997EFE-3B41-4AB7-8BB3-C97E32E2963F}" srcOrd="0" destOrd="0" presId="urn:microsoft.com/office/officeart/2005/8/layout/chevron1"/>
    <dgm:cxn modelId="{251733A9-A577-4E81-B689-688139490099}" type="presParOf" srcId="{10997EFE-3B41-4AB7-8BB3-C97E32E2963F}" destId="{CC063D93-D2EE-4EF1-A27C-F05975F6AE19}" srcOrd="0" destOrd="0" presId="urn:microsoft.com/office/officeart/2005/8/layout/chevron1"/>
    <dgm:cxn modelId="{3B159278-20FC-4921-9849-E0DDFB906FF9}" type="presParOf" srcId="{10997EFE-3B41-4AB7-8BB3-C97E32E2963F}" destId="{7AFCE6FF-B82D-4CC1-A57B-44D13E317820}" srcOrd="1" destOrd="0" presId="urn:microsoft.com/office/officeart/2005/8/layout/chevron1"/>
    <dgm:cxn modelId="{9AA94F9E-2C96-45A7-BA1B-246AC41AB342}" type="presParOf" srcId="{10997EFE-3B41-4AB7-8BB3-C97E32E2963F}" destId="{6A25D0B7-23F4-4F6A-A6FB-9417792D676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tx1"/>
              </a:solidFill>
            </a:rPr>
            <a:t>Introduction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4270374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bg1"/>
              </a:solidFill>
            </a:rPr>
            <a:t>Syntaxe</a:t>
          </a:r>
          <a:r>
            <a:rPr lang="fr-FR" sz="3000" kern="1200" dirty="0"/>
            <a:t> </a:t>
          </a:r>
        </a:p>
      </dsp:txBody>
      <dsp:txXfrm>
        <a:off x="353840" y="0"/>
        <a:ext cx="3562694" cy="707680"/>
      </dsp:txXfrm>
    </dsp:sp>
    <dsp:sp modelId="{6A25D0B7-23F4-4F6A-A6FB-9417792D676D}">
      <dsp:nvSpPr>
        <dsp:cNvPr id="0" name=""/>
        <dsp:cNvSpPr/>
      </dsp:nvSpPr>
      <dsp:spPr>
        <a:xfrm>
          <a:off x="3857625" y="0"/>
          <a:ext cx="4270374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tx1"/>
              </a:solidFill>
            </a:rPr>
            <a:t>Règles de production</a:t>
          </a:r>
        </a:p>
      </dsp:txBody>
      <dsp:txXfrm>
        <a:off x="4211465" y="0"/>
        <a:ext cx="3562694" cy="7076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tx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tx1"/>
              </a:solidFill>
            </a:rPr>
            <a:t> et Test</a:t>
          </a:r>
          <a:endParaRPr lang="fr-FR" sz="1800" b="1" kern="1200" noProof="0" dirty="0">
            <a:solidFill>
              <a:schemeClr val="tx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1821B-6C00-4B1D-A77D-8D41B5340C98}">
      <dsp:nvSpPr>
        <dsp:cNvPr id="0" name=""/>
        <dsp:cNvSpPr/>
      </dsp:nvSpPr>
      <dsp:spPr>
        <a:xfrm>
          <a:off x="5898" y="1664552"/>
          <a:ext cx="1638869" cy="1638869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bg1"/>
              </a:solidFill>
            </a:rPr>
            <a:t>Analyseur lexical</a:t>
          </a:r>
        </a:p>
      </dsp:txBody>
      <dsp:txXfrm>
        <a:off x="245905" y="1904559"/>
        <a:ext cx="1158855" cy="1158855"/>
      </dsp:txXfrm>
    </dsp:sp>
    <dsp:sp modelId="{C94CCF2D-A17E-4788-AC60-93AAC4562810}">
      <dsp:nvSpPr>
        <dsp:cNvPr id="0" name=""/>
        <dsp:cNvSpPr/>
      </dsp:nvSpPr>
      <dsp:spPr>
        <a:xfrm>
          <a:off x="1777844" y="2008714"/>
          <a:ext cx="950544" cy="950544"/>
        </a:xfrm>
        <a:prstGeom prst="mathPlus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1903839" y="2372202"/>
        <a:ext cx="698554" cy="223568"/>
      </dsp:txXfrm>
    </dsp:sp>
    <dsp:sp modelId="{AE69B4BA-BCA8-476C-A5EB-016B7CCEE640}">
      <dsp:nvSpPr>
        <dsp:cNvPr id="0" name=""/>
        <dsp:cNvSpPr/>
      </dsp:nvSpPr>
      <dsp:spPr>
        <a:xfrm>
          <a:off x="2861464" y="1664552"/>
          <a:ext cx="1638869" cy="1638869"/>
        </a:xfrm>
        <a:prstGeom prst="ellipse">
          <a:avLst/>
        </a:prstGeom>
        <a:solidFill>
          <a:schemeClr val="accent3">
            <a:shade val="80000"/>
            <a:hueOff val="49210"/>
            <a:satOff val="-5580"/>
            <a:lumOff val="95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bg1"/>
              </a:solidFill>
            </a:rPr>
            <a:t>Analyseur syntaxique</a:t>
          </a:r>
        </a:p>
      </dsp:txBody>
      <dsp:txXfrm>
        <a:off x="3101471" y="1904559"/>
        <a:ext cx="1158855" cy="1158855"/>
      </dsp:txXfrm>
    </dsp:sp>
    <dsp:sp modelId="{6001CA1F-DEE9-4328-A861-050BDDC2E07E}">
      <dsp:nvSpPr>
        <dsp:cNvPr id="0" name=""/>
        <dsp:cNvSpPr/>
      </dsp:nvSpPr>
      <dsp:spPr>
        <a:xfrm>
          <a:off x="4633409" y="2008714"/>
          <a:ext cx="950544" cy="950544"/>
        </a:xfrm>
        <a:prstGeom prst="mathPlus">
          <a:avLst/>
        </a:prstGeom>
        <a:solidFill>
          <a:schemeClr val="accent3">
            <a:shade val="90000"/>
            <a:hueOff val="73853"/>
            <a:satOff val="-8237"/>
            <a:lumOff val="132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4759404" y="2372202"/>
        <a:ext cx="698554" cy="223568"/>
      </dsp:txXfrm>
    </dsp:sp>
    <dsp:sp modelId="{E904F4CD-8712-4EDB-9A0F-7EED663B7D16}">
      <dsp:nvSpPr>
        <dsp:cNvPr id="0" name=""/>
        <dsp:cNvSpPr/>
      </dsp:nvSpPr>
      <dsp:spPr>
        <a:xfrm>
          <a:off x="5717029" y="1664552"/>
          <a:ext cx="1638869" cy="1638869"/>
        </a:xfrm>
        <a:prstGeom prst="ellipse">
          <a:avLst/>
        </a:prstGeom>
        <a:solidFill>
          <a:schemeClr val="accent3">
            <a:shade val="80000"/>
            <a:hueOff val="98420"/>
            <a:satOff val="-11159"/>
            <a:lumOff val="19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>
              <a:solidFill>
                <a:schemeClr val="bg1"/>
              </a:solidFill>
            </a:rPr>
            <a:t>Analyseur sémantique</a:t>
          </a:r>
        </a:p>
      </dsp:txBody>
      <dsp:txXfrm>
        <a:off x="5957036" y="1904559"/>
        <a:ext cx="1158855" cy="1158855"/>
      </dsp:txXfrm>
    </dsp:sp>
    <dsp:sp modelId="{3A18B96A-23C7-4430-AF5D-94FA11E5DFF1}">
      <dsp:nvSpPr>
        <dsp:cNvPr id="0" name=""/>
        <dsp:cNvSpPr/>
      </dsp:nvSpPr>
      <dsp:spPr>
        <a:xfrm>
          <a:off x="7488974" y="2008714"/>
          <a:ext cx="950544" cy="950544"/>
        </a:xfrm>
        <a:prstGeom prst="mathEqual">
          <a:avLst/>
        </a:prstGeom>
        <a:solidFill>
          <a:schemeClr val="accent3">
            <a:shade val="90000"/>
            <a:hueOff val="147707"/>
            <a:satOff val="-16473"/>
            <a:lumOff val="264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7614969" y="2204526"/>
        <a:ext cx="698554" cy="558920"/>
      </dsp:txXfrm>
    </dsp:sp>
    <dsp:sp modelId="{37E19DD6-20A5-4184-8C01-B399C4174D2B}">
      <dsp:nvSpPr>
        <dsp:cNvPr id="0" name=""/>
        <dsp:cNvSpPr/>
      </dsp:nvSpPr>
      <dsp:spPr>
        <a:xfrm>
          <a:off x="8572595" y="1664552"/>
          <a:ext cx="1638869" cy="1638869"/>
        </a:xfrm>
        <a:prstGeom prst="ellipse">
          <a:avLst/>
        </a:prstGeom>
        <a:solidFill>
          <a:schemeClr val="accent3">
            <a:shade val="80000"/>
            <a:hueOff val="147631"/>
            <a:satOff val="-16739"/>
            <a:lumOff val="287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bg1"/>
              </a:solidFill>
            </a:rPr>
            <a:t>Mini-Rust</a:t>
          </a:r>
        </a:p>
      </dsp:txBody>
      <dsp:txXfrm>
        <a:off x="8812602" y="1904559"/>
        <a:ext cx="1158855" cy="115885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2901156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Chaîne de compilation </a:t>
          </a:r>
        </a:p>
      </dsp:txBody>
      <dsp:txXfrm>
        <a:off x="353840" y="0"/>
        <a:ext cx="2193476" cy="707680"/>
      </dsp:txXfrm>
    </dsp:sp>
    <dsp:sp modelId="{6A25D0B7-23F4-4F6A-A6FB-9417792D676D}">
      <dsp:nvSpPr>
        <dsp:cNvPr id="0" name=""/>
        <dsp:cNvSpPr/>
      </dsp:nvSpPr>
      <dsp:spPr>
        <a:xfrm>
          <a:off x="2613421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Structure de  projet</a:t>
          </a:r>
        </a:p>
      </dsp:txBody>
      <dsp:txXfrm>
        <a:off x="2967261" y="0"/>
        <a:ext cx="2193476" cy="707680"/>
      </dsp:txXfrm>
    </dsp:sp>
    <dsp:sp modelId="{46B32102-003C-43F8-8866-B1D19C240579}">
      <dsp:nvSpPr>
        <dsp:cNvPr id="0" name=""/>
        <dsp:cNvSpPr/>
      </dsp:nvSpPr>
      <dsp:spPr>
        <a:xfrm>
          <a:off x="5226843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Test</a:t>
          </a:r>
        </a:p>
      </dsp:txBody>
      <dsp:txXfrm>
        <a:off x="5580683" y="0"/>
        <a:ext cx="2193476" cy="7076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65788" y="75985"/>
          <a:ext cx="34489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65788" y="149229"/>
        <a:ext cx="241429" cy="219730"/>
      </dsp:txXfrm>
    </dsp:sp>
    <dsp:sp modelId="{F406F0A1-A14A-483B-BDF8-2463825D941D}">
      <dsp:nvSpPr>
        <dsp:cNvPr id="0" name=""/>
        <dsp:cNvSpPr/>
      </dsp:nvSpPr>
      <dsp:spPr>
        <a:xfrm>
          <a:off x="2153853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tx1"/>
              </a:solidFill>
            </a:rPr>
            <a:t>Langage Rust</a:t>
          </a:r>
          <a:endParaRPr lang="en-US" sz="1600" b="1" u="sng" kern="1200" dirty="0">
            <a:solidFill>
              <a:schemeClr val="tx1"/>
            </a:solidFill>
          </a:endParaRPr>
        </a:p>
      </dsp:txBody>
      <dsp:txXfrm>
        <a:off x="2169030" y="15177"/>
        <a:ext cx="1446334" cy="487836"/>
      </dsp:txXfrm>
    </dsp:sp>
    <dsp:sp modelId="{57AE7844-1261-4E05-84E4-639F9791E4FD}">
      <dsp:nvSpPr>
        <dsp:cNvPr id="0" name=""/>
        <dsp:cNvSpPr/>
      </dsp:nvSpPr>
      <dsp:spPr>
        <a:xfrm>
          <a:off x="3761645" y="69690"/>
          <a:ext cx="27793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761645" y="142934"/>
        <a:ext cx="194557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Présentation de la mission du stage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tx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tx1"/>
              </a:solidFill>
            </a:rPr>
            <a:t> et Test</a:t>
          </a:r>
          <a:endParaRPr lang="fr-FR" sz="1800" b="1" kern="1200" noProof="0" dirty="0">
            <a:solidFill>
              <a:schemeClr val="tx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98520-3117-452B-A383-CA6EDC11DBA8}">
      <dsp:nvSpPr>
        <dsp:cNvPr id="0" name=""/>
        <dsp:cNvSpPr/>
      </dsp:nvSpPr>
      <dsp:spPr>
        <a:xfrm>
          <a:off x="0" y="3451046"/>
          <a:ext cx="8658808" cy="909851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Les fichiers Rust</a:t>
          </a:r>
          <a:endParaRPr lang="fr-FR" sz="2200" kern="1200" dirty="0"/>
        </a:p>
      </dsp:txBody>
      <dsp:txXfrm>
        <a:off x="0" y="3451046"/>
        <a:ext cx="2597642" cy="909851"/>
      </dsp:txXfrm>
    </dsp:sp>
    <dsp:sp modelId="{4B65D23E-9B9A-4972-9ECC-57153E1C4948}">
      <dsp:nvSpPr>
        <dsp:cNvPr id="0" name=""/>
        <dsp:cNvSpPr/>
      </dsp:nvSpPr>
      <dsp:spPr>
        <a:xfrm>
          <a:off x="0" y="2389553"/>
          <a:ext cx="8658808" cy="909851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Fichiers .c </a:t>
          </a:r>
        </a:p>
      </dsp:txBody>
      <dsp:txXfrm>
        <a:off x="0" y="2389553"/>
        <a:ext cx="2597642" cy="909851"/>
      </dsp:txXfrm>
    </dsp:sp>
    <dsp:sp modelId="{CC532094-8E07-40BE-A26C-4C3C3C034D8D}">
      <dsp:nvSpPr>
        <dsp:cNvPr id="0" name=""/>
        <dsp:cNvSpPr/>
      </dsp:nvSpPr>
      <dsp:spPr>
        <a:xfrm>
          <a:off x="0" y="1328060"/>
          <a:ext cx="8658808" cy="909851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Les headers</a:t>
          </a:r>
        </a:p>
      </dsp:txBody>
      <dsp:txXfrm>
        <a:off x="0" y="1328060"/>
        <a:ext cx="2597642" cy="909851"/>
      </dsp:txXfrm>
    </dsp:sp>
    <dsp:sp modelId="{EA38254C-183B-4B13-AF8A-9BAE67314B35}">
      <dsp:nvSpPr>
        <dsp:cNvPr id="0" name=""/>
        <dsp:cNvSpPr/>
      </dsp:nvSpPr>
      <dsp:spPr>
        <a:xfrm>
          <a:off x="0" y="266567"/>
          <a:ext cx="8658808" cy="909851"/>
        </a:xfrm>
        <a:prstGeom prst="roundRect">
          <a:avLst>
            <a:gd name="adj" fmla="val 10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Entrée du programme</a:t>
          </a:r>
        </a:p>
      </dsp:txBody>
      <dsp:txXfrm>
        <a:off x="0" y="266567"/>
        <a:ext cx="2597642" cy="909851"/>
      </dsp:txXfrm>
    </dsp:sp>
    <dsp:sp modelId="{34A9B66C-0D9A-4281-B446-4597CE463047}">
      <dsp:nvSpPr>
        <dsp:cNvPr id="0" name=""/>
        <dsp:cNvSpPr/>
      </dsp:nvSpPr>
      <dsp:spPr>
        <a:xfrm>
          <a:off x="5060962" y="305341"/>
          <a:ext cx="1137314" cy="815416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1"/>
              </a:solidFill>
            </a:rPr>
            <a:t>main.c</a:t>
          </a:r>
        </a:p>
      </dsp:txBody>
      <dsp:txXfrm>
        <a:off x="5084845" y="329224"/>
        <a:ext cx="1089548" cy="767650"/>
      </dsp:txXfrm>
    </dsp:sp>
    <dsp:sp modelId="{7FEDF5D9-8D0B-4C68-AE4A-A10503D1CD3C}">
      <dsp:nvSpPr>
        <dsp:cNvPr id="0" name=""/>
        <dsp:cNvSpPr/>
      </dsp:nvSpPr>
      <dsp:spPr>
        <a:xfrm>
          <a:off x="3307269" y="1120758"/>
          <a:ext cx="2322349" cy="342278"/>
        </a:xfrm>
        <a:custGeom>
          <a:avLst/>
          <a:gdLst/>
          <a:ahLst/>
          <a:cxnLst/>
          <a:rect l="0" t="0" r="0" b="0"/>
          <a:pathLst>
            <a:path>
              <a:moveTo>
                <a:pt x="2322349" y="0"/>
              </a:moveTo>
              <a:lnTo>
                <a:pt x="2322349" y="171139"/>
              </a:lnTo>
              <a:lnTo>
                <a:pt x="0" y="171139"/>
              </a:lnTo>
              <a:lnTo>
                <a:pt x="0" y="34227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50C9E-E6F1-4486-A987-8E04A5FFC738}">
      <dsp:nvSpPr>
        <dsp:cNvPr id="0" name=""/>
        <dsp:cNvSpPr/>
      </dsp:nvSpPr>
      <dsp:spPr>
        <a:xfrm>
          <a:off x="2738612" y="1463036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Lexique.h</a:t>
          </a:r>
        </a:p>
      </dsp:txBody>
      <dsp:txXfrm>
        <a:off x="2760819" y="1485243"/>
        <a:ext cx="1092900" cy="713795"/>
      </dsp:txXfrm>
    </dsp:sp>
    <dsp:sp modelId="{8E2AAE4A-1177-429D-A845-E43082751049}">
      <dsp:nvSpPr>
        <dsp:cNvPr id="0" name=""/>
        <dsp:cNvSpPr/>
      </dsp:nvSpPr>
      <dsp:spPr>
        <a:xfrm>
          <a:off x="3210575" y="2221246"/>
          <a:ext cx="91440" cy="214254"/>
        </a:xfrm>
        <a:custGeom>
          <a:avLst/>
          <a:gdLst/>
          <a:ahLst/>
          <a:cxnLst/>
          <a:rect l="0" t="0" r="0" b="0"/>
          <a:pathLst>
            <a:path>
              <a:moveTo>
                <a:pt x="96694" y="0"/>
              </a:moveTo>
              <a:lnTo>
                <a:pt x="96694" y="107127"/>
              </a:lnTo>
              <a:lnTo>
                <a:pt x="45720" y="107127"/>
              </a:lnTo>
              <a:lnTo>
                <a:pt x="45720" y="214254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88F88-CA6A-467C-A21A-A84570AE7F84}">
      <dsp:nvSpPr>
        <dsp:cNvPr id="0" name=""/>
        <dsp:cNvSpPr/>
      </dsp:nvSpPr>
      <dsp:spPr>
        <a:xfrm>
          <a:off x="2687638" y="2435500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Lexique.c</a:t>
          </a:r>
        </a:p>
      </dsp:txBody>
      <dsp:txXfrm>
        <a:off x="2709845" y="2457707"/>
        <a:ext cx="1092900" cy="713795"/>
      </dsp:txXfrm>
    </dsp:sp>
    <dsp:sp modelId="{14DDA1A4-BAE0-4303-B549-DFDB02F88B7F}">
      <dsp:nvSpPr>
        <dsp:cNvPr id="0" name=""/>
        <dsp:cNvSpPr/>
      </dsp:nvSpPr>
      <dsp:spPr>
        <a:xfrm>
          <a:off x="4760632" y="1120758"/>
          <a:ext cx="868987" cy="342278"/>
        </a:xfrm>
        <a:custGeom>
          <a:avLst/>
          <a:gdLst/>
          <a:ahLst/>
          <a:cxnLst/>
          <a:rect l="0" t="0" r="0" b="0"/>
          <a:pathLst>
            <a:path>
              <a:moveTo>
                <a:pt x="868987" y="0"/>
              </a:moveTo>
              <a:lnTo>
                <a:pt x="868987" y="171139"/>
              </a:lnTo>
              <a:lnTo>
                <a:pt x="0" y="171139"/>
              </a:lnTo>
              <a:lnTo>
                <a:pt x="0" y="34227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118FF-F1F5-4D3D-B6E3-21ACF4943358}">
      <dsp:nvSpPr>
        <dsp:cNvPr id="0" name=""/>
        <dsp:cNvSpPr/>
      </dsp:nvSpPr>
      <dsp:spPr>
        <a:xfrm>
          <a:off x="4191975" y="1463036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Syntax.h</a:t>
          </a:r>
        </a:p>
      </dsp:txBody>
      <dsp:txXfrm>
        <a:off x="4214182" y="1485243"/>
        <a:ext cx="1092900" cy="713795"/>
      </dsp:txXfrm>
    </dsp:sp>
    <dsp:sp modelId="{A33C84DD-6925-4766-A265-145779D68E6A}">
      <dsp:nvSpPr>
        <dsp:cNvPr id="0" name=""/>
        <dsp:cNvSpPr/>
      </dsp:nvSpPr>
      <dsp:spPr>
        <a:xfrm>
          <a:off x="4714912" y="2221246"/>
          <a:ext cx="91440" cy="217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68"/>
              </a:lnTo>
              <a:lnTo>
                <a:pt x="59549" y="108568"/>
              </a:lnTo>
              <a:lnTo>
                <a:pt x="59549" y="217136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3633E-8A29-4B71-9673-5B4C1DF742F0}">
      <dsp:nvSpPr>
        <dsp:cNvPr id="0" name=""/>
        <dsp:cNvSpPr/>
      </dsp:nvSpPr>
      <dsp:spPr>
        <a:xfrm>
          <a:off x="4205804" y="2438382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Syntax.c</a:t>
          </a:r>
        </a:p>
      </dsp:txBody>
      <dsp:txXfrm>
        <a:off x="4228011" y="2460589"/>
        <a:ext cx="1092900" cy="713795"/>
      </dsp:txXfrm>
    </dsp:sp>
    <dsp:sp modelId="{9287426C-3E24-4F52-8635-E70E546393F5}">
      <dsp:nvSpPr>
        <dsp:cNvPr id="0" name=""/>
        <dsp:cNvSpPr/>
      </dsp:nvSpPr>
      <dsp:spPr>
        <a:xfrm>
          <a:off x="5629619" y="1120758"/>
          <a:ext cx="726607" cy="342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39"/>
              </a:lnTo>
              <a:lnTo>
                <a:pt x="726607" y="171139"/>
              </a:lnTo>
              <a:lnTo>
                <a:pt x="726607" y="34227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9CADC-677D-4E28-B933-59E9B567033C}">
      <dsp:nvSpPr>
        <dsp:cNvPr id="0" name=""/>
        <dsp:cNvSpPr/>
      </dsp:nvSpPr>
      <dsp:spPr>
        <a:xfrm>
          <a:off x="5632622" y="1463036"/>
          <a:ext cx="1447209" cy="7582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tx1"/>
              </a:solidFill>
            </a:rPr>
            <a:t>Semantique.h</a:t>
          </a:r>
        </a:p>
      </dsp:txBody>
      <dsp:txXfrm>
        <a:off x="5654829" y="1485243"/>
        <a:ext cx="1402795" cy="713795"/>
      </dsp:txXfrm>
    </dsp:sp>
    <dsp:sp modelId="{3CC691D8-B910-46DF-9DAA-1FB482321EEB}">
      <dsp:nvSpPr>
        <dsp:cNvPr id="0" name=""/>
        <dsp:cNvSpPr/>
      </dsp:nvSpPr>
      <dsp:spPr>
        <a:xfrm>
          <a:off x="6285474" y="2221246"/>
          <a:ext cx="91440" cy="240754"/>
        </a:xfrm>
        <a:custGeom>
          <a:avLst/>
          <a:gdLst/>
          <a:ahLst/>
          <a:cxnLst/>
          <a:rect l="0" t="0" r="0" b="0"/>
          <a:pathLst>
            <a:path>
              <a:moveTo>
                <a:pt x="70752" y="0"/>
              </a:moveTo>
              <a:lnTo>
                <a:pt x="70752" y="120377"/>
              </a:lnTo>
              <a:lnTo>
                <a:pt x="45720" y="120377"/>
              </a:lnTo>
              <a:lnTo>
                <a:pt x="45720" y="240754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7D525-72D7-43D8-A09E-88C40083381C}">
      <dsp:nvSpPr>
        <dsp:cNvPr id="0" name=""/>
        <dsp:cNvSpPr/>
      </dsp:nvSpPr>
      <dsp:spPr>
        <a:xfrm>
          <a:off x="5643153" y="2462000"/>
          <a:ext cx="1376081" cy="75820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Semantique.c</a:t>
          </a:r>
        </a:p>
      </dsp:txBody>
      <dsp:txXfrm>
        <a:off x="5665360" y="2484207"/>
        <a:ext cx="1331667" cy="713795"/>
      </dsp:txXfrm>
    </dsp:sp>
    <dsp:sp modelId="{AA6AA70F-0B45-4D1C-A4F9-4FEB884601E4}">
      <dsp:nvSpPr>
        <dsp:cNvPr id="0" name=""/>
        <dsp:cNvSpPr/>
      </dsp:nvSpPr>
      <dsp:spPr>
        <a:xfrm>
          <a:off x="5629619" y="1120758"/>
          <a:ext cx="2284727" cy="340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164"/>
              </a:lnTo>
              <a:lnTo>
                <a:pt x="2284727" y="170164"/>
              </a:lnTo>
              <a:lnTo>
                <a:pt x="2284727" y="34032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38FF9-587E-467B-B928-EFAF0C303B94}">
      <dsp:nvSpPr>
        <dsp:cNvPr id="0" name=""/>
        <dsp:cNvSpPr/>
      </dsp:nvSpPr>
      <dsp:spPr>
        <a:xfrm>
          <a:off x="7345690" y="1461088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solidFill>
                <a:schemeClr val="tx1"/>
              </a:solidFill>
            </a:rPr>
            <a:t>Erreurs.h</a:t>
          </a:r>
        </a:p>
      </dsp:txBody>
      <dsp:txXfrm>
        <a:off x="7367897" y="1483295"/>
        <a:ext cx="1092900" cy="713795"/>
      </dsp:txXfrm>
    </dsp:sp>
    <dsp:sp modelId="{5ED34547-1DBD-456A-AE9E-7E5FF6BCD103}">
      <dsp:nvSpPr>
        <dsp:cNvPr id="0" name=""/>
        <dsp:cNvSpPr/>
      </dsp:nvSpPr>
      <dsp:spPr>
        <a:xfrm>
          <a:off x="7868627" y="2219297"/>
          <a:ext cx="91440" cy="227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985"/>
              </a:lnTo>
              <a:lnTo>
                <a:pt x="58275" y="113985"/>
              </a:lnTo>
              <a:lnTo>
                <a:pt x="58275" y="22797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3058F-9466-4A66-BBB5-BB560F95FE44}">
      <dsp:nvSpPr>
        <dsp:cNvPr id="0" name=""/>
        <dsp:cNvSpPr/>
      </dsp:nvSpPr>
      <dsp:spPr>
        <a:xfrm>
          <a:off x="7358246" y="2447268"/>
          <a:ext cx="1137314" cy="758209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erreurs.c</a:t>
          </a:r>
        </a:p>
      </dsp:txBody>
      <dsp:txXfrm>
        <a:off x="7380453" y="2469475"/>
        <a:ext cx="1092900" cy="71379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Chaîne de compilation </a:t>
          </a:r>
        </a:p>
      </dsp:txBody>
      <dsp:txXfrm>
        <a:off x="353840" y="0"/>
        <a:ext cx="2193476" cy="707680"/>
      </dsp:txXfrm>
    </dsp:sp>
    <dsp:sp modelId="{6A25D0B7-23F4-4F6A-A6FB-9417792D676D}">
      <dsp:nvSpPr>
        <dsp:cNvPr id="0" name=""/>
        <dsp:cNvSpPr/>
      </dsp:nvSpPr>
      <dsp:spPr>
        <a:xfrm>
          <a:off x="2613421" y="0"/>
          <a:ext cx="2901156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Structure de  projet</a:t>
          </a:r>
        </a:p>
      </dsp:txBody>
      <dsp:txXfrm>
        <a:off x="2967261" y="0"/>
        <a:ext cx="2193476" cy="707680"/>
      </dsp:txXfrm>
    </dsp:sp>
    <dsp:sp modelId="{46B32102-003C-43F8-8866-B1D19C240579}">
      <dsp:nvSpPr>
        <dsp:cNvPr id="0" name=""/>
        <dsp:cNvSpPr/>
      </dsp:nvSpPr>
      <dsp:spPr>
        <a:xfrm>
          <a:off x="5226843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Test</a:t>
          </a:r>
        </a:p>
      </dsp:txBody>
      <dsp:txXfrm>
        <a:off x="5580683" y="0"/>
        <a:ext cx="2193476" cy="7076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Chaîne de compilation </a:t>
          </a:r>
        </a:p>
      </dsp:txBody>
      <dsp:txXfrm>
        <a:off x="353840" y="0"/>
        <a:ext cx="2193476" cy="707680"/>
      </dsp:txXfrm>
    </dsp:sp>
    <dsp:sp modelId="{6A25D0B7-23F4-4F6A-A6FB-9417792D676D}">
      <dsp:nvSpPr>
        <dsp:cNvPr id="0" name=""/>
        <dsp:cNvSpPr/>
      </dsp:nvSpPr>
      <dsp:spPr>
        <a:xfrm>
          <a:off x="2613421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Structure de  projet</a:t>
          </a:r>
        </a:p>
      </dsp:txBody>
      <dsp:txXfrm>
        <a:off x="2967261" y="0"/>
        <a:ext cx="2193476" cy="707680"/>
      </dsp:txXfrm>
    </dsp:sp>
    <dsp:sp modelId="{46B32102-003C-43F8-8866-B1D19C240579}">
      <dsp:nvSpPr>
        <dsp:cNvPr id="0" name=""/>
        <dsp:cNvSpPr/>
      </dsp:nvSpPr>
      <dsp:spPr>
        <a:xfrm>
          <a:off x="5226843" y="0"/>
          <a:ext cx="2901156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Test</a:t>
          </a:r>
        </a:p>
      </dsp:txBody>
      <dsp:txXfrm>
        <a:off x="5580683" y="0"/>
        <a:ext cx="2193476" cy="70768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tx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tx1"/>
              </a:solidFill>
            </a:rPr>
            <a:t> et Test</a:t>
          </a:r>
          <a:endParaRPr lang="fr-FR" sz="1800" b="1" kern="1200" noProof="0" dirty="0">
            <a:solidFill>
              <a:schemeClr val="tx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Chaîne de compilation </a:t>
          </a:r>
        </a:p>
      </dsp:txBody>
      <dsp:txXfrm>
        <a:off x="353840" y="0"/>
        <a:ext cx="2193476" cy="707680"/>
      </dsp:txXfrm>
    </dsp:sp>
    <dsp:sp modelId="{6A25D0B7-23F4-4F6A-A6FB-9417792D676D}">
      <dsp:nvSpPr>
        <dsp:cNvPr id="0" name=""/>
        <dsp:cNvSpPr/>
      </dsp:nvSpPr>
      <dsp:spPr>
        <a:xfrm>
          <a:off x="2613421" y="0"/>
          <a:ext cx="2901156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bg1"/>
              </a:solidFill>
            </a:rPr>
            <a:t>Structure de  projet</a:t>
          </a:r>
        </a:p>
      </dsp:txBody>
      <dsp:txXfrm>
        <a:off x="2967261" y="0"/>
        <a:ext cx="2193476" cy="707680"/>
      </dsp:txXfrm>
    </dsp:sp>
    <dsp:sp modelId="{46B32102-003C-43F8-8866-B1D19C240579}">
      <dsp:nvSpPr>
        <dsp:cNvPr id="0" name=""/>
        <dsp:cNvSpPr/>
      </dsp:nvSpPr>
      <dsp:spPr>
        <a:xfrm>
          <a:off x="5226843" y="0"/>
          <a:ext cx="2901156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Test</a:t>
          </a:r>
        </a:p>
      </dsp:txBody>
      <dsp:txXfrm>
        <a:off x="5580683" y="0"/>
        <a:ext cx="2193476" cy="70768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tx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tx1"/>
              </a:solidFill>
            </a:rPr>
            <a:t> et Test</a:t>
          </a:r>
          <a:endParaRPr lang="fr-FR" sz="1800" b="1" kern="1200" noProof="0" dirty="0">
            <a:solidFill>
              <a:schemeClr val="tx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tx1"/>
              </a:solidFill>
            </a:rPr>
            <a:t>Langage Rust</a:t>
          </a:r>
          <a:endParaRPr lang="en-US" sz="1600" b="1" u="sng" kern="1200" dirty="0">
            <a:solidFill>
              <a:schemeClr val="tx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bg1"/>
              </a:solidFill>
            </a:rPr>
            <a:t>Grammaire de Mini-Rust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tx1"/>
              </a:solidFill>
            </a:rPr>
            <a:t>Conclusion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E6946-04A1-45FD-947B-1F5F06C6806F}">
      <dsp:nvSpPr>
        <dsp:cNvPr id="0" name=""/>
        <dsp:cNvSpPr/>
      </dsp:nvSpPr>
      <dsp:spPr>
        <a:xfrm>
          <a:off x="2598934" y="0"/>
          <a:ext cx="4850719" cy="4850719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>
          <a:solidFill>
            <a:schemeClr val="tx2">
              <a:lumMod val="75000"/>
            </a:schemeClr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4400" b="1" u="none" kern="1200" baseline="0" dirty="0">
              <a:solidFill>
                <a:srgbClr val="0070C0"/>
              </a:solidFill>
              <a:latin typeface="Arial Black" panose="020B0A04020102020204" pitchFamily="34" charset="0"/>
            </a:rPr>
            <a:t>Merci pour votre attention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4400" b="1" u="none" kern="1200" baseline="0" dirty="0">
              <a:solidFill>
                <a:srgbClr val="0070C0"/>
              </a:solidFill>
              <a:latin typeface="Arial Black" panose="020B0A04020102020204" pitchFamily="34" charset="0"/>
            </a:rPr>
            <a:t>!</a:t>
          </a:r>
          <a:endParaRPr lang="en-US" sz="4400" b="1" u="none" kern="1200" baseline="0" dirty="0">
            <a:solidFill>
              <a:srgbClr val="0070C0"/>
            </a:solidFill>
            <a:latin typeface="Arial Black" panose="020B0A04020102020204" pitchFamily="34" charset="0"/>
          </a:endParaRPr>
        </a:p>
      </dsp:txBody>
      <dsp:txXfrm>
        <a:off x="3309305" y="710371"/>
        <a:ext cx="3429977" cy="34299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4270374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Syntaxe </a:t>
          </a:r>
        </a:p>
      </dsp:txBody>
      <dsp:txXfrm>
        <a:off x="353840" y="0"/>
        <a:ext cx="3562694" cy="707680"/>
      </dsp:txXfrm>
    </dsp:sp>
    <dsp:sp modelId="{6A25D0B7-23F4-4F6A-A6FB-9417792D676D}">
      <dsp:nvSpPr>
        <dsp:cNvPr id="0" name=""/>
        <dsp:cNvSpPr/>
      </dsp:nvSpPr>
      <dsp:spPr>
        <a:xfrm>
          <a:off x="3857625" y="0"/>
          <a:ext cx="4270374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bg1"/>
              </a:solidFill>
            </a:rPr>
            <a:t>Règles de production</a:t>
          </a:r>
        </a:p>
      </dsp:txBody>
      <dsp:txXfrm>
        <a:off x="4211465" y="0"/>
        <a:ext cx="3562694" cy="707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3DD9B-1682-445D-BEFF-BC73358DB883}">
      <dsp:nvSpPr>
        <dsp:cNvPr id="0" name=""/>
        <dsp:cNvSpPr/>
      </dsp:nvSpPr>
      <dsp:spPr>
        <a:xfrm>
          <a:off x="2737262" y="2378348"/>
          <a:ext cx="592874" cy="1129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437" y="0"/>
              </a:lnTo>
              <a:lnTo>
                <a:pt x="296437" y="1129715"/>
              </a:lnTo>
              <a:lnTo>
                <a:pt x="592874" y="11297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001803" y="2911309"/>
        <a:ext cx="63791" cy="63791"/>
      </dsp:txXfrm>
    </dsp:sp>
    <dsp:sp modelId="{DCB09E38-5B57-4942-B1FA-EA9C4A5CE57D}">
      <dsp:nvSpPr>
        <dsp:cNvPr id="0" name=""/>
        <dsp:cNvSpPr/>
      </dsp:nvSpPr>
      <dsp:spPr>
        <a:xfrm>
          <a:off x="2737262" y="2332628"/>
          <a:ext cx="5928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87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018877" y="2363526"/>
        <a:ext cx="29643" cy="29643"/>
      </dsp:txXfrm>
    </dsp:sp>
    <dsp:sp modelId="{809FE0A8-1AC2-4604-9D5C-461C8FB67687}">
      <dsp:nvSpPr>
        <dsp:cNvPr id="0" name=""/>
        <dsp:cNvSpPr/>
      </dsp:nvSpPr>
      <dsp:spPr>
        <a:xfrm>
          <a:off x="2737262" y="1248632"/>
          <a:ext cx="592874" cy="1129715"/>
        </a:xfrm>
        <a:custGeom>
          <a:avLst/>
          <a:gdLst/>
          <a:ahLst/>
          <a:cxnLst/>
          <a:rect l="0" t="0" r="0" b="0"/>
          <a:pathLst>
            <a:path>
              <a:moveTo>
                <a:pt x="0" y="1129715"/>
              </a:moveTo>
              <a:lnTo>
                <a:pt x="296437" y="1129715"/>
              </a:lnTo>
              <a:lnTo>
                <a:pt x="296437" y="0"/>
              </a:lnTo>
              <a:lnTo>
                <a:pt x="59287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001803" y="1781594"/>
        <a:ext cx="63791" cy="63791"/>
      </dsp:txXfrm>
    </dsp:sp>
    <dsp:sp modelId="{339CC03D-674C-440A-8B66-43B20C863976}">
      <dsp:nvSpPr>
        <dsp:cNvPr id="0" name=""/>
        <dsp:cNvSpPr/>
      </dsp:nvSpPr>
      <dsp:spPr>
        <a:xfrm rot="16200000">
          <a:off x="-92971" y="1926461"/>
          <a:ext cx="4756696" cy="903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b="1" kern="1200" dirty="0">
              <a:solidFill>
                <a:schemeClr val="bg1"/>
              </a:solidFill>
            </a:rPr>
            <a:t>Notations</a:t>
          </a:r>
          <a:endParaRPr lang="fr-FR" sz="6300" b="1" kern="1200" dirty="0">
            <a:solidFill>
              <a:schemeClr val="bg1"/>
            </a:solidFill>
          </a:endParaRPr>
        </a:p>
      </dsp:txBody>
      <dsp:txXfrm>
        <a:off x="-92971" y="1926461"/>
        <a:ext cx="4756696" cy="903772"/>
      </dsp:txXfrm>
    </dsp:sp>
    <dsp:sp modelId="{A1F7CE3E-F888-4B91-9C15-B32AED758649}">
      <dsp:nvSpPr>
        <dsp:cNvPr id="0" name=""/>
        <dsp:cNvSpPr/>
      </dsp:nvSpPr>
      <dsp:spPr>
        <a:xfrm>
          <a:off x="3330136" y="796746"/>
          <a:ext cx="2964372" cy="903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schemeClr val="bg1"/>
              </a:solidFill>
            </a:rPr>
            <a:t>⟨règle⟩⋆</a:t>
          </a:r>
        </a:p>
      </dsp:txBody>
      <dsp:txXfrm>
        <a:off x="3330136" y="796746"/>
        <a:ext cx="2964372" cy="903772"/>
      </dsp:txXfrm>
    </dsp:sp>
    <dsp:sp modelId="{482389B4-B1A8-4D02-879D-0179B9AF70C8}">
      <dsp:nvSpPr>
        <dsp:cNvPr id="0" name=""/>
        <dsp:cNvSpPr/>
      </dsp:nvSpPr>
      <dsp:spPr>
        <a:xfrm>
          <a:off x="3330136" y="1926461"/>
          <a:ext cx="2964372" cy="903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schemeClr val="bg1"/>
              </a:solidFill>
            </a:rPr>
            <a:t>⟨règle⟩+</a:t>
          </a:r>
        </a:p>
      </dsp:txBody>
      <dsp:txXfrm>
        <a:off x="3330136" y="1926461"/>
        <a:ext cx="2964372" cy="903772"/>
      </dsp:txXfrm>
    </dsp:sp>
    <dsp:sp modelId="{49ED2994-E135-474A-B79C-9053F8603C15}">
      <dsp:nvSpPr>
        <dsp:cNvPr id="0" name=""/>
        <dsp:cNvSpPr/>
      </dsp:nvSpPr>
      <dsp:spPr>
        <a:xfrm>
          <a:off x="3330136" y="3056177"/>
          <a:ext cx="2964372" cy="903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schemeClr val="bg1"/>
              </a:solidFill>
            </a:rPr>
            <a:t>⟨règle⟩?</a:t>
          </a:r>
        </a:p>
      </dsp:txBody>
      <dsp:txXfrm>
        <a:off x="3330136" y="3056177"/>
        <a:ext cx="2964372" cy="903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307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52160" y="21371"/>
        <a:ext cx="1747183" cy="686933"/>
      </dsp:txXfrm>
    </dsp:sp>
    <dsp:sp modelId="{237685D5-EA5A-45AD-9C15-BD0EBDF51661}">
      <dsp:nvSpPr>
        <dsp:cNvPr id="0" name=""/>
        <dsp:cNvSpPr/>
      </dsp:nvSpPr>
      <dsp:spPr>
        <a:xfrm>
          <a:off x="1997833" y="142886"/>
          <a:ext cx="375491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97833" y="231666"/>
        <a:ext cx="262844" cy="266341"/>
      </dsp:txXfrm>
    </dsp:sp>
    <dsp:sp modelId="{F406F0A1-A14A-483B-BDF8-2463825D941D}">
      <dsp:nvSpPr>
        <dsp:cNvPr id="0" name=""/>
        <dsp:cNvSpPr/>
      </dsp:nvSpPr>
      <dsp:spPr>
        <a:xfrm>
          <a:off x="2529189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600" b="1" kern="1200" dirty="0">
              <a:solidFill>
                <a:schemeClr val="bg1"/>
              </a:solidFill>
            </a:rPr>
            <a:t>Langage Rust</a:t>
          </a:r>
          <a:endParaRPr lang="en-US" sz="1600" b="1" u="sng" kern="1200" dirty="0">
            <a:solidFill>
              <a:schemeClr val="bg1"/>
            </a:solidFill>
          </a:endParaRPr>
        </a:p>
      </dsp:txBody>
      <dsp:txXfrm>
        <a:off x="2550560" y="21371"/>
        <a:ext cx="1747183" cy="686933"/>
      </dsp:txXfrm>
    </dsp:sp>
    <dsp:sp modelId="{57AE7844-1261-4E05-84E4-639F9791E4FD}">
      <dsp:nvSpPr>
        <dsp:cNvPr id="0" name=""/>
        <dsp:cNvSpPr/>
      </dsp:nvSpPr>
      <dsp:spPr>
        <a:xfrm>
          <a:off x="4498107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498107" y="224036"/>
        <a:ext cx="265625" cy="266341"/>
      </dsp:txXfrm>
    </dsp:sp>
    <dsp:sp modelId="{33CA59D7-2497-4CB2-BF8D-7ABB31D2081E}">
      <dsp:nvSpPr>
        <dsp:cNvPr id="0" name=""/>
        <dsp:cNvSpPr/>
      </dsp:nvSpPr>
      <dsp:spPr>
        <a:xfrm>
          <a:off x="5035085" y="0"/>
          <a:ext cx="1789925" cy="729675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056456" y="21371"/>
        <a:ext cx="1747183" cy="686933"/>
      </dsp:txXfrm>
    </dsp:sp>
    <dsp:sp modelId="{65440F3E-B4AC-4B91-BF26-2F8FC35D386A}">
      <dsp:nvSpPr>
        <dsp:cNvPr id="0" name=""/>
        <dsp:cNvSpPr/>
      </dsp:nvSpPr>
      <dsp:spPr>
        <a:xfrm>
          <a:off x="7004003" y="135256"/>
          <a:ext cx="379464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004003" y="224036"/>
        <a:ext cx="265625" cy="266341"/>
      </dsp:txXfrm>
    </dsp:sp>
    <dsp:sp modelId="{5BC4265B-3298-4DDE-8ECD-D36772535299}">
      <dsp:nvSpPr>
        <dsp:cNvPr id="0" name=""/>
        <dsp:cNvSpPr/>
      </dsp:nvSpPr>
      <dsp:spPr>
        <a:xfrm>
          <a:off x="7540980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noProof="0" dirty="0">
              <a:solidFill>
                <a:schemeClr val="bg1"/>
              </a:solidFill>
            </a:rPr>
            <a:t>Réalisation</a:t>
          </a:r>
          <a:r>
            <a:rPr lang="fr-FR" sz="1800" b="1" kern="1200" baseline="0" noProof="0" dirty="0">
              <a:solidFill>
                <a:schemeClr val="bg1"/>
              </a:solidFill>
            </a:rPr>
            <a:t> et Test</a:t>
          </a:r>
          <a:endParaRPr lang="fr-FR" sz="1800" b="1" kern="1200" noProof="0" dirty="0">
            <a:solidFill>
              <a:schemeClr val="bg1"/>
            </a:solidFill>
          </a:endParaRPr>
        </a:p>
      </dsp:txBody>
      <dsp:txXfrm>
        <a:off x="7562351" y="21371"/>
        <a:ext cx="1747183" cy="686933"/>
      </dsp:txXfrm>
    </dsp:sp>
    <dsp:sp modelId="{0949CCEC-39A0-42DE-BC9F-A6026A2DC921}">
      <dsp:nvSpPr>
        <dsp:cNvPr id="0" name=""/>
        <dsp:cNvSpPr/>
      </dsp:nvSpPr>
      <dsp:spPr>
        <a:xfrm>
          <a:off x="9505518" y="142886"/>
          <a:ext cx="370178" cy="443901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05518" y="231666"/>
        <a:ext cx="259125" cy="266341"/>
      </dsp:txXfrm>
    </dsp:sp>
    <dsp:sp modelId="{59010910-6656-4440-833D-487D5D37B68F}">
      <dsp:nvSpPr>
        <dsp:cNvPr id="0" name=""/>
        <dsp:cNvSpPr/>
      </dsp:nvSpPr>
      <dsp:spPr>
        <a:xfrm>
          <a:off x="10029356" y="0"/>
          <a:ext cx="1789925" cy="729675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600" b="1" kern="1200" dirty="0">
              <a:solidFill>
                <a:schemeClr val="bg1"/>
              </a:solidFill>
            </a:rPr>
            <a:t>Conclusion</a:t>
          </a:r>
          <a:endParaRPr lang="en-US" sz="2600" b="1" kern="1200" dirty="0">
            <a:solidFill>
              <a:schemeClr val="bg1"/>
            </a:solidFill>
          </a:endParaRPr>
        </a:p>
      </dsp:txBody>
      <dsp:txXfrm>
        <a:off x="10050727" y="21371"/>
        <a:ext cx="1747183" cy="6869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9129C-649A-43A0-80A5-A6A746008C13}">
      <dsp:nvSpPr>
        <dsp:cNvPr id="0" name=""/>
        <dsp:cNvSpPr/>
      </dsp:nvSpPr>
      <dsp:spPr>
        <a:xfrm>
          <a:off x="26412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000" b="1" kern="1200" dirty="0">
              <a:solidFill>
                <a:schemeClr val="bg1"/>
              </a:solidFill>
            </a:rPr>
            <a:t>Introduction</a:t>
          </a:r>
          <a:endParaRPr lang="en-US" sz="1100" b="1" kern="1200" dirty="0">
            <a:solidFill>
              <a:schemeClr val="bg1"/>
            </a:solidFill>
          </a:endParaRPr>
        </a:p>
      </dsp:txBody>
      <dsp:txXfrm>
        <a:off x="41589" y="15177"/>
        <a:ext cx="1446334" cy="487836"/>
      </dsp:txXfrm>
    </dsp:sp>
    <dsp:sp modelId="{237685D5-EA5A-45AD-9C15-BD0EBDF51661}">
      <dsp:nvSpPr>
        <dsp:cNvPr id="0" name=""/>
        <dsp:cNvSpPr/>
      </dsp:nvSpPr>
      <dsp:spPr>
        <a:xfrm>
          <a:off x="1645609" y="75985"/>
          <a:ext cx="302119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45609" y="149229"/>
        <a:ext cx="211483" cy="219730"/>
      </dsp:txXfrm>
    </dsp:sp>
    <dsp:sp modelId="{CF8A4A89-DA74-4673-BD78-41D2D1640E4C}">
      <dsp:nvSpPr>
        <dsp:cNvPr id="0" name=""/>
        <dsp:cNvSpPr/>
      </dsp:nvSpPr>
      <dsp:spPr>
        <a:xfrm>
          <a:off x="2073137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chemeClr val="bg1"/>
              </a:solidFill>
            </a:rPr>
            <a:t>Langage</a:t>
          </a:r>
          <a:r>
            <a:rPr lang="en-US" sz="1100" b="1" kern="1200" dirty="0">
              <a:solidFill>
                <a:schemeClr val="bg1"/>
              </a:solidFill>
            </a:rPr>
            <a:t> Rust</a:t>
          </a:r>
        </a:p>
      </dsp:txBody>
      <dsp:txXfrm>
        <a:off x="2088314" y="15177"/>
        <a:ext cx="1446334" cy="487836"/>
      </dsp:txXfrm>
    </dsp:sp>
    <dsp:sp modelId="{38E47B14-64D3-4D6F-A002-A1072228A047}">
      <dsp:nvSpPr>
        <dsp:cNvPr id="0" name=""/>
        <dsp:cNvSpPr/>
      </dsp:nvSpPr>
      <dsp:spPr>
        <a:xfrm>
          <a:off x="3701108" y="75985"/>
          <a:ext cx="320718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3701108" y="149229"/>
        <a:ext cx="224503" cy="219730"/>
      </dsp:txXfrm>
    </dsp:sp>
    <dsp:sp modelId="{33CA59D7-2497-4CB2-BF8D-7ABB31D2081E}">
      <dsp:nvSpPr>
        <dsp:cNvPr id="0" name=""/>
        <dsp:cNvSpPr/>
      </dsp:nvSpPr>
      <dsp:spPr>
        <a:xfrm>
          <a:off x="4154955" y="0"/>
          <a:ext cx="1476688" cy="518190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1400" b="1" kern="1200" dirty="0">
              <a:solidFill>
                <a:schemeClr val="tx1"/>
              </a:solidFill>
            </a:rPr>
            <a:t>Grammaire de Mini-Rust</a:t>
          </a:r>
        </a:p>
      </dsp:txBody>
      <dsp:txXfrm>
        <a:off x="4170132" y="15177"/>
        <a:ext cx="1446334" cy="487836"/>
      </dsp:txXfrm>
    </dsp:sp>
    <dsp:sp modelId="{65440F3E-B4AC-4B91-BF26-2F8FC35D386A}">
      <dsp:nvSpPr>
        <dsp:cNvPr id="0" name=""/>
        <dsp:cNvSpPr/>
      </dsp:nvSpPr>
      <dsp:spPr>
        <a:xfrm>
          <a:off x="5779312" y="69690"/>
          <a:ext cx="313057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79312" y="142934"/>
        <a:ext cx="219140" cy="219730"/>
      </dsp:txXfrm>
    </dsp:sp>
    <dsp:sp modelId="{5BC4265B-3298-4DDE-8ECD-D36772535299}">
      <dsp:nvSpPr>
        <dsp:cNvPr id="0" name=""/>
        <dsp:cNvSpPr/>
      </dsp:nvSpPr>
      <dsp:spPr>
        <a:xfrm>
          <a:off x="6222319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</a:rPr>
            <a:t>Analyse et conception</a:t>
          </a:r>
        </a:p>
      </dsp:txBody>
      <dsp:txXfrm>
        <a:off x="6237496" y="15177"/>
        <a:ext cx="1446334" cy="487836"/>
      </dsp:txXfrm>
    </dsp:sp>
    <dsp:sp modelId="{0949CCEC-39A0-42DE-BC9F-A6026A2DC921}">
      <dsp:nvSpPr>
        <dsp:cNvPr id="0" name=""/>
        <dsp:cNvSpPr/>
      </dsp:nvSpPr>
      <dsp:spPr>
        <a:xfrm>
          <a:off x="7844255" y="75985"/>
          <a:ext cx="307923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844255" y="149229"/>
        <a:ext cx="215546" cy="219730"/>
      </dsp:txXfrm>
    </dsp:sp>
    <dsp:sp modelId="{333AEF7F-49F5-4475-A17C-A82944B82B08}">
      <dsp:nvSpPr>
        <dsp:cNvPr id="0" name=""/>
        <dsp:cNvSpPr/>
      </dsp:nvSpPr>
      <dsp:spPr>
        <a:xfrm>
          <a:off x="8279996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Réalisation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8295173" y="15177"/>
        <a:ext cx="1446334" cy="487836"/>
      </dsp:txXfrm>
    </dsp:sp>
    <dsp:sp modelId="{8D84E960-A2F7-4614-ACA2-6D161A9525A1}">
      <dsp:nvSpPr>
        <dsp:cNvPr id="0" name=""/>
        <dsp:cNvSpPr/>
      </dsp:nvSpPr>
      <dsp:spPr>
        <a:xfrm>
          <a:off x="9903162" y="75985"/>
          <a:ext cx="310531" cy="36621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903162" y="149229"/>
        <a:ext cx="217372" cy="219730"/>
      </dsp:txXfrm>
    </dsp:sp>
    <dsp:sp modelId="{59010910-6656-4440-833D-487D5D37B68F}">
      <dsp:nvSpPr>
        <dsp:cNvPr id="0" name=""/>
        <dsp:cNvSpPr/>
      </dsp:nvSpPr>
      <dsp:spPr>
        <a:xfrm>
          <a:off x="10342593" y="0"/>
          <a:ext cx="1476688" cy="51819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MA" sz="2100" b="1" kern="1200" dirty="0">
              <a:solidFill>
                <a:schemeClr val="bg1"/>
              </a:solidFill>
            </a:rPr>
            <a:t>Conclusion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10357770" y="15177"/>
        <a:ext cx="1446334" cy="4878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63D93-D2EE-4EF1-A27C-F05975F6AE19}">
      <dsp:nvSpPr>
        <dsp:cNvPr id="0" name=""/>
        <dsp:cNvSpPr/>
      </dsp:nvSpPr>
      <dsp:spPr>
        <a:xfrm>
          <a:off x="0" y="0"/>
          <a:ext cx="4270374" cy="70768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bg1"/>
              </a:solidFill>
            </a:rPr>
            <a:t>Syntaxe</a:t>
          </a:r>
          <a:r>
            <a:rPr lang="fr-FR" sz="3000" kern="1200" dirty="0"/>
            <a:t> </a:t>
          </a:r>
        </a:p>
      </dsp:txBody>
      <dsp:txXfrm>
        <a:off x="353840" y="0"/>
        <a:ext cx="3562694" cy="707680"/>
      </dsp:txXfrm>
    </dsp:sp>
    <dsp:sp modelId="{6A25D0B7-23F4-4F6A-A6FB-9417792D676D}">
      <dsp:nvSpPr>
        <dsp:cNvPr id="0" name=""/>
        <dsp:cNvSpPr/>
      </dsp:nvSpPr>
      <dsp:spPr>
        <a:xfrm>
          <a:off x="3857625" y="0"/>
          <a:ext cx="4270374" cy="707680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tx1"/>
              </a:solidFill>
            </a:rPr>
            <a:t>Règles de production</a:t>
          </a:r>
        </a:p>
      </dsp:txBody>
      <dsp:txXfrm>
        <a:off x="4211465" y="0"/>
        <a:ext cx="3562694" cy="70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31,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13" Type="http://schemas.openxmlformats.org/officeDocument/2006/relationships/diagramLayout" Target="../diagrams/layout26.xml"/><Relationship Id="rId18" Type="http://schemas.openxmlformats.org/officeDocument/2006/relationships/image" Target="../media/image10.png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12" Type="http://schemas.openxmlformats.org/officeDocument/2006/relationships/diagramData" Target="../diagrams/data26.xml"/><Relationship Id="rId17" Type="http://schemas.openxmlformats.org/officeDocument/2006/relationships/image" Target="../media/image9.png"/><Relationship Id="rId2" Type="http://schemas.openxmlformats.org/officeDocument/2006/relationships/diagramData" Target="../diagrams/data24.xml"/><Relationship Id="rId16" Type="http://schemas.microsoft.com/office/2007/relationships/diagramDrawing" Target="../diagrams/drawing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5" Type="http://schemas.openxmlformats.org/officeDocument/2006/relationships/diagramColors" Target="../diagrams/colors26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Relationship Id="rId14" Type="http://schemas.openxmlformats.org/officeDocument/2006/relationships/diagramQuickStyle" Target="../diagrams/quickStyle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13" Type="http://schemas.openxmlformats.org/officeDocument/2006/relationships/diagramLayout" Target="../diagrams/layout29.xml"/><Relationship Id="rId18" Type="http://schemas.openxmlformats.org/officeDocument/2006/relationships/image" Target="../media/image12.png"/><Relationship Id="rId3" Type="http://schemas.openxmlformats.org/officeDocument/2006/relationships/diagramLayout" Target="../diagrams/layout27.xml"/><Relationship Id="rId7" Type="http://schemas.openxmlformats.org/officeDocument/2006/relationships/diagramData" Target="../diagrams/data28.xml"/><Relationship Id="rId12" Type="http://schemas.openxmlformats.org/officeDocument/2006/relationships/diagramData" Target="../diagrams/data29.xml"/><Relationship Id="rId17" Type="http://schemas.openxmlformats.org/officeDocument/2006/relationships/image" Target="../media/image11.png"/><Relationship Id="rId2" Type="http://schemas.openxmlformats.org/officeDocument/2006/relationships/diagramData" Target="../diagrams/data27.xml"/><Relationship Id="rId16" Type="http://schemas.microsoft.com/office/2007/relationships/diagramDrawing" Target="../diagrams/drawing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11" Type="http://schemas.microsoft.com/office/2007/relationships/diagramDrawing" Target="../diagrams/drawing28.xml"/><Relationship Id="rId5" Type="http://schemas.openxmlformats.org/officeDocument/2006/relationships/diagramColors" Target="../diagrams/colors27.xml"/><Relationship Id="rId15" Type="http://schemas.openxmlformats.org/officeDocument/2006/relationships/diagramColors" Target="../diagrams/colors29.xml"/><Relationship Id="rId10" Type="http://schemas.openxmlformats.org/officeDocument/2006/relationships/diagramColors" Target="../diagrams/colors28.xml"/><Relationship Id="rId4" Type="http://schemas.openxmlformats.org/officeDocument/2006/relationships/diagramQuickStyle" Target="../diagrams/quickStyle27.xml"/><Relationship Id="rId9" Type="http://schemas.openxmlformats.org/officeDocument/2006/relationships/diagramQuickStyle" Target="../diagrams/quickStyle28.xml"/><Relationship Id="rId14" Type="http://schemas.openxmlformats.org/officeDocument/2006/relationships/diagramQuickStyle" Target="../diagrams/quickStyle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3" Type="http://schemas.openxmlformats.org/officeDocument/2006/relationships/diagramLayout" Target="../diagrams/layout30.xml"/><Relationship Id="rId7" Type="http://schemas.openxmlformats.org/officeDocument/2006/relationships/diagramData" Target="../diagrams/data31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11" Type="http://schemas.microsoft.com/office/2007/relationships/diagramDrawing" Target="../diagrams/drawing31.xml"/><Relationship Id="rId5" Type="http://schemas.openxmlformats.org/officeDocument/2006/relationships/diagramColors" Target="../diagrams/colors30.xml"/><Relationship Id="rId10" Type="http://schemas.openxmlformats.org/officeDocument/2006/relationships/diagramColors" Target="../diagrams/colors31.xml"/><Relationship Id="rId4" Type="http://schemas.openxmlformats.org/officeDocument/2006/relationships/diagramQuickStyle" Target="../diagrams/quickStyle30.xml"/><Relationship Id="rId9" Type="http://schemas.openxmlformats.org/officeDocument/2006/relationships/diagramQuickStyle" Target="../diagrams/quickStyle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diagramData" Target="../diagrams/data10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7.png"/><Relationship Id="rId17" Type="http://schemas.microsoft.com/office/2007/relationships/diagramDrawing" Target="../diagrams/drawing10.xml"/><Relationship Id="rId2" Type="http://schemas.openxmlformats.org/officeDocument/2006/relationships/diagramData" Target="../diagrams/data8.xml"/><Relationship Id="rId16" Type="http://schemas.openxmlformats.org/officeDocument/2006/relationships/diagramColors" Target="../diagrams/colors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diagramQuickStyle" Target="../diagrams/quickStyle10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Data" Target="../diagrams/data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8.png"/><Relationship Id="rId17" Type="http://schemas.microsoft.com/office/2007/relationships/diagramDrawing" Target="../diagrams/drawing13.xml"/><Relationship Id="rId2" Type="http://schemas.openxmlformats.org/officeDocument/2006/relationships/diagramData" Target="../diagrams/data11.xml"/><Relationship Id="rId16" Type="http://schemas.openxmlformats.org/officeDocument/2006/relationships/diagramColors" Target="../diagrams/colors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QuickStyle" Target="../diagrams/quickStyle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Layout" Target="../diagrams/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26" Type="http://schemas.microsoft.com/office/2007/relationships/diagramDrawing" Target="../diagrams/drawing18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5" Type="http://schemas.openxmlformats.org/officeDocument/2006/relationships/diagramColors" Target="../diagrams/colors18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24" Type="http://schemas.openxmlformats.org/officeDocument/2006/relationships/diagramQuickStyle" Target="../diagrams/quickStyle18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23" Type="http://schemas.openxmlformats.org/officeDocument/2006/relationships/diagramLayout" Target="../diagrams/layout18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Relationship Id="rId22" Type="http://schemas.openxmlformats.org/officeDocument/2006/relationships/diagramData" Target="../diagrams/data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EF4B400-FE00-4400-B7C2-6BBDF3A6739A}"/>
              </a:ext>
            </a:extLst>
          </p:cNvPr>
          <p:cNvSpPr/>
          <p:nvPr/>
        </p:nvSpPr>
        <p:spPr>
          <a:xfrm>
            <a:off x="62143" y="3006262"/>
            <a:ext cx="12041079" cy="13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FFACD3-2BB6-40B4-857E-564BD811B8EA}"/>
              </a:ext>
            </a:extLst>
          </p:cNvPr>
          <p:cNvSpPr/>
          <p:nvPr/>
        </p:nvSpPr>
        <p:spPr>
          <a:xfrm>
            <a:off x="4679794" y="6339263"/>
            <a:ext cx="2805776" cy="48121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44FD0-6369-4EE5-8B92-A44D2A1AC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8729" y="5101717"/>
            <a:ext cx="3036477" cy="1429078"/>
          </a:xfrm>
        </p:spPr>
        <p:txBody>
          <a:bodyPr>
            <a:normAutofit lnSpcReduction="10000"/>
          </a:bodyPr>
          <a:lstStyle/>
          <a:p>
            <a:r>
              <a:rPr lang="fr-MA" dirty="0">
                <a:solidFill>
                  <a:schemeClr val="tx2">
                    <a:lumMod val="75000"/>
                  </a:schemeClr>
                </a:solidFill>
              </a:rPr>
              <a:t>Réalisé par : 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	KRAB Oussama 	ZARKAOUI Idriss	SALBI Mohamed	BENZHA Yahya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E08A9D-B0A5-460B-919D-06EA48765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05" y="387291"/>
            <a:ext cx="1636355" cy="139051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14598F-4C53-46EB-8859-4BD6204BE94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064313" y="5150002"/>
            <a:ext cx="4055294" cy="967851"/>
          </a:xfrm>
        </p:spPr>
        <p:txBody>
          <a:bodyPr>
            <a:normAutofit lnSpcReduction="10000"/>
          </a:bodyPr>
          <a:lstStyle/>
          <a:p>
            <a:r>
              <a:rPr lang="fr-MA" dirty="0">
                <a:solidFill>
                  <a:schemeClr val="tx2">
                    <a:lumMod val="75000"/>
                  </a:schemeClr>
                </a:solidFill>
              </a:rPr>
              <a:t>Membres de jury : </a:t>
            </a:r>
          </a:p>
          <a:p>
            <a:pPr algn="ctr"/>
            <a:r>
              <a:rPr lang="fr-MA" dirty="0">
                <a:solidFill>
                  <a:schemeClr val="bg1"/>
                </a:solidFill>
              </a:rPr>
              <a:t>Monsieur TABII Youness</a:t>
            </a:r>
          </a:p>
          <a:p>
            <a:pPr algn="ctr"/>
            <a:r>
              <a:rPr lang="fr-MA" dirty="0">
                <a:solidFill>
                  <a:schemeClr val="bg1"/>
                </a:solidFill>
              </a:rPr>
              <a:t>Monsieur OULAD HAJ THAMI Rachid</a:t>
            </a:r>
            <a:r>
              <a:rPr lang="fr-MA" dirty="0"/>
              <a:t>	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DA78E42-6F7F-4E64-9DAC-61BC87EE4D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89814" y="6456804"/>
            <a:ext cx="2616560" cy="246133"/>
          </a:xfrm>
        </p:spPr>
        <p:txBody>
          <a:bodyPr/>
          <a:lstStyle/>
          <a:p>
            <a:r>
              <a:rPr lang="en-US" sz="1400" dirty="0">
                <a:solidFill>
                  <a:srgbClr val="0070C0"/>
                </a:solidFill>
              </a:rPr>
              <a:t>Année universitaire: 2021/2022</a:t>
            </a:r>
            <a:endParaRPr lang="en-US" sz="1400" b="0" dirty="0">
              <a:solidFill>
                <a:srgbClr val="0070C0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3D8239-E78B-4EC2-AE84-963BD300BB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>
              <a:latin typeface="+mn-lt"/>
            </a:endParaRPr>
          </a:p>
        </p:txBody>
      </p:sp>
      <p:pic>
        <p:nvPicPr>
          <p:cNvPr id="14" name="Image 12">
            <a:extLst>
              <a:ext uri="{FF2B5EF4-FFF2-40B4-BE49-F238E27FC236}">
                <a16:creationId xmlns:a16="http://schemas.microsoft.com/office/drawing/2014/main" id="{C8516C40-DD2E-4476-A55B-AE73F5F9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3" y="310111"/>
            <a:ext cx="2863676" cy="1544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80C95F-7381-4339-9571-72283A87B154}"/>
              </a:ext>
            </a:extLst>
          </p:cNvPr>
          <p:cNvSpPr txBox="1"/>
          <p:nvPr/>
        </p:nvSpPr>
        <p:spPr>
          <a:xfrm>
            <a:off x="-187526" y="2973602"/>
            <a:ext cx="11877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  <a:latin typeface="Arial Black" panose="020B0A04020102020204" pitchFamily="34" charset="0"/>
              </a:rPr>
              <a:t>Réalisation d’un mini-compilateur du langage Rust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5ED88-2780-489A-8FC0-79ADE5D16EB7}"/>
              </a:ext>
            </a:extLst>
          </p:cNvPr>
          <p:cNvSpPr txBox="1"/>
          <p:nvPr/>
        </p:nvSpPr>
        <p:spPr>
          <a:xfrm>
            <a:off x="2941981" y="2272321"/>
            <a:ext cx="561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</a:rPr>
              <a:t>Projet Compilation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8F4B05-58B9-4AAF-8BE1-9C36658D3EA0}"/>
              </a:ext>
            </a:extLst>
          </p:cNvPr>
          <p:cNvSpPr/>
          <p:nvPr/>
        </p:nvSpPr>
        <p:spPr>
          <a:xfrm>
            <a:off x="4693112" y="4475102"/>
            <a:ext cx="2805776" cy="48121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0C0"/>
                </a:solidFill>
                <a:latin typeface="Franklin Gothic Demi"/>
              </a:rPr>
              <a:t>Filière : </a:t>
            </a:r>
            <a:r>
              <a:rPr lang="fr-FR" sz="1400" dirty="0">
                <a:solidFill>
                  <a:srgbClr val="0070C0"/>
                </a:solidFill>
                <a:latin typeface="Franklin Gothic Demi"/>
              </a:rPr>
              <a:t>Génie Logiciel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Franklin Gothic Dem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84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10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906135"/>
              </p:ext>
            </p:extLst>
          </p:nvPr>
        </p:nvGraphicFramePr>
        <p:xfrm>
          <a:off x="2032000" y="1121773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/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D0159C2-466B-448E-9784-CB5CF037D04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077" y="2549445"/>
            <a:ext cx="4542667" cy="3186782"/>
          </a:xfrm>
          <a:prstGeom prst="rect">
            <a:avLst/>
          </a:prstGeom>
          <a:ln>
            <a:solidFill>
              <a:srgbClr val="00B0F0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77078C5-D96B-4B0F-BFFD-FC71AFA94B16}"/>
              </a:ext>
            </a:extLst>
          </p:cNvPr>
          <p:cNvGrpSpPr/>
          <p:nvPr/>
        </p:nvGrpSpPr>
        <p:grpSpPr>
          <a:xfrm>
            <a:off x="5115338" y="3933178"/>
            <a:ext cx="2199830" cy="419315"/>
            <a:chOff x="0" y="0"/>
            <a:chExt cx="4270374" cy="707680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171A59D3-EE76-4D4C-9A1C-E3FDD8904A15}"/>
                </a:ext>
              </a:extLst>
            </p:cNvPr>
            <p:cNvSpPr/>
            <p:nvPr/>
          </p:nvSpPr>
          <p:spPr>
            <a:xfrm>
              <a:off x="0" y="0"/>
              <a:ext cx="4270374" cy="707680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4">
              <a:extLst>
                <a:ext uri="{FF2B5EF4-FFF2-40B4-BE49-F238E27FC236}">
                  <a16:creationId xmlns:a16="http://schemas.microsoft.com/office/drawing/2014/main" id="{DE07AC73-8A7E-41CA-ACE2-14304CF5ECE5}"/>
                </a:ext>
              </a:extLst>
            </p:cNvPr>
            <p:cNvSpPr txBox="1"/>
            <p:nvPr/>
          </p:nvSpPr>
          <p:spPr>
            <a:xfrm>
              <a:off x="353840" y="0"/>
              <a:ext cx="3562694" cy="707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dirty="0">
                  <a:solidFill>
                    <a:schemeClr val="bg1"/>
                  </a:solidFill>
                </a:rPr>
                <a:t>Résultat</a:t>
              </a:r>
              <a:endParaRPr lang="fr-FR" sz="28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F1B2E48-B15B-4BC9-AECE-A9C3BF72984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10762" y="3289087"/>
            <a:ext cx="4542666" cy="173946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76935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11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/>
        </p:nvGraphicFramePr>
        <p:xfrm>
          <a:off x="2032000" y="1121773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/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877078C5-D96B-4B0F-BFFD-FC71AFA94B16}"/>
              </a:ext>
            </a:extLst>
          </p:cNvPr>
          <p:cNvGrpSpPr/>
          <p:nvPr/>
        </p:nvGrpSpPr>
        <p:grpSpPr>
          <a:xfrm>
            <a:off x="5221325" y="4073496"/>
            <a:ext cx="2120348" cy="419315"/>
            <a:chOff x="0" y="0"/>
            <a:chExt cx="4270374" cy="707680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171A59D3-EE76-4D4C-9A1C-E3FDD8904A15}"/>
                </a:ext>
              </a:extLst>
            </p:cNvPr>
            <p:cNvSpPr/>
            <p:nvPr/>
          </p:nvSpPr>
          <p:spPr>
            <a:xfrm>
              <a:off x="0" y="0"/>
              <a:ext cx="4270374" cy="707680"/>
            </a:xfrm>
            <a:prstGeom prst="chevro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4">
              <a:extLst>
                <a:ext uri="{FF2B5EF4-FFF2-40B4-BE49-F238E27FC236}">
                  <a16:creationId xmlns:a16="http://schemas.microsoft.com/office/drawing/2014/main" id="{DE07AC73-8A7E-41CA-ACE2-14304CF5ECE5}"/>
                </a:ext>
              </a:extLst>
            </p:cNvPr>
            <p:cNvSpPr txBox="1"/>
            <p:nvPr/>
          </p:nvSpPr>
          <p:spPr>
            <a:xfrm>
              <a:off x="353840" y="0"/>
              <a:ext cx="3562694" cy="707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dirty="0">
                  <a:solidFill>
                    <a:schemeClr val="bg1"/>
                  </a:solidFill>
                </a:rPr>
                <a:t>Résultat</a:t>
              </a:r>
              <a:endParaRPr lang="fr-FR" sz="28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C9F76A-D4EB-4E56-88A5-D62F7C747C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5185" y="2652278"/>
            <a:ext cx="4226259" cy="3063839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E0FB1-C3A4-408A-AC82-021C1B9ABC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17363" y="3429000"/>
            <a:ext cx="4491165" cy="15995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3220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12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087128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4331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25EE6-80B8-444D-ADBF-7CCA04C727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13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30EF7C3-0CE5-4B33-B8F8-163B5038E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734353"/>
              </p:ext>
            </p:extLst>
          </p:nvPr>
        </p:nvGraphicFramePr>
        <p:xfrm>
          <a:off x="1189335" y="2007281"/>
          <a:ext cx="10074950" cy="4850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19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A75D-7B35-40AF-8BFB-62CB9A3D07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2</a:t>
            </a:fld>
            <a:endParaRPr lang="en-US" sz="1800" b="1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46A12B-2C75-4FF3-ADE2-72B9F16EC039}"/>
              </a:ext>
            </a:extLst>
          </p:cNvPr>
          <p:cNvGrpSpPr/>
          <p:nvPr/>
        </p:nvGrpSpPr>
        <p:grpSpPr>
          <a:xfrm>
            <a:off x="4765758" y="287818"/>
            <a:ext cx="2261513" cy="2021526"/>
            <a:chOff x="4788724" y="12641"/>
            <a:chExt cx="1947307" cy="1554060"/>
          </a:xfrm>
          <a:solidFill>
            <a:schemeClr val="accent1">
              <a:lumMod val="75000"/>
            </a:schemeClr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653ECE-10C9-4C71-B798-6F454C0B4B6E}"/>
                </a:ext>
              </a:extLst>
            </p:cNvPr>
            <p:cNvSpPr/>
            <p:nvPr/>
          </p:nvSpPr>
          <p:spPr>
            <a:xfrm>
              <a:off x="4788724" y="12641"/>
              <a:ext cx="1947307" cy="1554060"/>
            </a:xfrm>
            <a:prstGeom prst="ellipse">
              <a:avLst/>
            </a:prstGeom>
            <a:grpFill/>
            <a:ln w="1587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FE149D03-92CB-40EB-BF92-FF2336CDBC89}"/>
                </a:ext>
              </a:extLst>
            </p:cNvPr>
            <p:cNvSpPr txBox="1"/>
            <p:nvPr/>
          </p:nvSpPr>
          <p:spPr>
            <a:xfrm>
              <a:off x="5073901" y="240228"/>
              <a:ext cx="1376953" cy="1098886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Introduction</a:t>
              </a:r>
              <a:endParaRPr kumimoji="0" lang="fr-FR" sz="17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8AD5B81-9218-42F2-99A4-F3D15CED76C1}"/>
              </a:ext>
            </a:extLst>
          </p:cNvPr>
          <p:cNvGrpSpPr/>
          <p:nvPr/>
        </p:nvGrpSpPr>
        <p:grpSpPr>
          <a:xfrm>
            <a:off x="7049200" y="1690747"/>
            <a:ext cx="366143" cy="544607"/>
            <a:chOff x="6565185" y="1242479"/>
            <a:chExt cx="366143" cy="544607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1DAC6A40-BD4B-41B4-B279-EA9FBDFCCEB1}"/>
                </a:ext>
              </a:extLst>
            </p:cNvPr>
            <p:cNvSpPr/>
            <p:nvPr/>
          </p:nvSpPr>
          <p:spPr>
            <a:xfrm rot="2180064">
              <a:off x="6565185" y="1242479"/>
              <a:ext cx="366143" cy="54460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D093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33" name="Arrow: Right 6">
              <a:extLst>
                <a:ext uri="{FF2B5EF4-FFF2-40B4-BE49-F238E27FC236}">
                  <a16:creationId xmlns:a16="http://schemas.microsoft.com/office/drawing/2014/main" id="{0847ACDD-233F-4A7A-A35B-C847B07F4B3B}"/>
                </a:ext>
              </a:extLst>
            </p:cNvPr>
            <p:cNvSpPr txBox="1"/>
            <p:nvPr/>
          </p:nvSpPr>
          <p:spPr>
            <a:xfrm rot="2180064">
              <a:off x="6575863" y="1318859"/>
              <a:ext cx="256300" cy="3267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4563B-8514-4991-A3ED-7156539D22A4}"/>
              </a:ext>
            </a:extLst>
          </p:cNvPr>
          <p:cNvGrpSpPr/>
          <p:nvPr/>
        </p:nvGrpSpPr>
        <p:grpSpPr>
          <a:xfrm>
            <a:off x="7058325" y="1999853"/>
            <a:ext cx="2261513" cy="2015284"/>
            <a:chOff x="6794012" y="1469106"/>
            <a:chExt cx="1883923" cy="1544281"/>
          </a:xfrm>
          <a:solidFill>
            <a:srgbClr val="92D050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CA7F0FA-ED6D-4290-BC4A-42CC4C488D7D}"/>
                </a:ext>
              </a:extLst>
            </p:cNvPr>
            <p:cNvSpPr/>
            <p:nvPr/>
          </p:nvSpPr>
          <p:spPr>
            <a:xfrm>
              <a:off x="6794012" y="1469106"/>
              <a:ext cx="1883923" cy="1544281"/>
            </a:xfrm>
            <a:prstGeom prst="ellipse">
              <a:avLst/>
            </a:prstGeom>
            <a:grpFill/>
            <a:ln w="1587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1" name="Oval 8">
              <a:extLst>
                <a:ext uri="{FF2B5EF4-FFF2-40B4-BE49-F238E27FC236}">
                  <a16:creationId xmlns:a16="http://schemas.microsoft.com/office/drawing/2014/main" id="{9F82D1AE-F05C-493A-ACC9-C1E1B9C172DE}"/>
                </a:ext>
              </a:extLst>
            </p:cNvPr>
            <p:cNvSpPr txBox="1"/>
            <p:nvPr/>
          </p:nvSpPr>
          <p:spPr>
            <a:xfrm>
              <a:off x="7069906" y="1695261"/>
              <a:ext cx="1332135" cy="109197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marR="0" lvl="0" indent="0" algn="ctr" defTabSz="8890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Le langage Rust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4B7B11-4B1C-4FD2-BC8E-4B24E973C608}"/>
              </a:ext>
            </a:extLst>
          </p:cNvPr>
          <p:cNvGrpSpPr/>
          <p:nvPr/>
        </p:nvGrpSpPr>
        <p:grpSpPr>
          <a:xfrm>
            <a:off x="7795959" y="4319298"/>
            <a:ext cx="544607" cy="405619"/>
            <a:chOff x="7096357" y="3134977"/>
            <a:chExt cx="544607" cy="405619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24DA5B5B-0562-4966-BA94-26A7D5ACB2DC}"/>
                </a:ext>
              </a:extLst>
            </p:cNvPr>
            <p:cNvSpPr/>
            <p:nvPr/>
          </p:nvSpPr>
          <p:spPr>
            <a:xfrm rot="6511172">
              <a:off x="7165851" y="3065483"/>
              <a:ext cx="405619" cy="54460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D093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29" name="Arrow: Right 10">
              <a:extLst>
                <a:ext uri="{FF2B5EF4-FFF2-40B4-BE49-F238E27FC236}">
                  <a16:creationId xmlns:a16="http://schemas.microsoft.com/office/drawing/2014/main" id="{37EE07B3-8AF7-4FC5-972C-1DDBFADB4AB6}"/>
                </a:ext>
              </a:extLst>
            </p:cNvPr>
            <p:cNvSpPr txBox="1"/>
            <p:nvPr/>
          </p:nvSpPr>
          <p:spPr>
            <a:xfrm rot="17311172">
              <a:off x="7246019" y="3116712"/>
              <a:ext cx="283933" cy="3267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9114DB-E6B9-4C62-A7CF-91DDCC19508F}"/>
              </a:ext>
            </a:extLst>
          </p:cNvPr>
          <p:cNvGrpSpPr/>
          <p:nvPr/>
        </p:nvGrpSpPr>
        <p:grpSpPr>
          <a:xfrm>
            <a:off x="6410244" y="4699654"/>
            <a:ext cx="2261513" cy="2015284"/>
            <a:chOff x="6052507" y="3674516"/>
            <a:chExt cx="1842097" cy="16855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031DB0-1FB4-4382-8A14-9BA08680B8C6}"/>
                </a:ext>
              </a:extLst>
            </p:cNvPr>
            <p:cNvSpPr/>
            <p:nvPr/>
          </p:nvSpPr>
          <p:spPr>
            <a:xfrm>
              <a:off x="6052507" y="3674516"/>
              <a:ext cx="1842097" cy="1685557"/>
            </a:xfrm>
            <a:prstGeom prst="ellipse">
              <a:avLst/>
            </a:prstGeom>
            <a:solidFill>
              <a:srgbClr val="7C96A3">
                <a:lumMod val="75000"/>
              </a:srgbClr>
            </a:solidFill>
            <a:ln w="1587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C390AE7B-2A6A-423A-B7B9-8BF9172D5595}"/>
                </a:ext>
              </a:extLst>
            </p:cNvPr>
            <p:cNvSpPr txBox="1"/>
            <p:nvPr/>
          </p:nvSpPr>
          <p:spPr>
            <a:xfrm>
              <a:off x="6322276" y="3921360"/>
              <a:ext cx="1302559" cy="11918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Grammaire de Mini-Rust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404C08-F27F-4F61-B85F-32B8125AB407}"/>
              </a:ext>
            </a:extLst>
          </p:cNvPr>
          <p:cNvGrpSpPr/>
          <p:nvPr/>
        </p:nvGrpSpPr>
        <p:grpSpPr>
          <a:xfrm>
            <a:off x="5744090" y="5707295"/>
            <a:ext cx="304847" cy="544607"/>
            <a:chOff x="5621119" y="4244990"/>
            <a:chExt cx="304847" cy="544607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4EF024BB-2487-484F-A5F5-088138CF4F3E}"/>
                </a:ext>
              </a:extLst>
            </p:cNvPr>
            <p:cNvSpPr/>
            <p:nvPr/>
          </p:nvSpPr>
          <p:spPr>
            <a:xfrm rot="10800000">
              <a:off x="5621119" y="4244990"/>
              <a:ext cx="304847" cy="54460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D093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25" name="Arrow: Right 14">
              <a:extLst>
                <a:ext uri="{FF2B5EF4-FFF2-40B4-BE49-F238E27FC236}">
                  <a16:creationId xmlns:a16="http://schemas.microsoft.com/office/drawing/2014/main" id="{CA7897E1-3772-4D4E-8636-9FACF84F1F43}"/>
                </a:ext>
              </a:extLst>
            </p:cNvPr>
            <p:cNvSpPr txBox="1"/>
            <p:nvPr/>
          </p:nvSpPr>
          <p:spPr>
            <a:xfrm rot="21600000">
              <a:off x="5712573" y="4353911"/>
              <a:ext cx="213393" cy="3267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2FA14F-18B4-42D6-94F3-1572D20BF0D2}"/>
              </a:ext>
            </a:extLst>
          </p:cNvPr>
          <p:cNvGrpSpPr/>
          <p:nvPr/>
        </p:nvGrpSpPr>
        <p:grpSpPr>
          <a:xfrm>
            <a:off x="3183570" y="4730783"/>
            <a:ext cx="2261513" cy="2015284"/>
            <a:chOff x="3625076" y="3706377"/>
            <a:chExt cx="1852247" cy="1621833"/>
          </a:xfrm>
          <a:solidFill>
            <a:srgbClr val="00B0F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3BF864-D34C-4B27-B327-7B1C158A3384}"/>
                </a:ext>
              </a:extLst>
            </p:cNvPr>
            <p:cNvSpPr/>
            <p:nvPr/>
          </p:nvSpPr>
          <p:spPr>
            <a:xfrm>
              <a:off x="3625076" y="3706377"/>
              <a:ext cx="1852247" cy="1621833"/>
            </a:xfrm>
            <a:prstGeom prst="ellipse">
              <a:avLst/>
            </a:prstGeom>
            <a:grpFill/>
            <a:ln w="1587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DD193D1B-43E7-41EB-B4E8-26C16642C3EE}"/>
                </a:ext>
              </a:extLst>
            </p:cNvPr>
            <p:cNvSpPr txBox="1"/>
            <p:nvPr/>
          </p:nvSpPr>
          <p:spPr>
            <a:xfrm>
              <a:off x="3896331" y="3943889"/>
              <a:ext cx="1309737" cy="1146809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Réalisation et</a:t>
              </a:r>
            </a:p>
            <a:p>
              <a:pPr marL="0" marR="0" lvl="0" indent="0" algn="ctr" defTabSz="1066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Test</a:t>
              </a:r>
              <a:endPara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6EA136-1044-462B-B0CF-08D7D11DA1EB}"/>
              </a:ext>
            </a:extLst>
          </p:cNvPr>
          <p:cNvGrpSpPr/>
          <p:nvPr/>
        </p:nvGrpSpPr>
        <p:grpSpPr>
          <a:xfrm>
            <a:off x="3505830" y="4204253"/>
            <a:ext cx="544607" cy="430874"/>
            <a:chOff x="3903626" y="3146898"/>
            <a:chExt cx="544607" cy="430874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7ADA169-F57F-49ED-9B21-34A673409158}"/>
                </a:ext>
              </a:extLst>
            </p:cNvPr>
            <p:cNvSpPr/>
            <p:nvPr/>
          </p:nvSpPr>
          <p:spPr>
            <a:xfrm rot="15120000">
              <a:off x="3960493" y="3090031"/>
              <a:ext cx="430874" cy="544607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FD093">
                <a:tint val="60000"/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</p:sp>
        <p:sp>
          <p:nvSpPr>
            <p:cNvPr id="21" name="Arrow: Right 18">
              <a:extLst>
                <a:ext uri="{FF2B5EF4-FFF2-40B4-BE49-F238E27FC236}">
                  <a16:creationId xmlns:a16="http://schemas.microsoft.com/office/drawing/2014/main" id="{3C326353-7265-4A4B-A11B-132385BBD26E}"/>
                </a:ext>
              </a:extLst>
            </p:cNvPr>
            <p:cNvSpPr txBox="1"/>
            <p:nvPr/>
          </p:nvSpPr>
          <p:spPr>
            <a:xfrm rot="25920000">
              <a:off x="4045096" y="3260420"/>
              <a:ext cx="301612" cy="3267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C9EBF-DCF4-4EEA-9C65-A1752ECF0CA2}"/>
              </a:ext>
            </a:extLst>
          </p:cNvPr>
          <p:cNvGrpSpPr/>
          <p:nvPr/>
        </p:nvGrpSpPr>
        <p:grpSpPr>
          <a:xfrm>
            <a:off x="2571499" y="1937311"/>
            <a:ext cx="2261513" cy="2015284"/>
            <a:chOff x="2931585" y="1431569"/>
            <a:chExt cx="1742131" cy="1563855"/>
          </a:xfrm>
          <a:solidFill>
            <a:schemeClr val="accent2">
              <a:lumMod val="75000"/>
            </a:schemeClr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E4627D-1B4B-409E-933B-E76F49038FB3}"/>
                </a:ext>
              </a:extLst>
            </p:cNvPr>
            <p:cNvSpPr/>
            <p:nvPr/>
          </p:nvSpPr>
          <p:spPr>
            <a:xfrm>
              <a:off x="2931585" y="1431569"/>
              <a:ext cx="1742131" cy="1563855"/>
            </a:xfrm>
            <a:prstGeom prst="ellipse">
              <a:avLst/>
            </a:prstGeom>
            <a:grpFill/>
            <a:ln w="15875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C47A25A4-E3DB-4BF7-B587-78FD8535A64E}"/>
                </a:ext>
              </a:extLst>
            </p:cNvPr>
            <p:cNvSpPr txBox="1"/>
            <p:nvPr/>
          </p:nvSpPr>
          <p:spPr>
            <a:xfrm>
              <a:off x="3186714" y="1660590"/>
              <a:ext cx="1231873" cy="1105813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Conclusion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4AD8B9-C2FA-4269-BFAA-D1A452817000}"/>
              </a:ext>
            </a:extLst>
          </p:cNvPr>
          <p:cNvGrpSpPr/>
          <p:nvPr/>
        </p:nvGrpSpPr>
        <p:grpSpPr>
          <a:xfrm>
            <a:off x="4859561" y="1993638"/>
            <a:ext cx="368610" cy="544607"/>
            <a:chOff x="4568321" y="1250995"/>
            <a:chExt cx="368610" cy="544607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EB3EB7B-4133-4937-8F37-F83DC1B61085}"/>
                </a:ext>
              </a:extLst>
            </p:cNvPr>
            <p:cNvSpPr/>
            <p:nvPr/>
          </p:nvSpPr>
          <p:spPr>
            <a:xfrm rot="19440000">
              <a:off x="4568321" y="1250995"/>
              <a:ext cx="368610" cy="544607"/>
            </a:xfrm>
            <a:prstGeom prst="rightArrow">
              <a:avLst>
                <a:gd name="adj1" fmla="val 60000"/>
                <a:gd name="adj2" fmla="val 50000"/>
              </a:avLst>
            </a:prstGeom>
            <a:noFill/>
            <a:ln>
              <a:noFill/>
            </a:ln>
            <a:effectLst/>
          </p:spPr>
        </p:sp>
        <p:sp>
          <p:nvSpPr>
            <p:cNvPr id="17" name="Arrow: Right 22">
              <a:extLst>
                <a:ext uri="{FF2B5EF4-FFF2-40B4-BE49-F238E27FC236}">
                  <a16:creationId xmlns:a16="http://schemas.microsoft.com/office/drawing/2014/main" id="{34013505-C994-4478-8EBA-2B8D6C3B5D97}"/>
                </a:ext>
              </a:extLst>
            </p:cNvPr>
            <p:cNvSpPr txBox="1"/>
            <p:nvPr/>
          </p:nvSpPr>
          <p:spPr>
            <a:xfrm rot="19440000">
              <a:off x="4578881" y="1392416"/>
              <a:ext cx="258027" cy="3267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1557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pic>
        <p:nvPicPr>
          <p:cNvPr id="36" name="Graphic 35" descr="Network diagram">
            <a:extLst>
              <a:ext uri="{FF2B5EF4-FFF2-40B4-BE49-F238E27FC236}">
                <a16:creationId xmlns:a16="http://schemas.microsoft.com/office/drawing/2014/main" id="{8D6FE3AC-DA1D-4789-9614-CE8325D2D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30308" y="42561"/>
            <a:ext cx="768085" cy="768085"/>
          </a:xfrm>
          <a:prstGeom prst="rect">
            <a:avLst/>
          </a:prstGeom>
        </p:spPr>
      </p:pic>
      <p:sp>
        <p:nvSpPr>
          <p:cNvPr id="37" name="Title 2">
            <a:extLst>
              <a:ext uri="{FF2B5EF4-FFF2-40B4-BE49-F238E27FC236}">
                <a16:creationId xmlns:a16="http://schemas.microsoft.com/office/drawing/2014/main" id="{F33E6D83-08CD-4378-A7C8-25DE8D9B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50" y="105696"/>
            <a:ext cx="1255394" cy="610863"/>
          </a:xfrm>
        </p:spPr>
        <p:txBody>
          <a:bodyPr/>
          <a:lstStyle/>
          <a:p>
            <a:r>
              <a:rPr lang="fr-MA" u="sng" dirty="0">
                <a:solidFill>
                  <a:schemeClr val="accent1">
                    <a:lumMod val="50000"/>
                  </a:schemeClr>
                </a:solidFill>
              </a:rPr>
              <a:t>Plan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3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3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01055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DE779C3-3C07-4880-8567-446FCDF85BB8}"/>
              </a:ext>
            </a:extLst>
          </p:cNvPr>
          <p:cNvSpPr/>
          <p:nvPr/>
        </p:nvSpPr>
        <p:spPr>
          <a:xfrm>
            <a:off x="2213113" y="2690191"/>
            <a:ext cx="8454887" cy="18420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D72BD0-B6CD-49F9-9165-FDA023FDCE01}"/>
              </a:ext>
            </a:extLst>
          </p:cNvPr>
          <p:cNvSpPr txBox="1"/>
          <p:nvPr/>
        </p:nvSpPr>
        <p:spPr>
          <a:xfrm>
            <a:off x="4916556" y="325727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Mini-Rust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7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4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501736"/>
              </p:ext>
            </p:extLst>
          </p:nvPr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DE779C3-3C07-4880-8567-446FCDF85BB8}"/>
              </a:ext>
            </a:extLst>
          </p:cNvPr>
          <p:cNvSpPr/>
          <p:nvPr/>
        </p:nvSpPr>
        <p:spPr>
          <a:xfrm>
            <a:off x="3458816" y="2180097"/>
            <a:ext cx="5037885" cy="3763385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9F7E686-58C9-455B-876F-2D6EC22AA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1066" y="2729945"/>
            <a:ext cx="2713383" cy="2663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DFF666-9C48-4A14-9ED7-9AA33AC64A16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5EC96F8-DFD0-4827-B630-7DAD59756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005938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1216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5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011360"/>
              </p:ext>
            </p:extLst>
          </p:nvPr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923438"/>
              </p:ext>
            </p:extLst>
          </p:nvPr>
        </p:nvGraphicFramePr>
        <p:xfrm>
          <a:off x="2032000" y="1121773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2B43D2-4993-431A-84EC-445FE40DB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534778"/>
              </p:ext>
            </p:extLst>
          </p:nvPr>
        </p:nvGraphicFramePr>
        <p:xfrm>
          <a:off x="2015231" y="1871795"/>
          <a:ext cx="8128000" cy="4756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0BFFD25-BA72-4251-8DC7-69827FECA773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B7AFAB6-0D9D-4B2B-8054-DF9BF76C8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886727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45117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6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000478"/>
              </p:ext>
            </p:extLst>
          </p:nvPr>
        </p:nvGraphicFramePr>
        <p:xfrm>
          <a:off x="2015231" y="1112241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691D228-6FE0-4762-8802-195C5D4D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2957" y="1943746"/>
            <a:ext cx="6851373" cy="465483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81C19A-8423-4DE3-B454-2EE021993E1A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22983A1-6AD0-4826-8083-201F3B3DA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552970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06256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7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707975"/>
              </p:ext>
            </p:extLst>
          </p:nvPr>
        </p:nvGraphicFramePr>
        <p:xfrm>
          <a:off x="2032000" y="1121773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0A28A6C-970D-4602-BD02-8F6E972D52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1739" y="1934817"/>
            <a:ext cx="6718852" cy="460575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2552970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6776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8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637530"/>
              </p:ext>
            </p:extLst>
          </p:nvPr>
        </p:nvGraphicFramePr>
        <p:xfrm>
          <a:off x="2032000" y="1121773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31628"/>
              </p:ext>
            </p:extLst>
          </p:nvPr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295F633-E8CE-4A33-8B19-D924442B6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253379"/>
              </p:ext>
            </p:extLst>
          </p:nvPr>
        </p:nvGraphicFramePr>
        <p:xfrm>
          <a:off x="1046922" y="1484243"/>
          <a:ext cx="10217363" cy="4967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AF902880-3C33-4D81-AE8A-CD099A983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762995"/>
              </p:ext>
            </p:extLst>
          </p:nvPr>
        </p:nvGraphicFramePr>
        <p:xfrm>
          <a:off x="2151207" y="1165949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57240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E575D9A-7F7C-4B0D-8CCE-60735543CDBC}"/>
              </a:ext>
            </a:extLst>
          </p:cNvPr>
          <p:cNvSpPr/>
          <p:nvPr/>
        </p:nvSpPr>
        <p:spPr>
          <a:xfrm>
            <a:off x="0" y="1"/>
            <a:ext cx="12192000" cy="861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D09FB-567A-4D55-BDF3-812C37650EAD}"/>
              </a:ext>
            </a:extLst>
          </p:cNvPr>
          <p:cNvSpPr/>
          <p:nvPr/>
        </p:nvSpPr>
        <p:spPr>
          <a:xfrm>
            <a:off x="701336" y="1819921"/>
            <a:ext cx="2627790" cy="24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28E7FC0-DBA2-45DC-A6EB-8612EC049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7715" y="6363866"/>
            <a:ext cx="523240" cy="176702"/>
          </a:xfrm>
        </p:spPr>
        <p:txBody>
          <a:bodyPr/>
          <a:lstStyle/>
          <a:p>
            <a:fld id="{294A09A9-5501-47C1-A89A-A340965A2BE2}" type="slidenum">
              <a:rPr lang="en-US" sz="1800" b="1" smtClean="0"/>
              <a:pPr/>
              <a:t>9</a:t>
            </a:fld>
            <a:endParaRPr lang="en-US" sz="1800" b="1" dirty="0">
              <a:latin typeface="+mn-lt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7FA3EE-9362-457B-B180-4DC7476E5044}"/>
              </a:ext>
            </a:extLst>
          </p:cNvPr>
          <p:cNvGraphicFramePr/>
          <p:nvPr/>
        </p:nvGraphicFramePr>
        <p:xfrm>
          <a:off x="183472" y="171473"/>
          <a:ext cx="11825056" cy="518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05D2980-BED5-45AF-B7DF-5E6FE8AAE99E}"/>
              </a:ext>
            </a:extLst>
          </p:cNvPr>
          <p:cNvGrpSpPr/>
          <p:nvPr/>
        </p:nvGrpSpPr>
        <p:grpSpPr>
          <a:xfrm>
            <a:off x="2243395" y="162963"/>
            <a:ext cx="1503679" cy="518190"/>
            <a:chOff x="2087591" y="0"/>
            <a:chExt cx="1503679" cy="5181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F25A04-0A41-4762-83FA-2DC73EE1AD84}"/>
                </a:ext>
              </a:extLst>
            </p:cNvPr>
            <p:cNvSpPr/>
            <p:nvPr/>
          </p:nvSpPr>
          <p:spPr>
            <a:xfrm>
              <a:off x="2087591" y="0"/>
              <a:ext cx="1476688" cy="518190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459BD33-1D42-49A9-A354-8561755CB19B}"/>
                </a:ext>
              </a:extLst>
            </p:cNvPr>
            <p:cNvSpPr txBox="1"/>
            <p:nvPr/>
          </p:nvSpPr>
          <p:spPr>
            <a:xfrm>
              <a:off x="2144936" y="30354"/>
              <a:ext cx="1446334" cy="487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MA" sz="1600" b="1" kern="1200" dirty="0">
                  <a:solidFill>
                    <a:schemeClr val="bg1"/>
                  </a:solidFill>
                </a:rPr>
                <a:t>Langage Rust</a:t>
              </a:r>
              <a:endParaRPr lang="en-US" sz="1600" b="1" u="sng" kern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B119330-208D-496A-901F-526193BCA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795500"/>
              </p:ext>
            </p:extLst>
          </p:nvPr>
        </p:nvGraphicFramePr>
        <p:xfrm>
          <a:off x="1879600" y="1066929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783BE20-7304-42AD-B84A-227C65CB1544}"/>
              </a:ext>
            </a:extLst>
          </p:cNvPr>
          <p:cNvSpPr/>
          <p:nvPr/>
        </p:nvSpPr>
        <p:spPr>
          <a:xfrm>
            <a:off x="0" y="0"/>
            <a:ext cx="12192000" cy="109992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C8EE40D-F05F-406B-B7E2-390812B9A86F}"/>
              </a:ext>
            </a:extLst>
          </p:cNvPr>
          <p:cNvGraphicFramePr/>
          <p:nvPr/>
        </p:nvGraphicFramePr>
        <p:xfrm>
          <a:off x="183472" y="171472"/>
          <a:ext cx="11825056" cy="729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09572-FC14-47CC-8B4A-05A7C9C08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291828"/>
              </p:ext>
            </p:extLst>
          </p:nvPr>
        </p:nvGraphicFramePr>
        <p:xfrm>
          <a:off x="2032000" y="2013403"/>
          <a:ext cx="8658808" cy="4627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C13C0F-192E-4F21-B836-54EC3EC8C69F}"/>
              </a:ext>
            </a:extLst>
          </p:cNvPr>
          <p:cNvSpPr/>
          <p:nvPr/>
        </p:nvSpPr>
        <p:spPr>
          <a:xfrm>
            <a:off x="6824870" y="5499652"/>
            <a:ext cx="1855304" cy="77144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File.rs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F9CB746-2BC5-40BA-8291-F843DDDF2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10501"/>
              </p:ext>
            </p:extLst>
          </p:nvPr>
        </p:nvGraphicFramePr>
        <p:xfrm>
          <a:off x="2184400" y="1171201"/>
          <a:ext cx="8128000" cy="707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42271128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1545</TotalTime>
  <Words>395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Franklin Gothic Book</vt:lpstr>
      <vt:lpstr>Franklin Gothic Demi</vt:lpstr>
      <vt:lpstr>Tw Cen MT</vt:lpstr>
      <vt:lpstr>Wingdings</vt:lpstr>
      <vt:lpstr>Theme1</vt:lpstr>
      <vt:lpstr>PowerPoint Presentation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messagerie : INTELLCAP Messenger</dc:title>
  <dc:creator>NACIRI ABDELATI</dc:creator>
  <cp:lastModifiedBy>IDRISS</cp:lastModifiedBy>
  <cp:revision>36</cp:revision>
  <dcterms:created xsi:type="dcterms:W3CDTF">2021-11-03T11:19:13Z</dcterms:created>
  <dcterms:modified xsi:type="dcterms:W3CDTF">2022-01-31T17:23:23Z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