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8"/>
    <p:restoredTop sz="94737"/>
  </p:normalViewPr>
  <p:slideViewPr>
    <p:cSldViewPr snapToGrid="0">
      <p:cViewPr varScale="1">
        <p:scale>
          <a:sx n="132" d="100"/>
          <a:sy n="132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ED330-5F7A-AA35-6E5D-D2B641FBC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304F910-9DAB-76BE-3834-8270672C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0E6140-942D-A78D-9AE1-6FDB30D3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9D8B90D-8471-C8A3-BF1A-F4FDFCBB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9C73D1-8B93-5A09-CF49-4F43770A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13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6F63-7378-BCFB-A1AF-EA7BD0BB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F74B1C2-CE32-3672-35F4-2E4848534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CF262AA-CE94-12D8-15EB-ADAB11B9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9D07EE9-CE67-D55D-A979-0022AE48B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B151B8-FB74-E18D-01FF-F4DA6510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9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8AACA17-AC22-1AF8-D0E8-91717C63B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D35B2A8-427D-3F92-6CDD-7603295A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B9C66C-A42D-D70E-D71E-9C759F71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27A2EB-2452-D63D-6DEB-598A2D8C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B39995-D4B2-0A2F-9B78-A5451140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18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055F6-4321-054E-D017-856FCC4F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12501E-CDA8-CEE3-2084-776C1D4B8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5E591F-3C33-5DE1-951C-85444433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02A4DD-034E-804D-64FE-183FA52B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D025B8-04D8-B531-BC04-C58DA0AE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16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43A68-74A3-EE35-1253-896E0838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C6B1F4-A370-4EB7-BF7D-7DA03CCDC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A17946A-EE5B-2975-E8A4-64447390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1AC2C29-73F7-0976-4606-791F357B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4CC111-56FD-96AE-EF9E-C8DF8C01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9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DEA4F-0D8C-707E-FD1D-23A6583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A0AB93-F356-07E6-F526-4968CFB2A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B34BD0D-526B-093B-B34A-42301E59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736AFA-83B9-E899-6AF5-D0AE2A0A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DF736F-FA83-85DE-DC41-085CF519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4FC1BFA-E107-16A0-9A4E-BEB01C3A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6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C816B-E4C8-CC2B-CF4B-EDC45690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4F716CF-8259-B5B3-BC57-BC3E4A62F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919955-8824-0FBE-F54F-996B4BCE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A673A6A-1F6A-019F-6F94-2641200FE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745CB5-ACC7-24EA-3ED4-565C50D8D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9C823C1-F737-A036-7B4B-D20B06F9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0A409D7-614A-7F1C-C17D-3FD4B5585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B206E9A-1170-C5AA-9260-12224E51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5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CB12F-89D8-8ABD-52FE-FB53EE5B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D0A3A595-8B46-75CA-AF02-F8A69B08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03F9E9-0C86-A012-D7C1-74B77DB1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F1C020E-5677-F9A8-1E17-816D3AD4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83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EC37DB0-B8A2-4F94-FC99-E0509660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063386E-34C6-1375-2C3F-CB4B87F3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4EDE1CA-7C7B-3827-C41C-92F04A59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A6E6B-0936-9FF0-6083-75F3691F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41770B-A0E3-1FAC-0152-3C735218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406389-4420-9B92-9CEA-D7764EBD4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079BF4-6761-6D43-9341-6E38DE1E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956C8F3-0C4C-CFC9-35D2-56421A2E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D22E5B-E1B7-F976-2BAA-CC249B61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76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B015F-3063-9E19-31EE-A410708A1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B0C42E0-D57D-06E8-4E65-6EC77F30B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2978536-0DB5-FAC7-8364-7DC0C1B8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1E25C9F-0605-C5E8-8CEC-5CE5C4DD6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771986-E5E9-BBB3-7E15-0F4CB6A0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66B499-3A2C-E197-0F01-E042DEA0F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2B2EAAD-BB9C-3D13-3E1C-A53585D5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9F6CF56-D4BB-9B71-B94A-415C172CD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6D6640-EF8A-AE13-FC22-4D3B0DCE3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DF0C1-1ECF-264B-B877-C30491146F15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D736E4-24BF-7DFD-8125-2A7AAD544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56899-2298-6AB7-7732-48317C534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B78F2-3B42-D24B-AECF-30DB55C4095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21CD1-143C-3764-980B-20A2A59CF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XGBoost</a:t>
            </a:r>
            <a:r>
              <a:rPr lang="en-GB" dirty="0"/>
              <a:t> Performance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A6C7FE-2108-0671-8D9D-D54A8B11F5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D451D-0B37-6CC7-FAF7-4875C45B6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B525D7-D824-1C30-C924-41DCEB39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ijdelijke aanduiding voor inhoud 9" descr="Afbeelding met tekst, schermopname, Perceel, lijn&#10;&#10;Automatisch gegenereerde beschrijving">
            <a:extLst>
              <a:ext uri="{FF2B5EF4-FFF2-40B4-BE49-F238E27FC236}">
                <a16:creationId xmlns:a16="http://schemas.microsoft.com/office/drawing/2014/main" id="{36CD7509-B1C0-E1B1-C9F5-0E84B342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71" y="0"/>
            <a:ext cx="10286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359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972A-95BF-6DD7-9FDF-232C299C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Tijdelijke aanduiding voor inhoud 4" descr="Afbeelding met tekst, schermopname, diagram, Perceel&#10;&#10;Automatisch gegenereerde beschrijving">
            <a:extLst>
              <a:ext uri="{FF2B5EF4-FFF2-40B4-BE49-F238E27FC236}">
                <a16:creationId xmlns:a16="http://schemas.microsoft.com/office/drawing/2014/main" id="{1C4FA78E-C1BF-BAA4-FCA7-D6ED239A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538" y="11734"/>
            <a:ext cx="10269399" cy="6846266"/>
          </a:xfrm>
        </p:spPr>
      </p:pic>
    </p:spTree>
    <p:extLst>
      <p:ext uri="{BB962C8B-B14F-4D97-AF65-F5344CB8AC3E}">
        <p14:creationId xmlns:p14="http://schemas.microsoft.com/office/powerpoint/2010/main" val="359286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schermopname, Perceel, lijn&#10;&#10;Automatisch gegenereerde beschrijving">
            <a:extLst>
              <a:ext uri="{FF2B5EF4-FFF2-40B4-BE49-F238E27FC236}">
                <a16:creationId xmlns:a16="http://schemas.microsoft.com/office/drawing/2014/main" id="{500EA31C-49F1-2747-C6DA-B6E3A5E01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818" y="0"/>
            <a:ext cx="9638364" cy="642557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C95239-3E95-C514-EA34-74B52307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60" y="432424"/>
            <a:ext cx="5436140" cy="1736049"/>
          </a:xfrm>
        </p:spPr>
        <p:txBody>
          <a:bodyPr>
            <a:normAutofit fontScale="90000"/>
          </a:bodyPr>
          <a:lstStyle/>
          <a:p>
            <a:r>
              <a:rPr lang="en-GB" dirty="0"/>
              <a:t>CUT AT P &gt; 0.75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349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C3B0A1-64DD-C24C-E5D4-0B981DC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546" y="2766218"/>
            <a:ext cx="4612908" cy="1325563"/>
          </a:xfrm>
        </p:spPr>
        <p:txBody>
          <a:bodyPr/>
          <a:lstStyle/>
          <a:p>
            <a:pPr algn="ctr"/>
            <a:r>
              <a:rPr lang="en-GB" dirty="0"/>
              <a:t>Multi-Class Model</a:t>
            </a:r>
          </a:p>
        </p:txBody>
      </p:sp>
    </p:spTree>
    <p:extLst>
      <p:ext uri="{BB962C8B-B14F-4D97-AF65-F5344CB8AC3E}">
        <p14:creationId xmlns:p14="http://schemas.microsoft.com/office/powerpoint/2010/main" val="393022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A8786-B000-FBCB-CFB4-24A2ECBE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 Recall Curve</a:t>
            </a:r>
          </a:p>
        </p:txBody>
      </p:sp>
      <p:pic>
        <p:nvPicPr>
          <p:cNvPr id="6" name="Tijdelijke aanduiding voor inhoud 5" descr="Afbeelding met lijn, Perceel, tekst, diagram&#10;&#10;Door AI gegenereerde inhoud is mogelijk onjuist.">
            <a:extLst>
              <a:ext uri="{FF2B5EF4-FFF2-40B4-BE49-F238E27FC236}">
                <a16:creationId xmlns:a16="http://schemas.microsoft.com/office/drawing/2014/main" id="{AE012F43-139A-3A7E-C3C0-8F711B8224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78718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6EDC7B-06B9-8876-B2EF-10A4918F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Prec</a:t>
            </a:r>
            <a:r>
              <a:rPr lang="en-GB" dirty="0"/>
              <a:t> Recall Threshold </a:t>
            </a:r>
          </a:p>
        </p:txBody>
      </p:sp>
      <p:pic>
        <p:nvPicPr>
          <p:cNvPr id="5" name="Tijdelijke aanduiding voor inhoud 4" descr="Afbeelding met tekst, lijn, Perceel, diagram&#10;&#10;Door AI gegenereerde inhoud is mogelijk onjuist.">
            <a:extLst>
              <a:ext uri="{FF2B5EF4-FFF2-40B4-BE49-F238E27FC236}">
                <a16:creationId xmlns:a16="http://schemas.microsoft.com/office/drawing/2014/main" id="{FFDC6DC0-C1CE-1CBF-D777-BA8D7DE9A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</p:spTree>
    <p:extLst>
      <p:ext uri="{BB962C8B-B14F-4D97-AF65-F5344CB8AC3E}">
        <p14:creationId xmlns:p14="http://schemas.microsoft.com/office/powerpoint/2010/main" val="2794716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1CF4-D8C0-3885-ABFE-B8D38BE7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Tijdelijke aanduiding voor inhoud 4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83F1FA6F-D942-2EFA-3371-A4E9E020A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84" y="26332"/>
            <a:ext cx="5753726" cy="3482082"/>
          </a:xfrm>
        </p:spPr>
      </p:pic>
      <p:pic>
        <p:nvPicPr>
          <p:cNvPr id="7" name="Afbeelding 6" descr="Afbeelding met tekst, lijn, diagram, Perceel&#10;&#10;Door AI gegenereerde inhoud is mogelijk onjuist.">
            <a:extLst>
              <a:ext uri="{FF2B5EF4-FFF2-40B4-BE49-F238E27FC236}">
                <a16:creationId xmlns:a16="http://schemas.microsoft.com/office/drawing/2014/main" id="{53D49C51-A575-935C-4055-09BBBA88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45" y="3508414"/>
            <a:ext cx="4740309" cy="3104484"/>
          </a:xfrm>
          <a:prstGeom prst="rect">
            <a:avLst/>
          </a:prstGeom>
        </p:spPr>
      </p:pic>
      <p:pic>
        <p:nvPicPr>
          <p:cNvPr id="9" name="Afbeelding 8" descr="Afbeelding met lijn, schermopname, tekst, diagram&#10;&#10;Door AI gegenereerde inhoud is mogelijk onjuist.">
            <a:extLst>
              <a:ext uri="{FF2B5EF4-FFF2-40B4-BE49-F238E27FC236}">
                <a16:creationId xmlns:a16="http://schemas.microsoft.com/office/drawing/2014/main" id="{D02AA106-BB40-6CF6-C0AD-D98743C32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492" y="26331"/>
            <a:ext cx="5491355" cy="34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331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C6990-8694-B4D5-A9BF-462220E19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D14951-82AB-53A2-652D-534C9CFD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6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BDE08-4B2B-8DD9-1515-D56D7D65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Precision Recall Curve </a:t>
            </a:r>
          </a:p>
        </p:txBody>
      </p:sp>
      <p:pic>
        <p:nvPicPr>
          <p:cNvPr id="5" name="Tijdelijke aanduiding voor inhoud 4" descr="Afbeelding met lijn, Perceel, tekst, diagram&#10;&#10;Automatisch gegenereerde beschrijving">
            <a:extLst>
              <a:ext uri="{FF2B5EF4-FFF2-40B4-BE49-F238E27FC236}">
                <a16:creationId xmlns:a16="http://schemas.microsoft.com/office/drawing/2014/main" id="{ED063C73-A7F1-EE05-E76D-DD5313435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437" y="1825625"/>
            <a:ext cx="6369126" cy="4351338"/>
          </a:xfrm>
        </p:spPr>
      </p:pic>
    </p:spTree>
    <p:extLst>
      <p:ext uri="{BB962C8B-B14F-4D97-AF65-F5344CB8AC3E}">
        <p14:creationId xmlns:p14="http://schemas.microsoft.com/office/powerpoint/2010/main" val="392824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47399-1DC2-B595-2671-E6A5B2FB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a given threshold the precision and recall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892291-EC45-A31F-80DB-46918982B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precision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recall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thresholds</a:t>
            </a:r>
            <a:endParaRPr lang="nl-NL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504084   0.998776  0.383189    0.999994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504085   0.998767  0.380371    0.999994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504086   0.998758  0.377553    0.999994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504087   0.998748  0.374501    0.999995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504088   0.998732  0.369805    0.999995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504089   0.998718  0.365814    0.999995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504090   0.998708  0.362996    0.999995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504091   0.998692  0.358535    0.999995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504092   0.998682  0.355717    0.999995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504093   0.998661  0.350317    0.999995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504094   0.998643  0.345621    0.999995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504095   0.998628  0.341864    0.999995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504096   0.998617  0.339047    0.999996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504097   0.998595  0.333646    0.999996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504098   0.998573  0.328716    0.999996</a:t>
            </a:r>
          </a:p>
          <a:p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504099   0.998547  0.322611    0.999996</a:t>
            </a:r>
          </a:p>
          <a:p>
            <a:endParaRPr lang="nl-NL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Decided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on a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threshold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of 0.9999969, but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probably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by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tweaking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 bit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could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find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one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with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same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purity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but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higher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recall</a:t>
            </a:r>
            <a:r>
              <a:rPr lang="nl-NL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endParaRPr lang="en-GB" dirty="0"/>
          </a:p>
        </p:txBody>
      </p:sp>
      <p:pic>
        <p:nvPicPr>
          <p:cNvPr id="4" name="Afbeelding 3" descr="Afbeelding met tekst, lijn, Perceel, diagram&#10;&#10;Automatisch gegenereerde beschrijving">
            <a:extLst>
              <a:ext uri="{FF2B5EF4-FFF2-40B4-BE49-F238E27FC236}">
                <a16:creationId xmlns:a16="http://schemas.microsoft.com/office/drawing/2014/main" id="{427094AA-0B02-1569-81AF-39A66EF0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845" y="1526428"/>
            <a:ext cx="6078355" cy="4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7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0614C-E29F-EBD4-8AF6-28C11594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Predicted probabilities for class 1 (electrons)</a:t>
            </a:r>
            <a:br>
              <a:rPr lang="en-GB" dirty="0"/>
            </a:br>
            <a:r>
              <a:rPr lang="en-GB" dirty="0" err="1"/>
              <a:t>plt.yscale</a:t>
            </a:r>
            <a:r>
              <a:rPr lang="en-GB" dirty="0"/>
              <a:t>(‘log’)</a:t>
            </a:r>
          </a:p>
        </p:txBody>
      </p:sp>
      <p:pic>
        <p:nvPicPr>
          <p:cNvPr id="4" name="Tijdelijke aanduiding voor inhoud 3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AB3FEBFE-4C9E-DE03-0A9E-A12C40CA0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624" y="1825625"/>
            <a:ext cx="6868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43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829E4-0145-A679-4190-2157A184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7101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Confusion Matrix (Actual values)</a:t>
            </a:r>
            <a:br>
              <a:rPr lang="nl-NL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D231490-ACAD-9EC4-213B-C76E791D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Afbeelding 3" descr="Afbeelding met tekst, schermopname, software, Rechthoek&#10;&#10;Automatisch gegenereerde beschrijving">
            <a:extLst>
              <a:ext uri="{FF2B5EF4-FFF2-40B4-BE49-F238E27FC236}">
                <a16:creationId xmlns:a16="http://schemas.microsoft.com/office/drawing/2014/main" id="{B32BEB96-E7C5-EEA9-4194-2F433E62F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37" y="1968586"/>
            <a:ext cx="5787325" cy="406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8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95550-AFB2-3D9B-918F-BD9D7201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</a:t>
            </a:r>
          </a:p>
        </p:txBody>
      </p:sp>
      <p:pic>
        <p:nvPicPr>
          <p:cNvPr id="5" name="Tijdelijke aanduiding voor inhoud 4" descr="Afbeelding met tekst, lijn, schermopname&#10;&#10;Automatisch gegenereerde beschrijving">
            <a:extLst>
              <a:ext uri="{FF2B5EF4-FFF2-40B4-BE49-F238E27FC236}">
                <a16:creationId xmlns:a16="http://schemas.microsoft.com/office/drawing/2014/main" id="{BEF1BB33-892E-DE5D-F1E3-5C637C0FD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942" y="1825625"/>
            <a:ext cx="7880116" cy="4351338"/>
          </a:xfrm>
        </p:spPr>
      </p:pic>
    </p:spTree>
    <p:extLst>
      <p:ext uri="{BB962C8B-B14F-4D97-AF65-F5344CB8AC3E}">
        <p14:creationId xmlns:p14="http://schemas.microsoft.com/office/powerpoint/2010/main" val="13458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096F9DA-EC48-0952-1E1D-511CF95EA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F1602-02C8-F7AF-8C09-86A0F9C23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study on the outputs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D0A6105-9656-4C78-2809-5413F9DE5F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95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541F5A58-EC10-BA1B-BEF4-55DEB1A55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9" y="19879"/>
            <a:ext cx="10257182" cy="68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1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68ACF-1985-C6D3-355D-60064619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075BA7-1319-DB2D-A313-DEEEB4F1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Afbeelding 4" descr="Afbeelding met tekst, schermopname, lijn, Perceel&#10;&#10;Automatisch gegenereerde beschrijving">
            <a:extLst>
              <a:ext uri="{FF2B5EF4-FFF2-40B4-BE49-F238E27FC236}">
                <a16:creationId xmlns:a16="http://schemas.microsoft.com/office/drawing/2014/main" id="{29C74FF0-9C12-3CB8-A89F-B06B62AF0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32229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9114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14357</TotalTime>
  <Words>148</Words>
  <Application>Microsoft Macintosh PowerPoint</Application>
  <PresentationFormat>Breedbeeld</PresentationFormat>
  <Paragraphs>30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Menlo</vt:lpstr>
      <vt:lpstr>Kantoorthema</vt:lpstr>
      <vt:lpstr>XGBoost Performance</vt:lpstr>
      <vt:lpstr>Precision Recall Curve </vt:lpstr>
      <vt:lpstr>For a given threshold the precision and recall</vt:lpstr>
      <vt:lpstr>Predicted probabilities for class 1 (electrons) plt.yscale(‘log’)</vt:lpstr>
      <vt:lpstr>Confusion Matrix (Actual values) </vt:lpstr>
      <vt:lpstr>Feature Importance</vt:lpstr>
      <vt:lpstr>A study on the outputs</vt:lpstr>
      <vt:lpstr>PowerPoint-presentatie</vt:lpstr>
      <vt:lpstr>PowerPoint-presentatie</vt:lpstr>
      <vt:lpstr>PowerPoint-presentatie</vt:lpstr>
      <vt:lpstr>PowerPoint-presentatie</vt:lpstr>
      <vt:lpstr>CUT AT P &gt; 0.75  </vt:lpstr>
      <vt:lpstr>Multi-Class Model</vt:lpstr>
      <vt:lpstr>Precision Recall Curve</vt:lpstr>
      <vt:lpstr>Prec Recall Threshold 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Oussama Benchikhi</dc:creator>
  <cp:lastModifiedBy>Oussama Benchikhi</cp:lastModifiedBy>
  <cp:revision>14</cp:revision>
  <dcterms:created xsi:type="dcterms:W3CDTF">2025-01-14T19:11:16Z</dcterms:created>
  <dcterms:modified xsi:type="dcterms:W3CDTF">2025-02-08T16:37:59Z</dcterms:modified>
</cp:coreProperties>
</file>