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95"/>
  </p:normalViewPr>
  <p:slideViewPr>
    <p:cSldViewPr snapToGrid="0">
      <p:cViewPr varScale="1">
        <p:scale>
          <a:sx n="120" d="100"/>
          <a:sy n="120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CEE00-6C58-7E74-279D-B423FEAC4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152955F-BCF6-2EFC-565F-AD57F3EFB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32A870-3781-323E-CB9B-2F6D2E56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0ECB-AFD9-5A4E-B0FA-29E1BCF492F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AC417B-3143-93F7-EAFF-623FA3C4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98E2683-DA92-ECDE-3B11-A760D30D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835-5D15-6642-A843-E35206081D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55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A624E-A61A-23F8-468B-2737ACE7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F9DEA26-0146-396F-3E46-548F6CFF2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CF99AEF-B56F-6B8B-6497-44277B6C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0ECB-AFD9-5A4E-B0FA-29E1BCF492F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40CA15-DF55-EBF4-1C28-C1BD653E2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69C97C-CF3C-E6BB-754F-B0908340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835-5D15-6642-A843-E35206081D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76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603A7F6-E92E-66C0-C3A3-8E7E07CB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51740D9-1B90-F4FC-EC3F-F457FF7B51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4A99FB-2B1C-D6C3-E73F-B58B6252C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0ECB-AFD9-5A4E-B0FA-29E1BCF492F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7EF584-5D00-EFA8-C9D4-E022C1CE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6B0F6A0-1C76-5C53-86DA-23EE5D4B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835-5D15-6642-A843-E35206081D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60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98019-B762-6054-8543-6BDEAAD88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5911E7-46BC-F560-D1CB-8B8C54330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508CCE9-66F0-DCE6-E7C6-455A9637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0ECB-AFD9-5A4E-B0FA-29E1BCF492F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5F78F8A-1EA4-80C5-13DC-3D2B8AF8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EBD2C2-844E-9858-DEE6-5C9FB9649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835-5D15-6642-A843-E35206081D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38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11639-A9BD-7B9F-116A-B36177BEC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A4BD029-706A-B438-5F22-72930F40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B5179B-E37F-8674-641B-3F94A7E0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0ECB-AFD9-5A4E-B0FA-29E1BCF492F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140CD12-F380-3A86-C262-D1C37553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35255FE-AD57-E633-01D4-F85914CE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835-5D15-6642-A843-E35206081D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106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90119-B1E6-5711-2065-4C0259BA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65B4DC-0DF5-C2B4-3C82-F66B9308C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F31E231-E137-BE33-A648-FD97A5EFB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B580841-A474-7C1F-25E3-693AD831C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0ECB-AFD9-5A4E-B0FA-29E1BCF492F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0E5D394-F186-01E4-2383-DAB6C586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85B527-B418-F82E-7BB0-FDEB84D3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835-5D15-6642-A843-E35206081D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21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CB90A-E0E3-6F0E-A2F8-F228C3F1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90C6A87-86AF-964D-8FA4-326064982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6291A21-3C0B-6289-9F84-AB8C7BB8C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1032E5E-5326-FFBF-9225-2BE701C45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C55C1AE-507D-12E1-2A90-C7C77681A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8459490-6E9B-EFAE-78E1-C4B20604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0ECB-AFD9-5A4E-B0FA-29E1BCF492F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618BE4A-7EB9-4400-7FE5-56BD4435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4765F04-D3CE-FFD2-17B3-9286580E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835-5D15-6642-A843-E35206081D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17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77349-82DF-ACF2-7B3F-B94C0CBC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5771508-165C-9E80-50D5-592F97ECF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0ECB-AFD9-5A4E-B0FA-29E1BCF492F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7ECA1DB-C8A9-CEAF-699E-955FDC8B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9EA4F50-A681-9C29-21ED-BF221317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835-5D15-6642-A843-E35206081D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63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A78825B-C740-0E06-B398-8CDD1927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0ECB-AFD9-5A4E-B0FA-29E1BCF492F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893B85E-120D-5C07-EA49-517A6090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1345421-3DF5-D80F-8D75-3C4F0877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835-5D15-6642-A843-E35206081D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87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AF141-FC18-248E-ADEA-6895E307B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E5158D-3613-95FF-7B1B-62EDC977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8E3791B-EEA7-684F-73C2-C4CE14CE9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E219BAE-5E9F-E89D-DE6C-D92050FE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0ECB-AFD9-5A4E-B0FA-29E1BCF492F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C3EA00A-3ADE-560B-06BE-0B578A05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7504EC5-4386-DC02-CB06-B486FA78D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835-5D15-6642-A843-E35206081D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7417E-DEA7-B692-B780-219FA2B17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64938C8-B701-F893-E08B-2379C627F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27C09C9-19F4-66F0-C2F9-79CEC323F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BF0F71A-4890-CA0A-A22E-B5C0EBD36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0ECB-AFD9-5A4E-B0FA-29E1BCF492F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C3793D0-A026-9FCB-8A55-ED79EB7A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B17DD1C-FFDB-EC9F-8F91-E3CCD992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F7835-5D15-6642-A843-E35206081D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56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68C7073-1A3B-C684-ABF0-5083B0D2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9B06F43-4A7D-1BBC-03B1-5B3D2BBB4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31500F-3B77-11A0-B6C6-74CD91784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3C0ECB-AFD9-5A4E-B0FA-29E1BCF492FD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B1C72E1-3032-3A01-C7C3-71ADB1914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00DEE4-E237-16F2-4CDE-748BCEC35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F7835-5D15-6642-A843-E35206081D1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2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417588-C25A-F6D3-78A3-741CF7FF7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STRUCTURE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D594005-55C6-BC8C-BBED-303DCD268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06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0E243A-E9C2-08AA-68C4-138F91A4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" name="Tijdelijke aanduiding voor inhoud 16">
            <a:extLst>
              <a:ext uri="{FF2B5EF4-FFF2-40B4-BE49-F238E27FC236}">
                <a16:creationId xmlns:a16="http://schemas.microsoft.com/office/drawing/2014/main" id="{996238F9-A4D1-72B1-D1A4-488C52F96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630020" y="10391"/>
            <a:ext cx="4931960" cy="6837218"/>
          </a:xfrm>
        </p:spPr>
      </p:pic>
    </p:spTree>
    <p:extLst>
      <p:ext uri="{BB962C8B-B14F-4D97-AF65-F5344CB8AC3E}">
        <p14:creationId xmlns:p14="http://schemas.microsoft.com/office/powerpoint/2010/main" val="1413676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CDBE6-EEF9-ADC8-A462-6D208B94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F2E471-36E3-BE3F-5158-F41F29F4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84F4ED6-9DD3-F424-3FB4-5198B611C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762375" y="-351473"/>
            <a:ext cx="4667250" cy="756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8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B1BC5-48F6-F6D5-CC0C-8AA178EE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D0F7BE3-4AC3-61CB-7F5A-EEA59376D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09325" y="-1251667"/>
            <a:ext cx="4573350" cy="9361334"/>
          </a:xfrm>
          <a:prstGeom prst="rect">
            <a:avLst/>
          </a:prstGeom>
        </p:spPr>
      </p:pic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74FDCAE6-3099-4745-70CF-8CBAF1567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299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6796</TotalTime>
  <Words>2</Words>
  <Application>Microsoft Macintosh PowerPoint</Application>
  <PresentationFormat>Breedbeeld</PresentationFormat>
  <Paragraphs>1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Kantoorthema</vt:lpstr>
      <vt:lpstr>DATA STRUCTURE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Oussama Benchikhi</dc:creator>
  <cp:lastModifiedBy>Oussama Benchikhi</cp:lastModifiedBy>
  <cp:revision>2</cp:revision>
  <dcterms:created xsi:type="dcterms:W3CDTF">2025-01-28T13:08:48Z</dcterms:created>
  <dcterms:modified xsi:type="dcterms:W3CDTF">2025-02-04T18:13:42Z</dcterms:modified>
</cp:coreProperties>
</file>