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5"/>
    <p:restoredTop sz="94737"/>
  </p:normalViewPr>
  <p:slideViewPr>
    <p:cSldViewPr snapToGrid="0">
      <p:cViewPr varScale="1">
        <p:scale>
          <a:sx n="142" d="100"/>
          <a:sy n="142" d="100"/>
        </p:scale>
        <p:origin x="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ED330-5F7A-AA35-6E5D-D2B641FBC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304F910-9DAB-76BE-3834-8270672CF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E6140-942D-A78D-9AE1-6FDB30D31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F0C1-1ECF-264B-B877-C30491146F15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9D8B90D-8471-C8A3-BF1A-F4FDFCBB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E9C73D1-8B93-5A09-CF49-4F43770A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8F2-3B42-D24B-AECF-30DB55C40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13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96F63-7378-BCFB-A1AF-EA7BD0BB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F74B1C2-CE32-3672-35F4-2E4848534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CF262AA-CE94-12D8-15EB-ADAB11B9D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F0C1-1ECF-264B-B877-C30491146F15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9D07EE9-CE67-D55D-A979-0022AE48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B151B8-FB74-E18D-01FF-F4DA6510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8F2-3B42-D24B-AECF-30DB55C40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9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8AACA17-AC22-1AF8-D0E8-91717C63B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35B2A8-427D-3F92-6CDD-7603295A7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3B9C66C-A42D-D70E-D71E-9C759F71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F0C1-1ECF-264B-B877-C30491146F15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A27A2EB-2452-D63D-6DEB-598A2D8C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B39995-D4B2-0A2F-9B78-A5451140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8F2-3B42-D24B-AECF-30DB55C40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18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055F6-4321-054E-D017-856FCC4F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12501E-CDA8-CEE3-2084-776C1D4B8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5E591F-3C33-5DE1-951C-85444433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F0C1-1ECF-264B-B877-C30491146F15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A02A4DD-034E-804D-64FE-183FA52B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5D025B8-04D8-B531-BC04-C58DA0AE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8F2-3B42-D24B-AECF-30DB55C40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16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43A68-74A3-EE35-1253-896E08381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4C6B1F4-A370-4EB7-BF7D-7DA03CCDC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A17946A-EE5B-2975-E8A4-64447390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F0C1-1ECF-264B-B877-C30491146F15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1AC2C29-73F7-0976-4606-791F357B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84CC111-56FD-96AE-EF9E-C8DF8C01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8F2-3B42-D24B-AECF-30DB55C40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59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DEA4F-0D8C-707E-FD1D-23A65839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A0AB93-F356-07E6-F526-4968CFB2A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B34BD0D-526B-093B-B34A-42301E59B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8736AFA-83B9-E899-6AF5-D0AE2A0A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F0C1-1ECF-264B-B877-C30491146F15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2DF736F-FA83-85DE-DC41-085CF519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4FC1BFA-E107-16A0-9A4E-BEB01C3A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8F2-3B42-D24B-AECF-30DB55C40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06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C816B-E4C8-CC2B-CF4B-EDC45690A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4F716CF-8259-B5B3-BC57-BC3E4A62F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9919955-8824-0FBE-F54F-996B4BCEC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A673A6A-1F6A-019F-6F94-2641200FE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9745CB5-ACC7-24EA-3ED4-565C50D8D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9C823C1-F737-A036-7B4B-D20B06F9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F0C1-1ECF-264B-B877-C30491146F15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0A409D7-614A-7F1C-C17D-3FD4B5585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B206E9A-1170-C5AA-9260-12224E51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8F2-3B42-D24B-AECF-30DB55C40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50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CB12F-89D8-8ABD-52FE-FB53EE5B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0A3A595-8B46-75CA-AF02-F8A69B08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F0C1-1ECF-264B-B877-C30491146F15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603F9E9-0C86-A012-D7C1-74B77DB1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F1C020E-5677-F9A8-1E17-816D3AD4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8F2-3B42-D24B-AECF-30DB55C40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83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EC37DB0-B8A2-4F94-FC99-E0509660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F0C1-1ECF-264B-B877-C30491146F15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063386E-34C6-1375-2C3F-CB4B87F3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4EDE1CA-7C7B-3827-C41C-92F04A59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8F2-3B42-D24B-AECF-30DB55C40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A6E6B-0936-9FF0-6083-75F3691F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41770B-A0E3-1FAC-0152-3C735218E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C406389-4420-9B92-9CEA-D7764EBD4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9079BF4-6761-6D43-9341-6E38DE1E1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F0C1-1ECF-264B-B877-C30491146F15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956C8F3-0C4C-CFC9-35D2-56421A2EA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8D22E5B-E1B7-F976-2BAA-CC249B61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8F2-3B42-D24B-AECF-30DB55C40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76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B015F-3063-9E19-31EE-A410708A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B0C42E0-D57D-06E8-4E65-6EC77F30B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2978536-0DB5-FAC7-8364-7DC0C1B86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1E25C9F-0605-C5E8-8CEC-5CE5C4DD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F0C1-1ECF-264B-B877-C30491146F15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5771986-E5E9-BBB3-7E15-0F4CB6A0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66B499-3A2C-E197-0F01-E042DEA0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8F2-3B42-D24B-AECF-30DB55C40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11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2B2EAAD-BB9C-3D13-3E1C-A53585D57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9F6CF56-D4BB-9B71-B94A-415C172CD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B6D6640-EF8A-AE13-FC22-4D3B0DCE3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1DF0C1-1ECF-264B-B877-C30491146F15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D736E4-24BF-7DFD-8125-2A7AAD544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656899-2298-6AB7-7732-48317C534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2B78F2-3B42-D24B-AECF-30DB55C40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76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21CD1-143C-3764-980B-20A2A59CF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XGBoost</a:t>
            </a:r>
            <a:r>
              <a:rPr lang="en-GB" dirty="0"/>
              <a:t> Performance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EA6C7FE-2108-0671-8D9D-D54A8B11F5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732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D451D-0B37-6CC7-FAF7-4875C45B6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B525D7-D824-1C30-C924-41DCEB398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Tijdelijke aanduiding voor inhoud 9" descr="Afbeelding met tekst, schermopname, Perceel, lijn&#10;&#10;Automatisch gegenereerde beschrijving">
            <a:extLst>
              <a:ext uri="{FF2B5EF4-FFF2-40B4-BE49-F238E27FC236}">
                <a16:creationId xmlns:a16="http://schemas.microsoft.com/office/drawing/2014/main" id="{36CD7509-B1C0-E1B1-C9F5-0E84B342C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71" y="0"/>
            <a:ext cx="10286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59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F972A-95BF-6DD7-9FDF-232C299C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Tijdelijke aanduiding voor inhoud 4" descr="Afbeelding met tekst, schermopname, diagram, Perceel&#10;&#10;Automatisch gegenereerde beschrijving">
            <a:extLst>
              <a:ext uri="{FF2B5EF4-FFF2-40B4-BE49-F238E27FC236}">
                <a16:creationId xmlns:a16="http://schemas.microsoft.com/office/drawing/2014/main" id="{1C4FA78E-C1BF-BAA4-FCA7-D6ED239A4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538" y="11734"/>
            <a:ext cx="10269399" cy="6846266"/>
          </a:xfrm>
        </p:spPr>
      </p:pic>
    </p:spTree>
    <p:extLst>
      <p:ext uri="{BB962C8B-B14F-4D97-AF65-F5344CB8AC3E}">
        <p14:creationId xmlns:p14="http://schemas.microsoft.com/office/powerpoint/2010/main" val="3592866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 descr="Afbeelding met tekst, schermopname, Perceel, lijn&#10;&#10;Automatisch gegenereerde beschrijving">
            <a:extLst>
              <a:ext uri="{FF2B5EF4-FFF2-40B4-BE49-F238E27FC236}">
                <a16:creationId xmlns:a16="http://schemas.microsoft.com/office/drawing/2014/main" id="{500EA31C-49F1-2747-C6DA-B6E3A5E01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818" y="0"/>
            <a:ext cx="9638364" cy="6425576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0C95239-3E95-C514-EA34-74B52307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60" y="432424"/>
            <a:ext cx="5436140" cy="1736049"/>
          </a:xfrm>
        </p:spPr>
        <p:txBody>
          <a:bodyPr>
            <a:normAutofit fontScale="90000"/>
          </a:bodyPr>
          <a:lstStyle/>
          <a:p>
            <a:r>
              <a:rPr lang="en-GB" dirty="0"/>
              <a:t>CUT AT P &gt; 0.75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3494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3B0A1-64DD-C24C-E5D4-0B981DC4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546" y="2766218"/>
            <a:ext cx="4612908" cy="1325563"/>
          </a:xfrm>
        </p:spPr>
        <p:txBody>
          <a:bodyPr/>
          <a:lstStyle/>
          <a:p>
            <a:pPr algn="ctr"/>
            <a:r>
              <a:rPr lang="en-GB" dirty="0"/>
              <a:t>Multi-Class Model</a:t>
            </a:r>
          </a:p>
        </p:txBody>
      </p:sp>
    </p:spTree>
    <p:extLst>
      <p:ext uri="{BB962C8B-B14F-4D97-AF65-F5344CB8AC3E}">
        <p14:creationId xmlns:p14="http://schemas.microsoft.com/office/powerpoint/2010/main" val="3930224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A8786-B000-FBCB-CFB4-24A2ECBE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Precision Recall Curve</a:t>
            </a:r>
          </a:p>
        </p:txBody>
      </p:sp>
      <p:pic>
        <p:nvPicPr>
          <p:cNvPr id="6" name="Tijdelijke aanduiding voor inhoud 5" descr="Afbeelding met lijn, Perceel, tekst, diagram&#10;&#10;Door AI gegenereerde inhoud is mogelijk onjuist.">
            <a:extLst>
              <a:ext uri="{FF2B5EF4-FFF2-40B4-BE49-F238E27FC236}">
                <a16:creationId xmlns:a16="http://schemas.microsoft.com/office/drawing/2014/main" id="{AE012F43-139A-3A7E-C3C0-8F711B822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787183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EDC7B-06B9-8876-B2EF-10A4918F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F00D84-BEDA-6323-7CE0-3D97E7D4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71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BDE08-4B2B-8DD9-1515-D56D7D65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Precision Recall Curve </a:t>
            </a:r>
          </a:p>
        </p:txBody>
      </p:sp>
      <p:pic>
        <p:nvPicPr>
          <p:cNvPr id="5" name="Tijdelijke aanduiding voor inhoud 4" descr="Afbeelding met lijn, Perceel, tekst, diagram&#10;&#10;Automatisch gegenereerde beschrijving">
            <a:extLst>
              <a:ext uri="{FF2B5EF4-FFF2-40B4-BE49-F238E27FC236}">
                <a16:creationId xmlns:a16="http://schemas.microsoft.com/office/drawing/2014/main" id="{ED063C73-A7F1-EE05-E76D-DD5313435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1437" y="1825625"/>
            <a:ext cx="6369126" cy="4351338"/>
          </a:xfrm>
        </p:spPr>
      </p:pic>
    </p:spTree>
    <p:extLst>
      <p:ext uri="{BB962C8B-B14F-4D97-AF65-F5344CB8AC3E}">
        <p14:creationId xmlns:p14="http://schemas.microsoft.com/office/powerpoint/2010/main" val="392824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47399-1DC2-B595-2671-E6A5B2FB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a given threshold the precision and recall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892291-EC45-A31F-80DB-46918982B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nl-NL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precision</a:t>
            </a:r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nl-NL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recall</a:t>
            </a:r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nl-NL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thresholds</a:t>
            </a:r>
            <a:endParaRPr lang="nl-NL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504084   0.998776  0.383189    0.999994</a:t>
            </a:r>
          </a:p>
          <a:p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504085   0.998767  0.380371    0.999994</a:t>
            </a:r>
          </a:p>
          <a:p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504086   0.998758  0.377553    0.999994</a:t>
            </a:r>
          </a:p>
          <a:p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504087   0.998748  0.374501    0.999995</a:t>
            </a:r>
          </a:p>
          <a:p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504088   0.998732  0.369805    0.999995</a:t>
            </a:r>
          </a:p>
          <a:p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504089   0.998718  0.365814    0.999995</a:t>
            </a:r>
          </a:p>
          <a:p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504090   0.998708  0.362996    0.999995</a:t>
            </a:r>
          </a:p>
          <a:p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504091   0.998692  0.358535    0.999995</a:t>
            </a:r>
          </a:p>
          <a:p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504092   0.998682  0.355717    0.999995</a:t>
            </a:r>
          </a:p>
          <a:p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504093   0.998661  0.350317    0.999995</a:t>
            </a:r>
          </a:p>
          <a:p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504094   0.998643  0.345621    0.999995</a:t>
            </a:r>
          </a:p>
          <a:p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504095   0.998628  0.341864    0.999995</a:t>
            </a:r>
          </a:p>
          <a:p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504096   0.998617  0.339047    0.999996</a:t>
            </a:r>
          </a:p>
          <a:p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504097   0.998595  0.333646    0.999996</a:t>
            </a:r>
          </a:p>
          <a:p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504098   0.998573  0.328716    0.999996</a:t>
            </a:r>
          </a:p>
          <a:p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504099   0.998547  0.322611    0.999996</a:t>
            </a:r>
          </a:p>
          <a:p>
            <a:endParaRPr lang="nl-NL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nl-NL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Decided</a:t>
            </a:r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on a </a:t>
            </a:r>
            <a:r>
              <a:rPr lang="nl-NL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threshold</a:t>
            </a:r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of 0.9999969, but </a:t>
            </a:r>
            <a:r>
              <a:rPr lang="nl-NL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probably</a:t>
            </a:r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tweaking</a:t>
            </a:r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 bit </a:t>
            </a:r>
            <a:r>
              <a:rPr lang="nl-NL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could</a:t>
            </a:r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find</a:t>
            </a:r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one</a:t>
            </a:r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with</a:t>
            </a:r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same</a:t>
            </a:r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purity</a:t>
            </a:r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but </a:t>
            </a:r>
            <a:r>
              <a:rPr lang="nl-NL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higher</a:t>
            </a:r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recall</a:t>
            </a:r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</a:p>
          <a:p>
            <a:endParaRPr lang="en-GB" dirty="0"/>
          </a:p>
        </p:txBody>
      </p:sp>
      <p:pic>
        <p:nvPicPr>
          <p:cNvPr id="4" name="Afbeelding 3" descr="Afbeelding met tekst, lijn, Perceel, diagram&#10;&#10;Automatisch gegenereerde beschrijving">
            <a:extLst>
              <a:ext uri="{FF2B5EF4-FFF2-40B4-BE49-F238E27FC236}">
                <a16:creationId xmlns:a16="http://schemas.microsoft.com/office/drawing/2014/main" id="{427094AA-0B02-1569-81AF-39A66EF04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845" y="1526428"/>
            <a:ext cx="6078355" cy="417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7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0614C-E29F-EBD4-8AF6-28C11594E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Predicted probabilities for class 1 (electrons)</a:t>
            </a:r>
            <a:br>
              <a:rPr lang="en-GB" dirty="0"/>
            </a:br>
            <a:r>
              <a:rPr lang="en-GB" dirty="0" err="1"/>
              <a:t>plt.yscale</a:t>
            </a:r>
            <a:r>
              <a:rPr lang="en-GB" dirty="0"/>
              <a:t>(‘log’)</a:t>
            </a:r>
          </a:p>
        </p:txBody>
      </p:sp>
      <p:pic>
        <p:nvPicPr>
          <p:cNvPr id="4" name="Tijdelijke aanduiding voor inhoud 3" descr="Afbeelding met tekst, schermopname, lijn, Perceel&#10;&#10;Automatisch gegenereerde beschrijving">
            <a:extLst>
              <a:ext uri="{FF2B5EF4-FFF2-40B4-BE49-F238E27FC236}">
                <a16:creationId xmlns:a16="http://schemas.microsoft.com/office/drawing/2014/main" id="{AB3FEBFE-4C9E-DE03-0A9E-A12C40CA0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1624" y="1825625"/>
            <a:ext cx="68687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3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829E4-0145-A679-4190-2157A184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101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Confusion Matrix (Actual values)</a:t>
            </a:r>
            <a:br>
              <a:rPr lang="nl-NL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231490-ACAD-9EC4-213B-C76E791D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Afbeelding 3" descr="Afbeelding met tekst, schermopname, software, Rechthoek&#10;&#10;Automatisch gegenereerde beschrijving">
            <a:extLst>
              <a:ext uri="{FF2B5EF4-FFF2-40B4-BE49-F238E27FC236}">
                <a16:creationId xmlns:a16="http://schemas.microsoft.com/office/drawing/2014/main" id="{B32BEB96-E7C5-EEA9-4194-2F433E62F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337" y="1968586"/>
            <a:ext cx="5787325" cy="406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8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95550-AFB2-3D9B-918F-BD9D7201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Importance</a:t>
            </a:r>
          </a:p>
        </p:txBody>
      </p:sp>
      <p:pic>
        <p:nvPicPr>
          <p:cNvPr id="5" name="Tijdelijke aanduiding voor inhoud 4" descr="Afbeelding met tekst, lijn, schermopname&#10;&#10;Automatisch gegenereerde beschrijving">
            <a:extLst>
              <a:ext uri="{FF2B5EF4-FFF2-40B4-BE49-F238E27FC236}">
                <a16:creationId xmlns:a16="http://schemas.microsoft.com/office/drawing/2014/main" id="{BEF1BB33-892E-DE5D-F1E3-5C637C0FD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942" y="1825625"/>
            <a:ext cx="7880116" cy="4351338"/>
          </a:xfrm>
        </p:spPr>
      </p:pic>
    </p:spTree>
    <p:extLst>
      <p:ext uri="{BB962C8B-B14F-4D97-AF65-F5344CB8AC3E}">
        <p14:creationId xmlns:p14="http://schemas.microsoft.com/office/powerpoint/2010/main" val="134584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E096F9DA-EC48-0952-1E1D-511CF95EA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F1602-02C8-F7AF-8C09-86A0F9C23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study on the outputs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D0A6105-9656-4C78-2809-5413F9DE5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95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Afbeelding met tekst, schermopname, lijn, Perceel&#10;&#10;Automatisch gegenereerde beschrijving">
            <a:extLst>
              <a:ext uri="{FF2B5EF4-FFF2-40B4-BE49-F238E27FC236}">
                <a16:creationId xmlns:a16="http://schemas.microsoft.com/office/drawing/2014/main" id="{541F5A58-EC10-BA1B-BEF4-55DEB1A55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09" y="19879"/>
            <a:ext cx="10257182" cy="683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19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68ACF-1985-C6D3-355D-60064619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075BA7-1319-DB2D-A313-DEEEB4F1A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Afbeelding 4" descr="Afbeelding met tekst, schermopname, lijn, Perceel&#10;&#10;Automatisch gegenereerde beschrijving">
            <a:extLst>
              <a:ext uri="{FF2B5EF4-FFF2-40B4-BE49-F238E27FC236}">
                <a16:creationId xmlns:a16="http://schemas.microsoft.com/office/drawing/2014/main" id="{29C74FF0-9C12-3CB8-A89F-B06B62AF0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32229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9114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12786</TotalTime>
  <Words>145</Words>
  <Application>Microsoft Macintosh PowerPoint</Application>
  <PresentationFormat>Breedbeeld</PresentationFormat>
  <Paragraphs>29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Menlo</vt:lpstr>
      <vt:lpstr>Kantoorthema</vt:lpstr>
      <vt:lpstr>XGBoost Performance</vt:lpstr>
      <vt:lpstr>Precision Recall Curve </vt:lpstr>
      <vt:lpstr>For a given threshold the precision and recall</vt:lpstr>
      <vt:lpstr>Predicted probabilities for class 1 (electrons) plt.yscale(‘log’)</vt:lpstr>
      <vt:lpstr>Confusion Matrix (Actual values) </vt:lpstr>
      <vt:lpstr>Feature Importance</vt:lpstr>
      <vt:lpstr>A study on the outputs</vt:lpstr>
      <vt:lpstr>PowerPoint-presentatie</vt:lpstr>
      <vt:lpstr>PowerPoint-presentatie</vt:lpstr>
      <vt:lpstr>PowerPoint-presentatie</vt:lpstr>
      <vt:lpstr>PowerPoint-presentatie</vt:lpstr>
      <vt:lpstr>CUT AT P &gt; 0.75  </vt:lpstr>
      <vt:lpstr>Multi-Class Model</vt:lpstr>
      <vt:lpstr>Precision Recall Curve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Oussama Benchikhi</dc:creator>
  <cp:lastModifiedBy>Oussama Benchikhi</cp:lastModifiedBy>
  <cp:revision>13</cp:revision>
  <dcterms:created xsi:type="dcterms:W3CDTF">2025-01-14T19:11:16Z</dcterms:created>
  <dcterms:modified xsi:type="dcterms:W3CDTF">2025-02-07T14:26:45Z</dcterms:modified>
</cp:coreProperties>
</file>