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handoutMasterIdLst>
    <p:handoutMasterId r:id="rId11"/>
  </p:handoutMasterIdLst>
  <p:sldIdLst>
    <p:sldId id="278" r:id="rId5"/>
    <p:sldId id="279" r:id="rId6"/>
    <p:sldId id="280" r:id="rId7"/>
    <p:sldId id="281" r:id="rId8"/>
    <p:sldId id="282" r:id="rId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5" d="100"/>
          <a:sy n="65" d="100"/>
        </p:scale>
        <p:origin x="72" y="88"/>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4D419D-7A78-4EB6-B1B0-C7F4D125C09E}" type="datetime1">
              <a:rPr lang="fr-FR" smtClean="0"/>
              <a:t>29/04/2022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D7CDAC-C694-4EDB-9D9B-30A18B0B1F5D}" type="slidenum">
              <a:rPr lang="fr-FR" smtClean="0"/>
              <a:t>‹N°›</a:t>
            </a:fld>
            <a:endParaRPr lang="fr-FR" dirty="0"/>
          </a:p>
        </p:txBody>
      </p:sp>
    </p:spTree>
    <p:extLst>
      <p:ext uri="{BB962C8B-B14F-4D97-AF65-F5344CB8AC3E}">
        <p14:creationId xmlns:p14="http://schemas.microsoft.com/office/powerpoint/2010/main" val="2169049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04D1DB3-262B-4CAB-9798-16AA7AD26B79}" type="datetime1">
              <a:rPr lang="fr-FR" noProof="0" smtClean="0"/>
              <a:t>29/04/2022</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fr-FR" noProof="0" smtClean="0"/>
              <a:t>‹N°›</a:t>
            </a:fld>
            <a:endParaRPr lang="fr-FR"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2E6DE88F-1F85-4A27-9D34-D74A50E7B0DA}" type="slidenum">
              <a:rPr lang="fr-FR" smtClean="0"/>
              <a:t>1</a:t>
            </a:fld>
            <a:endParaRPr lang="fr-FR" dirty="0"/>
          </a:p>
        </p:txBody>
      </p:sp>
    </p:spTree>
    <p:extLst>
      <p:ext uri="{BB962C8B-B14F-4D97-AF65-F5344CB8AC3E}">
        <p14:creationId xmlns:p14="http://schemas.microsoft.com/office/powerpoint/2010/main" val="96190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fr-FR"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fr-FR"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9478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fr-FR"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FR"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0798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fr-FR" noProof="0"/>
              <a:t>Modifiez le style du titre</a:t>
            </a:r>
            <a:endParaRPr lang="fr-FR" noProof="0" dirty="0"/>
          </a:p>
        </p:txBody>
      </p:sp>
      <p:sp>
        <p:nvSpPr>
          <p:cNvPr id="3" name="Sous-titre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endParaRPr lang="fr-FR" noProof="0" dirty="0"/>
          </a:p>
        </p:txBody>
      </p:sp>
      <p:sp>
        <p:nvSpPr>
          <p:cNvPr id="4" name="Espace réservé de la date 3"/>
          <p:cNvSpPr>
            <a:spLocks noGrp="1"/>
          </p:cNvSpPr>
          <p:nvPr>
            <p:ph type="dt" sz="half" idx="10"/>
          </p:nvPr>
        </p:nvSpPr>
        <p:spPr/>
        <p:txBody>
          <a:bodyPr rtlCol="0"/>
          <a:lstStyle/>
          <a:p>
            <a:pPr rtl="0"/>
            <a:fld id="{95220AFC-4747-4500-A8C7-A10B7DCF6892}" type="datetime1">
              <a:rPr lang="fr-FR" noProof="0" smtClean="0"/>
              <a:t>29/04/2022</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fr-FR" noProof="0" smtClean="0"/>
              <a:pPr/>
              <a:t>‹N°›</a:t>
            </a:fld>
            <a:endParaRPr lang="fr-FR"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Imag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re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fr-FR" noProof="0"/>
              <a:t>Modifiez le style du titre</a:t>
            </a:r>
            <a:endParaRPr lang="fr-FR" noProof="0" dirty="0"/>
          </a:p>
        </p:txBody>
      </p:sp>
      <p:sp>
        <p:nvSpPr>
          <p:cNvPr id="3" name="Espace réservé d’image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p>
            <a:pPr rtl="0"/>
            <a:fld id="{E6A0542B-C18D-4D58-B9F4-F1C967D21EB7}" type="datetime1">
              <a:rPr lang="fr-FR" noProof="0" smtClean="0"/>
              <a:t>29/04/2022</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913795" y="608437"/>
            <a:ext cx="10353762" cy="3534344"/>
          </a:xfrm>
        </p:spPr>
        <p:txBody>
          <a:bodyPr rtlCol="0" anchor="ctr">
            <a:normAutofit/>
          </a:bodyPr>
          <a:lstStyle>
            <a:lvl1pPr>
              <a:defRPr sz="4000"/>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p>
            <a:pPr rtl="0"/>
            <a:fld id="{9584237C-71E1-407D-8A95-5D0DA132D162}" type="datetime1">
              <a:rPr lang="fr-FR" noProof="0" smtClean="0"/>
              <a:t>29/04/2022</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46212" y="609600"/>
            <a:ext cx="9302752" cy="2992904"/>
          </a:xfrm>
        </p:spPr>
        <p:txBody>
          <a:bodyPr rtlCol="0" anchor="ctr">
            <a:normAutofit/>
          </a:bodyPr>
          <a:lstStyle>
            <a:lvl1pPr>
              <a:defRPr sz="3600"/>
            </a:lvl1pPr>
          </a:lstStyle>
          <a:p>
            <a:pPr rtl="0"/>
            <a:r>
              <a:rPr lang="fr-FR" noProof="0"/>
              <a:t>Modifiez le style du titre</a:t>
            </a:r>
            <a:endParaRPr lang="fr-FR" noProof="0" dirty="0"/>
          </a:p>
        </p:txBody>
      </p:sp>
      <p:sp>
        <p:nvSpPr>
          <p:cNvPr id="12" name="Espace réservé du texte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4" name="Espace réservé du texte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p>
            <a:pPr rtl="0"/>
            <a:fld id="{B597CC64-7194-4D10-B1B7-D418C059154B}" type="datetime1">
              <a:rPr lang="fr-FR" noProof="0" smtClean="0"/>
              <a:t>29/04/2022</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11" name="Zone de texte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fr-FR" sz="8000" noProof="0" dirty="0">
                <a:solidFill>
                  <a:schemeClr val="tx1"/>
                </a:solidFill>
                <a:effectLst/>
              </a:rPr>
              <a:t>“</a:t>
            </a:r>
          </a:p>
        </p:txBody>
      </p:sp>
      <p:sp>
        <p:nvSpPr>
          <p:cNvPr id="13" name="Zone de texte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sp>
        <p:nvSpPr>
          <p:cNvPr id="2" name="Titre 1"/>
          <p:cNvSpPr>
            <a:spLocks noGrp="1"/>
          </p:cNvSpPr>
          <p:nvPr>
            <p:ph type="title"/>
          </p:nvPr>
        </p:nvSpPr>
        <p:spPr>
          <a:xfrm>
            <a:off x="913794" y="2126942"/>
            <a:ext cx="10353763" cy="2511835"/>
          </a:xfrm>
        </p:spPr>
        <p:txBody>
          <a:bodyPr rtlCol="0" anchor="b"/>
          <a:lstStyle>
            <a:lvl1pPr>
              <a:defRPr sz="3200"/>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p>
            <a:pPr rtl="0"/>
            <a:fld id="{4B258E07-2681-4DDC-9761-F27D26D96DD2}" type="datetime1">
              <a:rPr lang="fr-FR" noProof="0" smtClean="0"/>
              <a:t>29/04/2022</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re 1"/>
          <p:cNvSpPr>
            <a:spLocks noGrp="1"/>
          </p:cNvSpPr>
          <p:nvPr>
            <p:ph type="title"/>
          </p:nvPr>
        </p:nvSpPr>
        <p:spPr>
          <a:xfrm>
            <a:off x="913795" y="609600"/>
            <a:ext cx="10353762" cy="970450"/>
          </a:xfrm>
        </p:spPr>
        <p:txBody>
          <a:bodyPr rtlCol="0"/>
          <a:lstStyle/>
          <a:p>
            <a:pPr rtl="0"/>
            <a:r>
              <a:rPr lang="fr-FR" noProof="0"/>
              <a:t>Modifiez le style du titre</a:t>
            </a:r>
            <a:endParaRPr lang="fr-FR" noProof="0" dirty="0"/>
          </a:p>
        </p:txBody>
      </p:sp>
      <p:sp>
        <p:nvSpPr>
          <p:cNvPr id="7" name="Espace réservé du texte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8" name="Espace réservé du texte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9" name="Espace réservé du texte 4"/>
          <p:cNvSpPr>
            <a:spLocks noGrp="1"/>
          </p:cNvSpPr>
          <p:nvPr>
            <p:ph type="body" sz="quarter" idx="3" hasCustomPrompt="1"/>
          </p:nvPr>
        </p:nvSpPr>
        <p:spPr>
          <a:xfrm>
            <a:off x="4446711" y="1885949"/>
            <a:ext cx="3300984" cy="764783"/>
          </a:xfrm>
        </p:spPr>
        <p:txBody>
          <a:bodyPr rtlCol="0" anchor="b">
            <a:noAutofit/>
          </a:bodyPr>
          <a:lstStyle>
            <a:lvl1pPr marL="0" indent="0" algn="ctr" rtl="0">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10" name="Espace réservé du texte 3"/>
          <p:cNvSpPr>
            <a:spLocks noGrp="1"/>
          </p:cNvSpPr>
          <p:nvPr>
            <p:ph type="body" sz="half" idx="16" hasCustomPrompt="1"/>
          </p:nvPr>
        </p:nvSpPr>
        <p:spPr>
          <a:xfrm>
            <a:off x="4441435" y="2768112"/>
            <a:ext cx="3300984" cy="3023088"/>
          </a:xfrm>
        </p:spPr>
        <p:txBody>
          <a:bodyPr rtlCol="0" anchor="t">
            <a:normAutofit/>
          </a:bodyPr>
          <a:lstStyle>
            <a:lvl1pPr marL="0" indent="0" algn="ctr"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11" name="Espace réservé du texte 4"/>
          <p:cNvSpPr>
            <a:spLocks noGrp="1"/>
          </p:cNvSpPr>
          <p:nvPr>
            <p:ph type="body" sz="quarter" idx="13" hasCustomPrompt="1"/>
          </p:nvPr>
        </p:nvSpPr>
        <p:spPr>
          <a:xfrm>
            <a:off x="7966572" y="1885950"/>
            <a:ext cx="3300984" cy="764782"/>
          </a:xfrm>
        </p:spPr>
        <p:txBody>
          <a:bodyPr rtlCol="0" anchor="b">
            <a:noAutofit/>
          </a:bodyPr>
          <a:lstStyle>
            <a:lvl1pPr marL="0" indent="0" algn="ctr" rtl="0">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12" name="Espace réservé du texte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3" name="Espace réservé de la date 2"/>
          <p:cNvSpPr>
            <a:spLocks noGrp="1"/>
          </p:cNvSpPr>
          <p:nvPr>
            <p:ph type="dt" sz="half" idx="10"/>
          </p:nvPr>
        </p:nvSpPr>
        <p:spPr/>
        <p:txBody>
          <a:bodyPr rtlCol="0"/>
          <a:lstStyle/>
          <a:p>
            <a:pPr rtl="0"/>
            <a:fld id="{1A782C4C-DCAC-4DF2-B481-A8A61F7BCD4E}" type="datetime1">
              <a:rPr lang="fr-FR" noProof="0" smtClean="0"/>
              <a:t>29/04/2022</a:t>
            </a:fld>
            <a:endParaRPr lang="fr-FR" noProof="0"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e 3 images">
    <p:spTree>
      <p:nvGrpSpPr>
        <p:cNvPr id="1" name=""/>
        <p:cNvGrpSpPr/>
        <p:nvPr/>
      </p:nvGrpSpPr>
      <p:grpSpPr>
        <a:xfrm>
          <a:off x="0" y="0"/>
          <a:ext cx="0" cy="0"/>
          <a:chOff x="0" y="0"/>
          <a:chExt cx="0" cy="0"/>
        </a:xfrm>
      </p:grpSpPr>
      <p:pic>
        <p:nvPicPr>
          <p:cNvPr id="2" name="Imag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re 1"/>
          <p:cNvSpPr>
            <a:spLocks noGrp="1"/>
          </p:cNvSpPr>
          <p:nvPr>
            <p:ph type="title"/>
          </p:nvPr>
        </p:nvSpPr>
        <p:spPr>
          <a:xfrm>
            <a:off x="913794" y="609600"/>
            <a:ext cx="10353763" cy="970450"/>
          </a:xfrm>
        </p:spPr>
        <p:txBody>
          <a:bodyPr rtlCol="0"/>
          <a:lstStyle/>
          <a:p>
            <a:pPr rtl="0"/>
            <a:r>
              <a:rPr lang="fr-FR" noProof="0"/>
              <a:t>Modifiez le style du titre</a:t>
            </a:r>
            <a:endParaRPr lang="fr-FR" noProof="0" dirty="0"/>
          </a:p>
        </p:txBody>
      </p:sp>
      <p:sp>
        <p:nvSpPr>
          <p:cNvPr id="19" name="Espace réservé du texte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0" name="Espace réservé d’image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endParaRPr lang="fr-FR" noProof="0" dirty="0"/>
          </a:p>
        </p:txBody>
      </p:sp>
      <p:sp>
        <p:nvSpPr>
          <p:cNvPr id="21" name="Espace réservé du texte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22" name="Espace réservé du texte 4"/>
          <p:cNvSpPr>
            <a:spLocks noGrp="1"/>
          </p:cNvSpPr>
          <p:nvPr>
            <p:ph type="body" sz="quarter" idx="3" hasCustomPrompt="1"/>
          </p:nvPr>
        </p:nvSpPr>
        <p:spPr>
          <a:xfrm>
            <a:off x="4442788" y="3904106"/>
            <a:ext cx="3300984" cy="576262"/>
          </a:xfrm>
        </p:spPr>
        <p:txBody>
          <a:bodyPr rtlCol="0" anchor="b">
            <a:noAutofit/>
          </a:bodyPr>
          <a:lstStyle>
            <a:lvl1pPr marL="0" indent="0" algn="ctr" rtl="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23" name="Espace réservé d’image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endParaRPr lang="fr-FR" noProof="0" dirty="0"/>
          </a:p>
        </p:txBody>
      </p:sp>
      <p:sp>
        <p:nvSpPr>
          <p:cNvPr id="24" name="Espace réservé du texte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25" name="Espace réservé du texte 4"/>
          <p:cNvSpPr>
            <a:spLocks noGrp="1"/>
          </p:cNvSpPr>
          <p:nvPr>
            <p:ph type="body" sz="quarter" idx="13" hasCustomPrompt="1"/>
          </p:nvPr>
        </p:nvSpPr>
        <p:spPr>
          <a:xfrm>
            <a:off x="7966697" y="3904106"/>
            <a:ext cx="3300984" cy="576262"/>
          </a:xfrm>
        </p:spPr>
        <p:txBody>
          <a:bodyPr rtlCol="0" anchor="b">
            <a:noAutofit/>
          </a:bodyPr>
          <a:lstStyle>
            <a:lvl1pPr marL="0" indent="0" algn="ctr" rtl="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26" name="Espace réservé d’image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endParaRPr lang="fr-FR" noProof="0" dirty="0"/>
          </a:p>
        </p:txBody>
      </p:sp>
      <p:sp>
        <p:nvSpPr>
          <p:cNvPr id="27" name="Espace réservé du texte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3" name="Espace réservé de la date 2"/>
          <p:cNvSpPr>
            <a:spLocks noGrp="1"/>
          </p:cNvSpPr>
          <p:nvPr>
            <p:ph type="dt" sz="half" idx="10"/>
          </p:nvPr>
        </p:nvSpPr>
        <p:spPr/>
        <p:txBody>
          <a:bodyPr rtlCol="0"/>
          <a:lstStyle/>
          <a:p>
            <a:pPr rtl="0"/>
            <a:fld id="{789ECA3B-6A37-4E6A-BC7F-3768BC7915C0}" type="datetime1">
              <a:rPr lang="fr-FR" noProof="0" smtClean="0"/>
              <a:t>29/04/2022</a:t>
            </a:fld>
            <a:endParaRPr lang="fr-FR" noProof="0"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61D8E831-8378-4BAB-BCBD-A7C304698550}" type="datetime1">
              <a:rPr lang="fr-FR" noProof="0" smtClean="0"/>
              <a:t>29/04/2022</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295401" y="1761067"/>
            <a:ext cx="9590550" cy="1828813"/>
          </a:xfrm>
        </p:spPr>
        <p:txBody>
          <a:bodyPr rtlCol="0" anchor="b"/>
          <a:lstStyle>
            <a:lvl1pPr algn="ctr">
              <a:defRPr sz="4000" b="0" cap="none"/>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4" name="Espace réservé de la date 3"/>
          <p:cNvSpPr>
            <a:spLocks noGrp="1"/>
          </p:cNvSpPr>
          <p:nvPr>
            <p:ph type="dt" sz="half" idx="10"/>
          </p:nvPr>
        </p:nvSpPr>
        <p:spPr/>
        <p:txBody>
          <a:bodyPr rtlCol="0"/>
          <a:lstStyle/>
          <a:p>
            <a:pPr rtl="0"/>
            <a:fld id="{C0DB5431-7B28-41AD-AA99-418F5276FE32}" type="datetime1">
              <a:rPr lang="fr-FR" noProof="0" smtClean="0"/>
              <a:t>29/04/2022</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fr-FR" noProof="0" smtClean="0"/>
              <a:pPr/>
              <a:t>‹N°›</a:t>
            </a:fld>
            <a:endParaRPr lang="fr-FR"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913795" y="609600"/>
            <a:ext cx="10353762" cy="1261872"/>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913795" y="2076450"/>
            <a:ext cx="4856841" cy="3622671"/>
          </a:xfrm>
        </p:spPr>
        <p:txBody>
          <a:bodyPr rtlCol="0" anchor="t">
            <a:normAutofit/>
          </a:body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410716" y="2076451"/>
            <a:ext cx="4856841" cy="3622672"/>
          </a:xfrm>
        </p:spPr>
        <p:txBody>
          <a:bodyPr rtlCol="0" anchor="t">
            <a:normAutofit/>
          </a:body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p:cNvSpPr>
            <a:spLocks noGrp="1"/>
          </p:cNvSpPr>
          <p:nvPr>
            <p:ph type="dt" sz="half" idx="10"/>
          </p:nvPr>
        </p:nvSpPr>
        <p:spPr/>
        <p:txBody>
          <a:bodyPr rtlCol="0"/>
          <a:lstStyle/>
          <a:p>
            <a:pPr rtl="0"/>
            <a:fld id="{38322A63-6AB9-4C19-B727-7468EB6EEF12}" type="datetime1">
              <a:rPr lang="fr-FR" noProof="0" smtClean="0"/>
              <a:t>29/04/2022</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Imag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re 1"/>
          <p:cNvSpPr>
            <a:spLocks noGrp="1"/>
          </p:cNvSpPr>
          <p:nvPr>
            <p:ph type="title"/>
          </p:nvPr>
        </p:nvSpPr>
        <p:spPr>
          <a:xfrm>
            <a:off x="913795" y="609600"/>
            <a:ext cx="10353762" cy="970450"/>
          </a:xfrm>
        </p:spPr>
        <p:txBody>
          <a:bodyPr rtlCol="0"/>
          <a:lstStyle>
            <a:lvl1pPr>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hasCustomPrompt="1"/>
          </p:nvPr>
        </p:nvSpPr>
        <p:spPr>
          <a:xfrm>
            <a:off x="6363166" y="1855152"/>
            <a:ext cx="4779582" cy="692495"/>
          </a:xfrm>
        </p:spPr>
        <p:txBody>
          <a:bodyPr rtlCol="0" anchor="b">
            <a:noAutofit/>
          </a:bodyPr>
          <a:lstStyle>
            <a:lvl1pPr marL="0" indent="0" algn="ctr" rtl="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p>
            <a:pPr rtl="0"/>
            <a:fld id="{0F6ED83E-2F3C-4802-B3FE-A9F66A10C59C}" type="datetime1">
              <a:rPr lang="fr-FR" noProof="0" smtClean="0"/>
              <a:t>29/04/2022</a:t>
            </a:fld>
            <a:endParaRPr lang="fr-FR" noProof="0"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p>
            <a:pPr rtl="0"/>
            <a:fld id="{2F4ECA66-1FE5-4FCF-969D-2E5E7C29642C}" type="datetime1">
              <a:rPr lang="fr-FR" noProof="0" smtClean="0"/>
              <a:t>29/04/2022</a:t>
            </a:fld>
            <a:endParaRPr lang="fr-FR" noProof="0"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57EFBA03-FEEE-4037-AB6D-57576DBA45E2}" type="datetime1">
              <a:rPr lang="fr-FR" noProof="0" smtClean="0"/>
              <a:t>29/04/2022</a:t>
            </a:fld>
            <a:endParaRPr lang="fr-FR" noProof="0"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4855633" y="609600"/>
            <a:ext cx="6411924" cy="5080001"/>
          </a:xfrm>
        </p:spPr>
        <p:txBody>
          <a:bodyPr rtlCol="0">
            <a:normAutofit/>
          </a:body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p>
            <a:pPr rtl="0"/>
            <a:fld id="{7756F92A-D426-4C37-897E-08EB77489816}" type="datetime1">
              <a:rPr lang="fr-FR" noProof="0" smtClean="0"/>
              <a:t>29/04/2022</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pPr/>
              <a:t>‹N°›</a:t>
            </a:fld>
            <a:endParaRPr lang="fr-FR"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Imag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re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fr-FR" noProof="0"/>
              <a:t>Modifiez le style du titre</a:t>
            </a:r>
            <a:endParaRPr lang="fr-FR" noProof="0" dirty="0"/>
          </a:p>
        </p:txBody>
      </p:sp>
      <p:sp>
        <p:nvSpPr>
          <p:cNvPr id="3" name="Espace réservé d’image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p>
            <a:pPr rtl="0"/>
            <a:fld id="{7F130987-7283-4366-815B-537B34C5E13D}" type="datetime1">
              <a:rPr lang="fr-FR" noProof="0" smtClean="0"/>
              <a:t>29/04/2022</a:t>
            </a:fld>
            <a:endParaRPr lang="fr-FR" noProof="0" dirty="0"/>
          </a:p>
        </p:txBody>
      </p:sp>
      <p:sp>
        <p:nvSpPr>
          <p:cNvPr id="6" name="Espace réservé du pied de page 5"/>
          <p:cNvSpPr>
            <a:spLocks noGrp="1"/>
          </p:cNvSpPr>
          <p:nvPr>
            <p:ph type="ftr" sz="quarter" idx="11"/>
          </p:nvPr>
        </p:nvSpPr>
        <p:spPr/>
        <p:txBody>
          <a:bodyPr rtlCol="0"/>
          <a:lstStyle/>
          <a:p>
            <a:pPr algn="l"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fr-FR" noProof="0" dirty="0"/>
              <a:t>Modifiez le style du titre</a:t>
            </a:r>
          </a:p>
        </p:txBody>
      </p:sp>
      <p:sp>
        <p:nvSpPr>
          <p:cNvPr id="3" name="Espace réservé du texte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CD2D8CC8-312B-4BBB-8CFE-96DDDB0B6288}" type="datetime1">
              <a:rPr lang="fr-FR" noProof="0" smtClean="0"/>
              <a:t>29/04/2022</a:t>
            </a:fld>
            <a:endParaRPr lang="fr-FR" noProof="0" dirty="0"/>
          </a:p>
        </p:txBody>
      </p:sp>
      <p:sp>
        <p:nvSpPr>
          <p:cNvPr id="5" name="Espace réservé du pied de page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fr-FR" noProof="0" dirty="0"/>
          </a:p>
        </p:txBody>
      </p:sp>
      <p:sp>
        <p:nvSpPr>
          <p:cNvPr id="6" name="Espace réservé du numéro de diapositive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0.jp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orme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itr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fr-FR" sz="4000" dirty="0"/>
              <a:t>CMS</a:t>
            </a:r>
            <a:br>
              <a:rPr lang="fr-FR" sz="4000" dirty="0"/>
            </a:br>
            <a:r>
              <a:rPr lang="fr-MA" sz="2300" dirty="0">
                <a:solidFill>
                  <a:schemeClr val="tx1"/>
                </a:solidFill>
                <a:latin typeface="+mn-lt"/>
                <a:ea typeface="+mn-ea"/>
                <a:cs typeface="+mn-cs"/>
              </a:rPr>
              <a:t>« </a:t>
            </a:r>
            <a:r>
              <a:rPr lang="fr-MA" sz="2300">
                <a:solidFill>
                  <a:schemeClr val="tx1"/>
                </a:solidFill>
                <a:latin typeface="+mn-lt"/>
                <a:ea typeface="+mn-ea"/>
                <a:cs typeface="+mn-cs"/>
              </a:rPr>
              <a:t>Content Management </a:t>
            </a:r>
            <a:r>
              <a:rPr lang="fr-MA" sz="2300" dirty="0">
                <a:solidFill>
                  <a:schemeClr val="tx1"/>
                </a:solidFill>
                <a:latin typeface="+mn-lt"/>
                <a:ea typeface="+mn-ea"/>
                <a:cs typeface="+mn-cs"/>
              </a:rPr>
              <a:t>System »</a:t>
            </a:r>
            <a:endParaRPr lang="fr-FR" sz="2300" dirty="0">
              <a:solidFill>
                <a:schemeClr val="tx1"/>
              </a:solidFill>
              <a:latin typeface="+mn-lt"/>
              <a:ea typeface="+mn-ea"/>
              <a:cs typeface="+mn-cs"/>
            </a:endParaRPr>
          </a:p>
        </p:txBody>
      </p:sp>
      <p:sp>
        <p:nvSpPr>
          <p:cNvPr id="3" name="Sous-titre 2">
            <a:extLst>
              <a:ext uri="{FF2B5EF4-FFF2-40B4-BE49-F238E27FC236}">
                <a16:creationId xmlns:a16="http://schemas.microsoft.com/office/drawing/2014/main" id="{DB93FB3F-A8D4-46D3-A1C6-C79C64563729}"/>
              </a:ext>
            </a:extLst>
          </p:cNvPr>
          <p:cNvSpPr>
            <a:spLocks noGrp="1"/>
          </p:cNvSpPr>
          <p:nvPr>
            <p:ph type="subTitle" idx="1"/>
          </p:nvPr>
        </p:nvSpPr>
        <p:spPr>
          <a:xfrm>
            <a:off x="7404980" y="4838700"/>
            <a:ext cx="3485072" cy="345776"/>
          </a:xfrm>
        </p:spPr>
        <p:txBody>
          <a:bodyPr rtlCol="0">
            <a:normAutofit fontScale="77500" lnSpcReduction="20000"/>
          </a:bodyPr>
          <a:lstStyle/>
          <a:p>
            <a:pPr algn="l" rtl="0"/>
            <a:r>
              <a:rPr lang="fr-FR" sz="2300" dirty="0"/>
              <a:t>By: Oussama </a:t>
            </a:r>
            <a:r>
              <a:rPr lang="fr-FR" sz="2300" dirty="0" err="1"/>
              <a:t>elbechari</a:t>
            </a:r>
            <a:endParaRPr lang="fr-FR"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ag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r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a:r>
              <a:rPr lang="fr-FR" sz="4000" dirty="0"/>
              <a:t>Définition CMS</a:t>
            </a:r>
          </a:p>
        </p:txBody>
      </p:sp>
      <p:sp>
        <p:nvSpPr>
          <p:cNvPr id="24" name="Espace réservé du contenu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fontScale="85000" lnSpcReduction="10000"/>
          </a:bodyPr>
          <a:lstStyle/>
          <a:p>
            <a:pPr rtl="0"/>
            <a:r>
              <a:rPr lang="fr-FR" sz="2000" b="0" i="0" dirty="0">
                <a:solidFill>
                  <a:schemeClr val="tx1">
                    <a:lumMod val="75000"/>
                  </a:schemeClr>
                </a:solidFill>
                <a:effectLst/>
                <a:latin typeface="Ubuntu" panose="020B0504030602030204" pitchFamily="34" charset="0"/>
              </a:rPr>
              <a:t>CMS est l’acronyme de Content Management System, ce qui signifie “système de gestion de contenu”. Le CMS est donc un outil qui sert à créer et mettre à jour un site internet sans avoir besoin de toucher au code source. Grâce à ces logiciels de gestion de contenu web,  il est possible d’administrer un site en quelques clics. Ces outils permettent, via une utilisation simplifiée, de modifier une page web, des articles de blog ou d’autres données présentes sur votre support web (images, vidéos, etc.). </a:t>
            </a:r>
            <a:endParaRPr lang="fr-FR" sz="2400" dirty="0">
              <a:solidFill>
                <a:schemeClr val="tx1">
                  <a:lumMod val="75000"/>
                </a:schemeClr>
              </a:solidFill>
            </a:endParaRPr>
          </a:p>
        </p:txBody>
      </p:sp>
      <p:pic>
        <p:nvPicPr>
          <p:cNvPr id="7" name="Image 6">
            <a:extLst>
              <a:ext uri="{FF2B5EF4-FFF2-40B4-BE49-F238E27FC236}">
                <a16:creationId xmlns:a16="http://schemas.microsoft.com/office/drawing/2014/main" id="{EB22B24B-7502-420B-B27D-23FDE1DA9390}"/>
              </a:ext>
            </a:extLst>
          </p:cNvPr>
          <p:cNvPicPr>
            <a:picLocks noChangeAspect="1"/>
          </p:cNvPicPr>
          <p:nvPr/>
        </p:nvPicPr>
        <p:blipFill>
          <a:blip r:embed="rId7"/>
          <a:stretch>
            <a:fillRect/>
          </a:stretch>
        </p:blipFill>
        <p:spPr>
          <a:xfrm>
            <a:off x="647700" y="1838325"/>
            <a:ext cx="4439042" cy="2957512"/>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ag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re 1">
            <a:extLst>
              <a:ext uri="{FF2B5EF4-FFF2-40B4-BE49-F238E27FC236}">
                <a16:creationId xmlns:a16="http://schemas.microsoft.com/office/drawing/2014/main" id="{89559F60-4CE1-4E2F-86EA-1B60679F1F4A}"/>
              </a:ext>
            </a:extLst>
          </p:cNvPr>
          <p:cNvSpPr>
            <a:spLocks noGrp="1"/>
          </p:cNvSpPr>
          <p:nvPr>
            <p:ph type="title"/>
          </p:nvPr>
        </p:nvSpPr>
        <p:spPr>
          <a:xfrm>
            <a:off x="6900492" y="191326"/>
            <a:ext cx="4538124" cy="970450"/>
          </a:xfrm>
        </p:spPr>
        <p:txBody>
          <a:bodyPr rtlCol="0" anchor="b">
            <a:normAutofit/>
          </a:bodyPr>
          <a:lstStyle/>
          <a:p>
            <a:pPr algn="l"/>
            <a:r>
              <a:rPr lang="fr-FR" sz="4000" dirty="0"/>
              <a:t>Type De CMS</a:t>
            </a:r>
          </a:p>
        </p:txBody>
      </p:sp>
      <p:sp>
        <p:nvSpPr>
          <p:cNvPr id="24" name="Espace réservé du contenu 2">
            <a:extLst>
              <a:ext uri="{FF2B5EF4-FFF2-40B4-BE49-F238E27FC236}">
                <a16:creationId xmlns:a16="http://schemas.microsoft.com/office/drawing/2014/main" id="{F260476B-CCA6-412B-A9C5-399C34AE6F05}"/>
              </a:ext>
            </a:extLst>
          </p:cNvPr>
          <p:cNvSpPr>
            <a:spLocks noGrp="1"/>
          </p:cNvSpPr>
          <p:nvPr>
            <p:ph idx="1"/>
          </p:nvPr>
        </p:nvSpPr>
        <p:spPr>
          <a:xfrm>
            <a:off x="6607330" y="1353101"/>
            <a:ext cx="5124449" cy="4714324"/>
          </a:xfrm>
        </p:spPr>
        <p:txBody>
          <a:bodyPr rtlCol="0" anchor="t">
            <a:noAutofit/>
          </a:bodyPr>
          <a:lstStyle/>
          <a:p>
            <a:pPr algn="l"/>
            <a:r>
              <a:rPr lang="fr-FR" sz="1500" dirty="0">
                <a:solidFill>
                  <a:schemeClr val="tx1">
                    <a:lumMod val="75000"/>
                  </a:schemeClr>
                </a:solidFill>
                <a:effectLst/>
                <a:latin typeface="Ubuntu" panose="020B0504030602030204" pitchFamily="34" charset="0"/>
              </a:rPr>
              <a:t>Il existe plusieurs types de CMS, les CMS dits custom et les CMS open source. Le CMS custom, comme son nom l’indique, est créé sur mesure. L’avantage de ce type de solutions est que votre back office (interface d’édition) ne sera pas parasité par des fonctionnalités dont vous n’aurez pas besoin. Seront intégrés uniquement les modules dont vous aurez besoin au quotidien de manière à rendre l’utilisation de votre plateforme en ligne le plus simple possible. Besoin d’une fonctionnalité spécifique et propre à votre activité ? La dimension “custom” de ce type de CMS rend le champ des possibles (presque) sans limite ! </a:t>
            </a:r>
          </a:p>
          <a:p>
            <a:pPr algn="l"/>
            <a:r>
              <a:rPr lang="fr-FR" sz="1500" dirty="0">
                <a:solidFill>
                  <a:schemeClr val="tx1">
                    <a:lumMod val="75000"/>
                  </a:schemeClr>
                </a:solidFill>
                <a:effectLst/>
                <a:latin typeface="Ubuntu" panose="020B0504030602030204" pitchFamily="34" charset="0"/>
              </a:rPr>
              <a:t>Les CMS open source, eux, sont accessibles gratuitement pour la plupart. Il existe plusieurs CMS connus comme Wordpress, Joomla ou Drupal, qui figurent parmi les références les plus utilisées en Maroc et dans le monde. </a:t>
            </a:r>
          </a:p>
        </p:txBody>
      </p:sp>
      <p:pic>
        <p:nvPicPr>
          <p:cNvPr id="5" name="Image 4">
            <a:extLst>
              <a:ext uri="{FF2B5EF4-FFF2-40B4-BE49-F238E27FC236}">
                <a16:creationId xmlns:a16="http://schemas.microsoft.com/office/drawing/2014/main" id="{5D7F5BF8-9F60-482C-8F19-AA9ACE123C4F}"/>
              </a:ext>
            </a:extLst>
          </p:cNvPr>
          <p:cNvPicPr>
            <a:picLocks noChangeAspect="1"/>
          </p:cNvPicPr>
          <p:nvPr/>
        </p:nvPicPr>
        <p:blipFill>
          <a:blip r:embed="rId7"/>
          <a:stretch>
            <a:fillRect/>
          </a:stretch>
        </p:blipFill>
        <p:spPr>
          <a:xfrm>
            <a:off x="259284" y="2190750"/>
            <a:ext cx="5560187" cy="2476500"/>
          </a:xfrm>
          <a:prstGeom prst="rect">
            <a:avLst/>
          </a:prstGeom>
        </p:spPr>
      </p:pic>
    </p:spTree>
    <p:extLst>
      <p:ext uri="{BB962C8B-B14F-4D97-AF65-F5344CB8AC3E}">
        <p14:creationId xmlns:p14="http://schemas.microsoft.com/office/powerpoint/2010/main" val="2872128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57" name="Imag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pic>
        <p:nvPicPr>
          <p:cNvPr id="10" name="Espace réservé du contenu 9">
            <a:extLst>
              <a:ext uri="{FF2B5EF4-FFF2-40B4-BE49-F238E27FC236}">
                <a16:creationId xmlns:a16="http://schemas.microsoft.com/office/drawing/2014/main" id="{EFDFDB02-62D3-4FB5-B1CD-D5FB2CD3C47A}"/>
              </a:ext>
            </a:extLst>
          </p:cNvPr>
          <p:cNvPicPr>
            <a:picLocks noGrp="1" noChangeAspect="1"/>
          </p:cNvPicPr>
          <p:nvPr>
            <p:ph idx="1"/>
          </p:nvPr>
        </p:nvPicPr>
        <p:blipFill>
          <a:blip r:embed="rId6"/>
          <a:stretch>
            <a:fillRect/>
          </a:stretch>
        </p:blipFill>
        <p:spPr>
          <a:xfrm>
            <a:off x="1584433" y="210820"/>
            <a:ext cx="9012485" cy="5793740"/>
          </a:xfrm>
        </p:spPr>
      </p:pic>
    </p:spTree>
    <p:extLst>
      <p:ext uri="{BB962C8B-B14F-4D97-AF65-F5344CB8AC3E}">
        <p14:creationId xmlns:p14="http://schemas.microsoft.com/office/powerpoint/2010/main" val="3894350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2744F4-2310-4D02-9F8D-B37CDAFA9D64}"/>
              </a:ext>
            </a:extLst>
          </p:cNvPr>
          <p:cNvSpPr>
            <a:spLocks noGrp="1"/>
          </p:cNvSpPr>
          <p:nvPr>
            <p:ph type="title"/>
          </p:nvPr>
        </p:nvSpPr>
        <p:spPr/>
        <p:txBody>
          <a:bodyPr/>
          <a:lstStyle/>
          <a:p>
            <a:r>
              <a:rPr lang="fr-MA" dirty="0"/>
              <a:t>WordPress</a:t>
            </a:r>
          </a:p>
        </p:txBody>
      </p:sp>
      <p:sp>
        <p:nvSpPr>
          <p:cNvPr id="3" name="Espace réservé du contenu 2">
            <a:extLst>
              <a:ext uri="{FF2B5EF4-FFF2-40B4-BE49-F238E27FC236}">
                <a16:creationId xmlns:a16="http://schemas.microsoft.com/office/drawing/2014/main" id="{D7FD06C2-4E03-4CF3-9D81-A6CE5A14636F}"/>
              </a:ext>
            </a:extLst>
          </p:cNvPr>
          <p:cNvSpPr>
            <a:spLocks noGrp="1"/>
          </p:cNvSpPr>
          <p:nvPr>
            <p:ph idx="1"/>
          </p:nvPr>
        </p:nvSpPr>
        <p:spPr/>
        <p:txBody>
          <a:bodyPr>
            <a:normAutofit fontScale="92500" lnSpcReduction="10000"/>
          </a:bodyPr>
          <a:lstStyle/>
          <a:p>
            <a:pPr algn="l" fontAlgn="base"/>
            <a:r>
              <a:rPr lang="fr-FR" sz="1800" dirty="0">
                <a:solidFill>
                  <a:schemeClr val="tx1">
                    <a:lumMod val="75000"/>
                  </a:schemeClr>
                </a:solidFill>
                <a:effectLst/>
                <a:latin typeface="Ubuntu" panose="020B0504030602030204" pitchFamily="34" charset="0"/>
              </a:rPr>
              <a:t>Il s’agit bien entendu du CMS tout désigné pour la création d’un blogue, d’un site internet ou bien pour la mise en place d’un site e-commerce. WordPress est généralement très apprécié pour la grande variété de thèmes qu’il rend disponible. Toutefois, bien que cet outil soit souvent recommandé aux novices, il faut tout de même souligner qu’il requiert de plus grandes habiletés en informatique qu’un CMS comme </a:t>
            </a:r>
            <a:r>
              <a:rPr lang="fr-FR" sz="1800" dirty="0" err="1">
                <a:solidFill>
                  <a:schemeClr val="tx1">
                    <a:lumMod val="75000"/>
                  </a:schemeClr>
                </a:solidFill>
                <a:effectLst/>
                <a:latin typeface="Ubuntu" panose="020B0504030602030204" pitchFamily="34" charset="0"/>
              </a:rPr>
              <a:t>Shopify</a:t>
            </a:r>
            <a:r>
              <a:rPr lang="fr-FR" sz="1800" dirty="0">
                <a:solidFill>
                  <a:schemeClr val="tx1">
                    <a:lumMod val="75000"/>
                  </a:schemeClr>
                </a:solidFill>
                <a:effectLst/>
                <a:latin typeface="Ubuntu" panose="020B0504030602030204" pitchFamily="34" charset="0"/>
              </a:rPr>
              <a:t>. Néanmoins, il demeure relativement facile à utiliser en raison de son interface intuitive. </a:t>
            </a:r>
          </a:p>
          <a:p>
            <a:pPr algn="l" fontAlgn="base"/>
            <a:r>
              <a:rPr lang="fr-FR" sz="1800" dirty="0">
                <a:solidFill>
                  <a:schemeClr val="tx1">
                    <a:lumMod val="75000"/>
                  </a:schemeClr>
                </a:solidFill>
                <a:effectLst/>
                <a:latin typeface="Ubuntu" panose="020B0504030602030204" pitchFamily="34" charset="0"/>
              </a:rPr>
              <a:t>D’ailleurs, son installation peut être somme toute un peu compliquée, d’autant plus que vous devrez installer des plugins afin de personnaliser votre site et de faire en sorte que celui-ci soit en mesure de répondre à vos besoins. Précisons que WordPress doit impérativement se tourner vers des plugins externes pour ce qui est de la gestion du contenu multilingue. Si l'intégration des plugins est une tâche relativement facile à réaliser, il faut savoir que ceux-ci ont quelques fois des failles de sécurité, ce qui demande de faire preuve de vigilance.</a:t>
            </a:r>
          </a:p>
          <a:p>
            <a:endParaRPr lang="fr-MA" dirty="0"/>
          </a:p>
        </p:txBody>
      </p:sp>
    </p:spTree>
    <p:extLst>
      <p:ext uri="{BB962C8B-B14F-4D97-AF65-F5344CB8AC3E}">
        <p14:creationId xmlns:p14="http://schemas.microsoft.com/office/powerpoint/2010/main" val="1619275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5910_TF55705232.potx" id="{02AF44FE-3C0F-483E-AB42-A62B4B49395F}" vid="{F23FCEBA-AEA9-4629-922F-EE14B03EEF7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E6835DE5CDEE54CB309EA4E5C7D705C" ma:contentTypeVersion="2" ma:contentTypeDescription="Create a new document." ma:contentTypeScope="" ma:versionID="d11d76472ed1fec8856dea7eab60c30f">
  <xsd:schema xmlns:xsd="http://www.w3.org/2001/XMLSchema" xmlns:xs="http://www.w3.org/2001/XMLSchema" xmlns:p="http://schemas.microsoft.com/office/2006/metadata/properties" xmlns:ns3="f1b1dd85-4c62-42eb-a401-adc22b289444" targetNamespace="http://schemas.microsoft.com/office/2006/metadata/properties" ma:root="true" ma:fieldsID="4764263a42687bbda6e47d25a4d780f3" ns3:_="">
    <xsd:import namespace="f1b1dd85-4c62-42eb-a401-adc22b289444"/>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b1dd85-4c62-42eb-a401-adc22b2894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documentManagement/types"/>
    <ds:schemaRef ds:uri="http://purl.org/dc/dcmitype/"/>
    <ds:schemaRef ds:uri="http://schemas.microsoft.com/office/infopath/2007/PartnerControls"/>
    <ds:schemaRef ds:uri="http://schemas.microsoft.com/office/2006/metadata/properties"/>
    <ds:schemaRef ds:uri="f1b1dd85-4c62-42eb-a401-adc22b289444"/>
    <ds:schemaRef ds:uri="http://purl.org/dc/elements/1.1/"/>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7BCEDF91-0705-48FA-A694-34D59E1444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b1dd85-4c62-42eb-a401-adc22b2894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{3583285F-F978-4EFA-928B-B6C027CB033D}tf55705232_win32</Template>
  <TotalTime>279</TotalTime>
  <Words>462</Words>
  <Application>Microsoft Office PowerPoint</Application>
  <PresentationFormat>Grand écran</PresentationFormat>
  <Paragraphs>14</Paragraphs>
  <Slides>5</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Calibri</vt:lpstr>
      <vt:lpstr>Goudy Old Style</vt:lpstr>
      <vt:lpstr>Ubuntu</vt:lpstr>
      <vt:lpstr>Wingdings 2</vt:lpstr>
      <vt:lpstr>SlateVTI</vt:lpstr>
      <vt:lpstr>CMS « Content Management System »</vt:lpstr>
      <vt:lpstr>Définition CMS</vt:lpstr>
      <vt:lpstr>Type De CMS</vt:lpstr>
      <vt:lpstr>Présentation PowerPoint</vt:lpstr>
      <vt:lpstr>WordPress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 « Content Management System »</dc:title>
  <dc:creator>Oussama El bechari</dc:creator>
  <cp:lastModifiedBy>Oussama El bechari</cp:lastModifiedBy>
  <cp:revision>2</cp:revision>
  <dcterms:created xsi:type="dcterms:W3CDTF">2022-04-28T10:57:17Z</dcterms:created>
  <dcterms:modified xsi:type="dcterms:W3CDTF">2022-04-29T18:48:27Z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0x0101000E6835DE5CDEE54CB309EA4E5C7D705C</vt:lpwstr>
  </property>
  <property fmtid="{D5CDD505-2E9C-101B-9397-08002B2CF9AE}" pid="3" name="MSIP_Label_defa4170-0d19-0005-0004-bc88714345d2_Enabled">
    <vt:lpwstr>true</vt:lpwstr>
  </property>
  <property fmtid="{D5CDD505-2E9C-101B-9397-08002B2CF9AE}" pid="4" name="MSIP_Label_defa4170-0d19-0005-0004-bc88714345d2_SetDate">
    <vt:lpwstr>2022-04-28T10:57:18Z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07251276-c7dc-471b-9f62-34000ec32c13</vt:lpwstr>
  </property>
  <property fmtid="{D5CDD505-2E9C-101B-9397-08002B2CF9AE}" pid="8" name="MSIP_Label_defa4170-0d19-0005-0004-bc88714345d2_ActionId">
    <vt:lpwstr>dd6db4db-e639-4bdf-82ef-987af4d0295d</vt:lpwstr>
  </property>
  <property fmtid="{D5CDD505-2E9C-101B-9397-08002B2CF9AE}" pid="9" name="MSIP_Label_defa4170-0d19-0005-0004-bc88714345d2_ContentBits">
    <vt:lpwstr>0</vt:lpwstr>
  </property>
</Properties>
</file>