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Image+Segmentatio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4E0032-2053-4471-A60A-0D20B30123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Python for data </a:t>
            </a:r>
            <a:r>
              <a:rPr lang="fr-FR" dirty="0" err="1"/>
              <a:t>analysis</a:t>
            </a:r>
            <a:r>
              <a:rPr lang="fr-FR" dirty="0"/>
              <a:t>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C8B72EB-8A8B-4AF9-9228-F679F5413D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Image Segmentation Data Set</a:t>
            </a:r>
          </a:p>
          <a:p>
            <a:r>
              <a:rPr lang="fr-FR" dirty="0">
                <a:hlinkClick r:id="rId2"/>
              </a:rPr>
              <a:t>https://archive.ics.uci.edu/ml/datasets/Image+Segmentation</a:t>
            </a:r>
            <a:endParaRPr lang="fr-FR" dirty="0"/>
          </a:p>
          <a:p>
            <a:r>
              <a:rPr lang="fr-FR" dirty="0"/>
              <a:t>Oussama Ayoub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630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2F2687-BDBF-4933-988C-0EEF2F669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fr-FR" dirty="0"/>
              <a:t>Présentation du 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2076C8-BB0B-4194-BE46-20BDCC129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192868"/>
            <a:ext cx="8798455" cy="2672644"/>
          </a:xfrm>
        </p:spPr>
        <p:txBody>
          <a:bodyPr/>
          <a:lstStyle/>
          <a:p>
            <a:r>
              <a:rPr lang="fr-FR" dirty="0"/>
              <a:t>7 images d’environnements extérieurs</a:t>
            </a:r>
          </a:p>
          <a:p>
            <a:r>
              <a:rPr lang="fr-FR" dirty="0"/>
              <a:t>Chaque image est divisée en plusieurs images 3*3 pixels</a:t>
            </a:r>
          </a:p>
          <a:p>
            <a:r>
              <a:rPr lang="fr-FR" dirty="0"/>
              <a:t>Chaque sous images est une ligne dans la base et est labélisée en fonction de ce qu’elle représente</a:t>
            </a:r>
          </a:p>
          <a:p>
            <a:r>
              <a:rPr lang="fr-FR" dirty="0"/>
              <a:t>7 catégories : </a:t>
            </a:r>
            <a:r>
              <a:rPr lang="fr-FR" dirty="0" err="1"/>
              <a:t>Brickface</a:t>
            </a:r>
            <a:r>
              <a:rPr lang="fr-FR" dirty="0"/>
              <a:t>, Cement, </a:t>
            </a:r>
            <a:r>
              <a:rPr lang="fr-FR" dirty="0" err="1"/>
              <a:t>Foliage</a:t>
            </a:r>
            <a:r>
              <a:rPr lang="fr-FR" dirty="0"/>
              <a:t>, Grass, Path, Sky, </a:t>
            </a:r>
            <a:r>
              <a:rPr lang="fr-FR" dirty="0" err="1"/>
              <a:t>Window</a:t>
            </a:r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3303FC71-5C60-467E-8A92-009A3B900C73}"/>
              </a:ext>
            </a:extLst>
          </p:cNvPr>
          <p:cNvSpPr txBox="1">
            <a:spLocks/>
          </p:cNvSpPr>
          <p:nvPr/>
        </p:nvSpPr>
        <p:spPr>
          <a:xfrm>
            <a:off x="552184" y="5255580"/>
            <a:ext cx="10686946" cy="568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Objectif : Trouver le label de l’image en fonction des caractéristiques de celle-ci </a:t>
            </a:r>
          </a:p>
        </p:txBody>
      </p:sp>
    </p:spTree>
    <p:extLst>
      <p:ext uri="{BB962C8B-B14F-4D97-AF65-F5344CB8AC3E}">
        <p14:creationId xmlns:p14="http://schemas.microsoft.com/office/powerpoint/2010/main" val="3500526101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532</TotalTime>
  <Words>91</Words>
  <Application>Microsoft Office PowerPoint</Application>
  <PresentationFormat>Grand écran</PresentationFormat>
  <Paragraphs>10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Century Gothic</vt:lpstr>
      <vt:lpstr>Wingdings 3</vt:lpstr>
      <vt:lpstr>Secteur</vt:lpstr>
      <vt:lpstr>Python for data analysis Project</vt:lpstr>
      <vt:lpstr>Présentation du contexte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analysis Project</dc:title>
  <dc:creator>Oussama Ayoub</dc:creator>
  <cp:lastModifiedBy>Oussama Ayoub</cp:lastModifiedBy>
  <cp:revision>7</cp:revision>
  <dcterms:created xsi:type="dcterms:W3CDTF">2019-02-15T11:37:56Z</dcterms:created>
  <dcterms:modified xsi:type="dcterms:W3CDTF">2019-02-15T20:35:29Z</dcterms:modified>
</cp:coreProperties>
</file>