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mage+Segm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E0032-2053-4471-A60A-0D20B3012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8B72EB-8A8B-4AF9-9228-F679F541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Image Segmentation Data Set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https://archive.ics.uci.edu/ml/datasets/Image+Segmentation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Oussama Ayoub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3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Présentation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8798455" cy="2672644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 images d’environnements extérieurs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Chaque image est divisée en plusieurs images 3*3 pixels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Chaque sous images est une ligne dans la base et est labélisée en fonction de ce qu’elle représente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 catégories :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Brickface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Cement,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Foliage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Grass, Path, Sky,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Window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303FC71-5C60-467E-8A92-009A3B900C73}"/>
              </a:ext>
            </a:extLst>
          </p:cNvPr>
          <p:cNvSpPr txBox="1">
            <a:spLocks/>
          </p:cNvSpPr>
          <p:nvPr/>
        </p:nvSpPr>
        <p:spPr>
          <a:xfrm>
            <a:off x="552184" y="5255580"/>
            <a:ext cx="10686946" cy="56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Objectif : Trouver le label de l’image en fonction des caractéristiques de celle-ci </a:t>
            </a:r>
          </a:p>
        </p:txBody>
      </p:sp>
    </p:spTree>
    <p:extLst>
      <p:ext uri="{BB962C8B-B14F-4D97-AF65-F5344CB8AC3E}">
        <p14:creationId xmlns:p14="http://schemas.microsoft.com/office/powerpoint/2010/main" val="35005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1080655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080655"/>
            <a:ext cx="11319367" cy="5675252"/>
          </a:xfrm>
        </p:spPr>
        <p:txBody>
          <a:bodyPr anchor="t">
            <a:normAutofit fontScale="32500" lnSpcReduction="20000"/>
          </a:bodyPr>
          <a:lstStyle/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region-centroid-col:  the column of the </a:t>
            </a:r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center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pixel of the region.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region-centroid-row:  the row of the </a:t>
            </a:r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center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pixel of the region.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region-pixel-count:  the number of pixels in a region = 9.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short-line-density-5:  the results of a line </a:t>
            </a:r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extractoin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algorithm that counts how many lines of length 5 (any orientation) with low contrast, less than or equal to 5, go through the region.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short-line-density-2:  same as short-line-density-5 but counts lines of high contrast, greater than 5.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vedge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 measure the contrast of horizontally adjacent pixels in the region. There are 6, the mean and standard deviation are given.  This attribute is used as a vertical edge detector.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vegde-sd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(see 6)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hedge-mean:  measures the contrast of vertically adjacent pixels. Used for horizontal line detection. 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hedge-</a:t>
            </a:r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sd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(see 8).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intensity-mean:  the average over the region of (R + G + B)/3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rawred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the average over the region of the R value.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rawblue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the average over the region of the B value.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rawgreen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the average over the region of the G value.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exred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measure the excess red:  (2R - (G + B))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exblue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measure the excess blue:  (2B - (G + R))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exgreen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measure the excess green:  (2G - (R + B))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value-mean:  3-d nonlinear transformation of RGB. (Algorithm can be found in Foley and </a:t>
            </a:r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VanDam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Fundamentals of Interactive Computer Graphics)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saturatoin</a:t>
            </a:r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-mean:  (see 17)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hue-mean:  (see 17)</a:t>
            </a:r>
            <a:endParaRPr lang="fr-FR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Data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1026"/>
            <a:ext cx="10155424" cy="452752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Les étapes :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Créer la table pandas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 label n’est pas une colonne dans le fichier csv, il se transforme en indexe dans la table. J’ai donc rajouté un nouvelle colonne puis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reindexé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le tableau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Il n’y a pas de valeurs manquantes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 nombre de ligne par label est similaire (300)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Toutes les valeurs sont numériques (pas de modifications intéressantes)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J’ai ensuite étudié les valeurs distinctes, la colonne « REGION-PIXEL-COUNT » ne contient qu’une valeur, j’ai donc supprimé la colonne car elle n’apporte pas d’information</a:t>
            </a: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J’ai factorisé la colonne Label pour la transformer en numérique (valeurs : 0 à 6)</a:t>
            </a:r>
          </a:p>
        </p:txBody>
      </p:sp>
    </p:spTree>
    <p:extLst>
      <p:ext uri="{BB962C8B-B14F-4D97-AF65-F5344CB8AC3E}">
        <p14:creationId xmlns:p14="http://schemas.microsoft.com/office/powerpoint/2010/main" val="331326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1027"/>
            <a:ext cx="10155424" cy="261883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Seule visualisation faite est un ensemble de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boxplots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pour chaque label et pour une colonne sélectionnée :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D67B2-A605-4DF2-837B-DD6078EA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6" y="3571959"/>
            <a:ext cx="10734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Modélisation et 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2" y="1439333"/>
            <a:ext cx="10155424" cy="3864198"/>
          </a:xfrm>
        </p:spPr>
        <p:txBody>
          <a:bodyPr/>
          <a:lstStyle/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Différents modèles testés : Ridge,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ElasticNet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lasso, SVM,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LinearSVC+OnevsRest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Optimisation : 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GridSearch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+ Cross validation pour éviter l’</a:t>
            </a:r>
            <a:r>
              <a:rPr lang="fr-FR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overfitting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:</a:t>
            </a:r>
          </a:p>
          <a:p>
            <a:pPr lvl="1"/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92EFD1-0685-450E-A381-BAE59622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134"/>
            <a:ext cx="5379063" cy="5305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586801-EC7D-4DE7-B0E4-E80A4D32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54" y="2362983"/>
            <a:ext cx="4267200" cy="1609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0FCEF2-F577-469B-BE0A-108F62AB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398" y="4312850"/>
            <a:ext cx="6332205" cy="24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Affichage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76122"/>
            <a:ext cx="10155424" cy="261883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J’ai dû utiliser un autre modèle moins performant et j’ai affiché les courbes ROC </a:t>
            </a:r>
            <a:r>
              <a:rPr lang="fr-FR">
                <a:solidFill>
                  <a:schemeClr val="bg2">
                    <a:lumMod val="20000"/>
                    <a:lumOff val="80000"/>
                  </a:schemeClr>
                </a:solidFill>
              </a:rPr>
              <a:t>pour chaque LABEL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224CDA-FA72-4952-9A53-CC4E4C9F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305175"/>
            <a:ext cx="43243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424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638</TotalTime>
  <Words>521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Secteur</vt:lpstr>
      <vt:lpstr>Python for data analysis Project</vt:lpstr>
      <vt:lpstr>Présentation du contexte</vt:lpstr>
      <vt:lpstr>Les features</vt:lpstr>
      <vt:lpstr>Data engineering</vt:lpstr>
      <vt:lpstr>Visualisation</vt:lpstr>
      <vt:lpstr>Modélisation et OPTIMISATION</vt:lpstr>
      <vt:lpstr>Affichage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</dc:title>
  <dc:creator>Oussama Ayoub</dc:creator>
  <cp:lastModifiedBy>Oussama Ayoub</cp:lastModifiedBy>
  <cp:revision>15</cp:revision>
  <dcterms:created xsi:type="dcterms:W3CDTF">2019-02-15T11:37:56Z</dcterms:created>
  <dcterms:modified xsi:type="dcterms:W3CDTF">2019-02-15T22:45:27Z</dcterms:modified>
</cp:coreProperties>
</file>