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48" r:id="rId1"/>
  </p:sldMasterIdLst>
  <p:sldIdLst>
    <p:sldId id="267" r:id="rId2"/>
    <p:sldId id="268" r:id="rId3"/>
    <p:sldId id="269" r:id="rId4"/>
    <p:sldId id="275" r:id="rId5"/>
    <p:sldId id="276" r:id="rId6"/>
    <p:sldId id="277" r:id="rId7"/>
    <p:sldId id="278" r:id="rId8"/>
    <p:sldId id="279" r:id="rId9"/>
    <p:sldId id="280" r:id="rId10"/>
    <p:sldId id="281" r:id="rId11"/>
  </p:sldIdLst>
  <p:sldSz cx="7556500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>
      <p:cViewPr varScale="1">
        <p:scale>
          <a:sx n="73" d="100"/>
          <a:sy n="73" d="100"/>
        </p:scale>
        <p:origin x="307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8" y="1750055"/>
            <a:ext cx="6423025" cy="3722887"/>
          </a:xfrm>
        </p:spPr>
        <p:txBody>
          <a:bodyPr anchor="b"/>
          <a:lstStyle>
            <a:lvl1pPr algn="ctr">
              <a:defRPr sz="495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563" y="5616511"/>
            <a:ext cx="5667375" cy="2581762"/>
          </a:xfrm>
        </p:spPr>
        <p:txBody>
          <a:bodyPr/>
          <a:lstStyle>
            <a:lvl1pPr marL="0" indent="0" algn="ctr">
              <a:buNone/>
              <a:defRPr sz="1983"/>
            </a:lvl1pPr>
            <a:lvl2pPr marL="377830" indent="0" algn="ctr">
              <a:buNone/>
              <a:defRPr sz="1653"/>
            </a:lvl2pPr>
            <a:lvl3pPr marL="755660" indent="0" algn="ctr">
              <a:buNone/>
              <a:defRPr sz="1488"/>
            </a:lvl3pPr>
            <a:lvl4pPr marL="1133490" indent="0" algn="ctr">
              <a:buNone/>
              <a:defRPr sz="1322"/>
            </a:lvl4pPr>
            <a:lvl5pPr marL="1511320" indent="0" algn="ctr">
              <a:buNone/>
              <a:defRPr sz="1322"/>
            </a:lvl5pPr>
            <a:lvl6pPr marL="1889150" indent="0" algn="ctr">
              <a:buNone/>
              <a:defRPr sz="1322"/>
            </a:lvl6pPr>
            <a:lvl7pPr marL="2266980" indent="0" algn="ctr">
              <a:buNone/>
              <a:defRPr sz="1322"/>
            </a:lvl7pPr>
            <a:lvl8pPr marL="2644811" indent="0" algn="ctr">
              <a:buNone/>
              <a:defRPr sz="1322"/>
            </a:lvl8pPr>
            <a:lvl9pPr marL="3022641" indent="0" algn="ctr">
              <a:buNone/>
              <a:defRPr sz="1322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9535">
              <a:lnSpc>
                <a:spcPct val="100000"/>
              </a:lnSpc>
              <a:spcBef>
                <a:spcPts val="495"/>
              </a:spcBef>
            </a:pPr>
            <a:fld id="{81D60167-4931-47E6-BA6A-407CBD079E47}" type="slidenum">
              <a:rPr lang="fr-FR" spc="-140" smtClean="0"/>
              <a:t>‹#›</a:t>
            </a:fld>
            <a:endParaRPr lang="fr-FR" spc="-140" dirty="0"/>
          </a:p>
        </p:txBody>
      </p:sp>
    </p:spTree>
    <p:extLst>
      <p:ext uri="{BB962C8B-B14F-4D97-AF65-F5344CB8AC3E}">
        <p14:creationId xmlns:p14="http://schemas.microsoft.com/office/powerpoint/2010/main" val="413278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9535">
              <a:lnSpc>
                <a:spcPct val="100000"/>
              </a:lnSpc>
              <a:spcBef>
                <a:spcPts val="495"/>
              </a:spcBef>
            </a:pPr>
            <a:fld id="{81D60167-4931-47E6-BA6A-407CBD079E47}" type="slidenum">
              <a:rPr lang="fr-FR" spc="-140" smtClean="0"/>
              <a:t>‹#›</a:t>
            </a:fld>
            <a:endParaRPr lang="fr-FR" spc="-140" dirty="0"/>
          </a:p>
        </p:txBody>
      </p:sp>
    </p:spTree>
    <p:extLst>
      <p:ext uri="{BB962C8B-B14F-4D97-AF65-F5344CB8AC3E}">
        <p14:creationId xmlns:p14="http://schemas.microsoft.com/office/powerpoint/2010/main" val="138704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7621" y="569325"/>
            <a:ext cx="1629370" cy="90621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510" y="569325"/>
            <a:ext cx="4793655" cy="90621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9535">
              <a:lnSpc>
                <a:spcPct val="100000"/>
              </a:lnSpc>
              <a:spcBef>
                <a:spcPts val="495"/>
              </a:spcBef>
            </a:pPr>
            <a:fld id="{81D60167-4931-47E6-BA6A-407CBD079E47}" type="slidenum">
              <a:rPr lang="fr-FR" spc="-140" smtClean="0"/>
              <a:t>‹#›</a:t>
            </a:fld>
            <a:endParaRPr lang="fr-FR" spc="-140" dirty="0"/>
          </a:p>
        </p:txBody>
      </p:sp>
    </p:spTree>
    <p:extLst>
      <p:ext uri="{BB962C8B-B14F-4D97-AF65-F5344CB8AC3E}">
        <p14:creationId xmlns:p14="http://schemas.microsoft.com/office/powerpoint/2010/main" val="104651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89535">
              <a:lnSpc>
                <a:spcPct val="100000"/>
              </a:lnSpc>
              <a:spcBef>
                <a:spcPts val="495"/>
              </a:spcBef>
            </a:pPr>
            <a:fld id="{81D60167-4931-47E6-BA6A-407CBD079E47}" type="slidenum">
              <a:rPr spc="-140" dirty="0"/>
              <a:t>‹#›</a:t>
            </a:fld>
            <a:endParaRPr spc="-140" dirty="0"/>
          </a:p>
        </p:txBody>
      </p:sp>
    </p:spTree>
    <p:extLst>
      <p:ext uri="{BB962C8B-B14F-4D97-AF65-F5344CB8AC3E}">
        <p14:creationId xmlns:p14="http://schemas.microsoft.com/office/powerpoint/2010/main" val="228551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9535">
              <a:lnSpc>
                <a:spcPct val="100000"/>
              </a:lnSpc>
              <a:spcBef>
                <a:spcPts val="495"/>
              </a:spcBef>
            </a:pPr>
            <a:fld id="{81D60167-4931-47E6-BA6A-407CBD079E47}" type="slidenum">
              <a:rPr lang="fr-FR" spc="-140" smtClean="0"/>
              <a:t>‹#›</a:t>
            </a:fld>
            <a:endParaRPr lang="fr-FR" spc="-140" dirty="0"/>
          </a:p>
        </p:txBody>
      </p:sp>
    </p:spTree>
    <p:extLst>
      <p:ext uri="{BB962C8B-B14F-4D97-AF65-F5344CB8AC3E}">
        <p14:creationId xmlns:p14="http://schemas.microsoft.com/office/powerpoint/2010/main" val="263941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74" y="2665927"/>
            <a:ext cx="6517481" cy="4448157"/>
          </a:xfrm>
        </p:spPr>
        <p:txBody>
          <a:bodyPr anchor="b"/>
          <a:lstStyle>
            <a:lvl1pPr>
              <a:defRPr sz="495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74" y="7156165"/>
            <a:ext cx="6517481" cy="2339180"/>
          </a:xfrm>
        </p:spPr>
        <p:txBody>
          <a:bodyPr/>
          <a:lstStyle>
            <a:lvl1pPr marL="0" indent="0">
              <a:buNone/>
              <a:defRPr sz="1983">
                <a:solidFill>
                  <a:schemeClr val="tx1"/>
                </a:solidFill>
              </a:defRPr>
            </a:lvl1pPr>
            <a:lvl2pPr marL="377830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9535">
              <a:lnSpc>
                <a:spcPct val="100000"/>
              </a:lnSpc>
              <a:spcBef>
                <a:spcPts val="495"/>
              </a:spcBef>
            </a:pPr>
            <a:fld id="{81D60167-4931-47E6-BA6A-407CBD079E47}" type="slidenum">
              <a:rPr lang="fr-FR" spc="-140" smtClean="0"/>
              <a:t>‹#›</a:t>
            </a:fld>
            <a:endParaRPr lang="fr-FR" spc="-140" dirty="0"/>
          </a:p>
        </p:txBody>
      </p:sp>
    </p:spTree>
    <p:extLst>
      <p:ext uri="{BB962C8B-B14F-4D97-AF65-F5344CB8AC3E}">
        <p14:creationId xmlns:p14="http://schemas.microsoft.com/office/powerpoint/2010/main" val="65926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509" y="2846623"/>
            <a:ext cx="3211513" cy="67848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5478" y="2846623"/>
            <a:ext cx="3211513" cy="67848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9535">
              <a:lnSpc>
                <a:spcPct val="100000"/>
              </a:lnSpc>
              <a:spcBef>
                <a:spcPts val="495"/>
              </a:spcBef>
            </a:pPr>
            <a:fld id="{81D60167-4931-47E6-BA6A-407CBD079E47}" type="slidenum">
              <a:rPr lang="fr-FR" spc="-140" smtClean="0"/>
              <a:t>‹#›</a:t>
            </a:fld>
            <a:endParaRPr lang="fr-FR" spc="-140" dirty="0"/>
          </a:p>
        </p:txBody>
      </p:sp>
    </p:spTree>
    <p:extLst>
      <p:ext uri="{BB962C8B-B14F-4D97-AF65-F5344CB8AC3E}">
        <p14:creationId xmlns:p14="http://schemas.microsoft.com/office/powerpoint/2010/main" val="422033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94" y="569327"/>
            <a:ext cx="6517481" cy="206689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495" y="2621369"/>
            <a:ext cx="3196753" cy="1284692"/>
          </a:xfrm>
        </p:spPr>
        <p:txBody>
          <a:bodyPr anchor="b"/>
          <a:lstStyle>
            <a:lvl1pPr marL="0" indent="0">
              <a:buNone/>
              <a:defRPr sz="1983" b="1"/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495" y="3906061"/>
            <a:ext cx="3196753" cy="574522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5478" y="2621369"/>
            <a:ext cx="3212497" cy="1284692"/>
          </a:xfrm>
        </p:spPr>
        <p:txBody>
          <a:bodyPr anchor="b"/>
          <a:lstStyle>
            <a:lvl1pPr marL="0" indent="0">
              <a:buNone/>
              <a:defRPr sz="1983" b="1"/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5478" y="3906061"/>
            <a:ext cx="3212497" cy="574522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9535">
              <a:lnSpc>
                <a:spcPct val="100000"/>
              </a:lnSpc>
              <a:spcBef>
                <a:spcPts val="495"/>
              </a:spcBef>
            </a:pPr>
            <a:fld id="{81D60167-4931-47E6-BA6A-407CBD079E47}" type="slidenum">
              <a:rPr lang="fr-FR" spc="-140" smtClean="0"/>
              <a:t>‹#›</a:t>
            </a:fld>
            <a:endParaRPr lang="fr-FR" spc="-140" dirty="0"/>
          </a:p>
        </p:txBody>
      </p:sp>
    </p:spTree>
    <p:extLst>
      <p:ext uri="{BB962C8B-B14F-4D97-AF65-F5344CB8AC3E}">
        <p14:creationId xmlns:p14="http://schemas.microsoft.com/office/powerpoint/2010/main" val="54855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9535">
              <a:lnSpc>
                <a:spcPct val="100000"/>
              </a:lnSpc>
              <a:spcBef>
                <a:spcPts val="495"/>
              </a:spcBef>
            </a:pPr>
            <a:fld id="{81D60167-4931-47E6-BA6A-407CBD079E47}" type="slidenum">
              <a:rPr lang="fr-FR" spc="-140" smtClean="0"/>
              <a:t>‹#›</a:t>
            </a:fld>
            <a:endParaRPr lang="fr-FR" spc="-140" dirty="0"/>
          </a:p>
        </p:txBody>
      </p:sp>
    </p:spTree>
    <p:extLst>
      <p:ext uri="{BB962C8B-B14F-4D97-AF65-F5344CB8AC3E}">
        <p14:creationId xmlns:p14="http://schemas.microsoft.com/office/powerpoint/2010/main" val="166405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9535">
              <a:lnSpc>
                <a:spcPct val="100000"/>
              </a:lnSpc>
              <a:spcBef>
                <a:spcPts val="495"/>
              </a:spcBef>
            </a:pPr>
            <a:fld id="{81D60167-4931-47E6-BA6A-407CBD079E47}" type="slidenum">
              <a:rPr lang="fr-FR" spc="-140" smtClean="0"/>
              <a:t>‹#›</a:t>
            </a:fld>
            <a:endParaRPr lang="fr-FR" spc="-140" dirty="0"/>
          </a:p>
        </p:txBody>
      </p:sp>
    </p:spTree>
    <p:extLst>
      <p:ext uri="{BB962C8B-B14F-4D97-AF65-F5344CB8AC3E}">
        <p14:creationId xmlns:p14="http://schemas.microsoft.com/office/powerpoint/2010/main" val="320823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94" y="712893"/>
            <a:ext cx="2437168" cy="2495127"/>
          </a:xfrm>
        </p:spPr>
        <p:txBody>
          <a:bodyPr anchor="b"/>
          <a:lstStyle>
            <a:lvl1pPr>
              <a:defRPr sz="264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2497" y="1539654"/>
            <a:ext cx="3825478" cy="7599245"/>
          </a:xfrm>
        </p:spPr>
        <p:txBody>
          <a:bodyPr/>
          <a:lstStyle>
            <a:lvl1pPr>
              <a:defRPr sz="2644"/>
            </a:lvl1pPr>
            <a:lvl2pPr>
              <a:defRPr sz="2314"/>
            </a:lvl2pPr>
            <a:lvl3pPr>
              <a:defRPr sz="1983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494" y="3208020"/>
            <a:ext cx="2437168" cy="5943254"/>
          </a:xfrm>
        </p:spPr>
        <p:txBody>
          <a:bodyPr/>
          <a:lstStyle>
            <a:lvl1pPr marL="0" indent="0">
              <a:buNone/>
              <a:defRPr sz="1322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9535">
              <a:lnSpc>
                <a:spcPct val="100000"/>
              </a:lnSpc>
              <a:spcBef>
                <a:spcPts val="495"/>
              </a:spcBef>
            </a:pPr>
            <a:fld id="{81D60167-4931-47E6-BA6A-407CBD079E47}" type="slidenum">
              <a:rPr lang="fr-FR" spc="-140" smtClean="0"/>
              <a:t>‹#›</a:t>
            </a:fld>
            <a:endParaRPr lang="fr-FR" spc="-140" dirty="0"/>
          </a:p>
        </p:txBody>
      </p:sp>
    </p:spTree>
    <p:extLst>
      <p:ext uri="{BB962C8B-B14F-4D97-AF65-F5344CB8AC3E}">
        <p14:creationId xmlns:p14="http://schemas.microsoft.com/office/powerpoint/2010/main" val="142901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94" y="712893"/>
            <a:ext cx="2437168" cy="2495127"/>
          </a:xfrm>
        </p:spPr>
        <p:txBody>
          <a:bodyPr anchor="b"/>
          <a:lstStyle>
            <a:lvl1pPr>
              <a:defRPr sz="264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2497" y="1539654"/>
            <a:ext cx="3825478" cy="7599245"/>
          </a:xfrm>
        </p:spPr>
        <p:txBody>
          <a:bodyPr anchor="t"/>
          <a:lstStyle>
            <a:lvl1pPr marL="0" indent="0">
              <a:buNone/>
              <a:defRPr sz="2644"/>
            </a:lvl1pPr>
            <a:lvl2pPr marL="377830" indent="0">
              <a:buNone/>
              <a:defRPr sz="2314"/>
            </a:lvl2pPr>
            <a:lvl3pPr marL="755660" indent="0">
              <a:buNone/>
              <a:defRPr sz="1983"/>
            </a:lvl3pPr>
            <a:lvl4pPr marL="1133490" indent="0">
              <a:buNone/>
              <a:defRPr sz="1653"/>
            </a:lvl4pPr>
            <a:lvl5pPr marL="1511320" indent="0">
              <a:buNone/>
              <a:defRPr sz="1653"/>
            </a:lvl5pPr>
            <a:lvl6pPr marL="1889150" indent="0">
              <a:buNone/>
              <a:defRPr sz="1653"/>
            </a:lvl6pPr>
            <a:lvl7pPr marL="2266980" indent="0">
              <a:buNone/>
              <a:defRPr sz="1653"/>
            </a:lvl7pPr>
            <a:lvl8pPr marL="2644811" indent="0">
              <a:buNone/>
              <a:defRPr sz="1653"/>
            </a:lvl8pPr>
            <a:lvl9pPr marL="3022641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494" y="3208020"/>
            <a:ext cx="2437168" cy="5943254"/>
          </a:xfrm>
        </p:spPr>
        <p:txBody>
          <a:bodyPr/>
          <a:lstStyle>
            <a:lvl1pPr marL="0" indent="0">
              <a:buNone/>
              <a:defRPr sz="1322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9535">
              <a:lnSpc>
                <a:spcPct val="100000"/>
              </a:lnSpc>
              <a:spcBef>
                <a:spcPts val="495"/>
              </a:spcBef>
            </a:pPr>
            <a:fld id="{81D60167-4931-47E6-BA6A-407CBD079E47}" type="slidenum">
              <a:rPr lang="fr-FR" spc="-140" smtClean="0"/>
              <a:t>‹#›</a:t>
            </a:fld>
            <a:endParaRPr lang="fr-FR" spc="-140" dirty="0"/>
          </a:p>
        </p:txBody>
      </p:sp>
    </p:spTree>
    <p:extLst>
      <p:ext uri="{BB962C8B-B14F-4D97-AF65-F5344CB8AC3E}">
        <p14:creationId xmlns:p14="http://schemas.microsoft.com/office/powerpoint/2010/main" val="242481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510" y="569327"/>
            <a:ext cx="6517481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510" y="2846623"/>
            <a:ext cx="6517481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509" y="9911200"/>
            <a:ext cx="1700213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3091" y="9911200"/>
            <a:ext cx="2550319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6778" y="9911200"/>
            <a:ext cx="1700213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89535">
              <a:lnSpc>
                <a:spcPct val="100000"/>
              </a:lnSpc>
              <a:spcBef>
                <a:spcPts val="495"/>
              </a:spcBef>
            </a:pPr>
            <a:fld id="{81D60167-4931-47E6-BA6A-407CBD079E47}" type="slidenum">
              <a:rPr lang="fr-FR" spc="-140" smtClean="0"/>
              <a:t>‹#›</a:t>
            </a:fld>
            <a:endParaRPr lang="fr-FR" spc="-140" dirty="0"/>
          </a:p>
        </p:txBody>
      </p:sp>
    </p:spTree>
    <p:extLst>
      <p:ext uri="{BB962C8B-B14F-4D97-AF65-F5344CB8AC3E}">
        <p14:creationId xmlns:p14="http://schemas.microsoft.com/office/powerpoint/2010/main" val="91976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</p:sldLayoutIdLst>
  <p:txStyles>
    <p:titleStyle>
      <a:lvl1pPr algn="l" defTabSz="755660" rtl="0" eaLnBrk="1" latinLnBrk="0" hangingPunct="1">
        <a:lnSpc>
          <a:spcPct val="90000"/>
        </a:lnSpc>
        <a:spcBef>
          <a:spcPct val="0"/>
        </a:spcBef>
        <a:buNone/>
        <a:defRPr sz="36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15" indent="-188915" algn="l" defTabSz="755660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2314" kern="1200">
          <a:solidFill>
            <a:schemeClr val="tx1"/>
          </a:solidFill>
          <a:latin typeface="+mn-lt"/>
          <a:ea typeface="+mn-ea"/>
          <a:cs typeface="+mn-cs"/>
        </a:defRPr>
      </a:lvl1pPr>
      <a:lvl2pPr marL="566745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944575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405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235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065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5896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3726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1556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3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6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49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2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15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698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11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641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555" y="2554726"/>
            <a:ext cx="5786120" cy="11358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9435" indent="-229235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560070" algn="l"/>
              </a:tabLst>
            </a:pPr>
            <a:r>
              <a:rPr sz="1600" b="1" spc="-80" dirty="0">
                <a:solidFill>
                  <a:srgbClr val="252525"/>
                </a:solidFill>
                <a:latin typeface="Tahoma"/>
                <a:cs typeface="Tahoma"/>
              </a:rPr>
              <a:t>Dé</a:t>
            </a:r>
            <a:r>
              <a:rPr sz="1600" b="1" spc="-5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600" b="1" spc="-114" dirty="0">
                <a:solidFill>
                  <a:srgbClr val="252525"/>
                </a:solidFill>
                <a:latin typeface="Tahoma"/>
                <a:cs typeface="Tahoma"/>
              </a:rPr>
              <a:t>init</a:t>
            </a:r>
            <a:r>
              <a:rPr sz="1600" b="1" spc="-45" dirty="0">
                <a:solidFill>
                  <a:srgbClr val="252525"/>
                </a:solidFill>
                <a:latin typeface="Tahoma"/>
                <a:cs typeface="Tahoma"/>
              </a:rPr>
              <a:t>ion</a:t>
            </a:r>
            <a:r>
              <a:rPr sz="1600" b="1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b="1" spc="-135" dirty="0">
                <a:solidFill>
                  <a:srgbClr val="252525"/>
                </a:solidFill>
                <a:latin typeface="Tahoma"/>
                <a:cs typeface="Tahoma"/>
              </a:rPr>
              <a:t>:</a:t>
            </a:r>
            <a:endParaRPr sz="1600" dirty="0">
              <a:latin typeface="Tahoma"/>
              <a:cs typeface="Tahoma"/>
            </a:endParaRPr>
          </a:p>
          <a:p>
            <a:pPr marL="12700" marR="5080" algn="just">
              <a:lnSpc>
                <a:spcPct val="117500"/>
              </a:lnSpc>
              <a:spcBef>
                <a:spcPts val="1060"/>
              </a:spcBef>
            </a:pPr>
            <a:r>
              <a:rPr lang="fr-FR" sz="1400" spc="80" dirty="0">
                <a:solidFill>
                  <a:srgbClr val="252525"/>
                </a:solidFill>
                <a:latin typeface="Verdana"/>
                <a:cs typeface="Verdana"/>
              </a:rPr>
              <a:t>SDAIM est une application de gestion de projet qui permet aux utilisateurs de gérer de nombreuses choses qui rendent le travail plus facile et plus efficace.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672" y="4064006"/>
            <a:ext cx="33445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0540" indent="-229235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511175" algn="l"/>
              </a:tabLst>
            </a:pPr>
            <a:r>
              <a:rPr sz="1600" b="1" spc="-215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600" b="1" spc="-3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600" b="1" spc="-25" dirty="0">
                <a:solidFill>
                  <a:srgbClr val="252525"/>
                </a:solidFill>
                <a:latin typeface="Tahoma"/>
                <a:cs typeface="Tahoma"/>
              </a:rPr>
              <a:t>s </a:t>
            </a:r>
            <a:r>
              <a:rPr sz="1600" b="1" spc="-10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600" b="1" spc="-65" dirty="0">
                <a:solidFill>
                  <a:srgbClr val="252525"/>
                </a:solidFill>
                <a:latin typeface="Tahoma"/>
                <a:cs typeface="Tahoma"/>
              </a:rPr>
              <a:t>nt</a:t>
            </a:r>
            <a:r>
              <a:rPr sz="1600" b="1" spc="-7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600" b="1" spc="-18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600" b="1" spc="10" dirty="0">
                <a:solidFill>
                  <a:srgbClr val="252525"/>
                </a:solidFill>
                <a:latin typeface="Tahoma"/>
                <a:cs typeface="Tahoma"/>
              </a:rPr>
              <a:t>faces</a:t>
            </a:r>
            <a:r>
              <a:rPr sz="1600" b="1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600" b="1" spc="45" dirty="0">
                <a:solidFill>
                  <a:srgbClr val="252525"/>
                </a:solidFill>
                <a:latin typeface="Tahoma"/>
                <a:cs typeface="Tahoma"/>
              </a:rPr>
              <a:t>’app</a:t>
            </a:r>
            <a:r>
              <a:rPr sz="1600" b="1" spc="-40" dirty="0">
                <a:solidFill>
                  <a:srgbClr val="252525"/>
                </a:solidFill>
                <a:latin typeface="Tahoma"/>
                <a:cs typeface="Tahoma"/>
              </a:rPr>
              <a:t>licati</a:t>
            </a:r>
            <a:r>
              <a:rPr sz="1600" b="1" spc="-2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600" b="1" spc="-2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600" b="1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b="1" spc="-135" dirty="0">
                <a:solidFill>
                  <a:srgbClr val="252525"/>
                </a:solidFill>
                <a:latin typeface="Tahoma"/>
                <a:cs typeface="Tahoma"/>
              </a:rPr>
              <a:t>:</a:t>
            </a:r>
            <a:endParaRPr sz="1600" dirty="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12700" y="0"/>
            <a:ext cx="7586345" cy="2372360"/>
            <a:chOff x="-12700" y="0"/>
            <a:chExt cx="7586345" cy="2372360"/>
          </a:xfrm>
          <a:solidFill>
            <a:schemeClr val="accent6"/>
          </a:solidFill>
        </p:grpSpPr>
        <p:sp>
          <p:nvSpPr>
            <p:cNvPr id="6" name="object 6"/>
            <p:cNvSpPr/>
            <p:nvPr/>
          </p:nvSpPr>
          <p:spPr>
            <a:xfrm>
              <a:off x="0" y="0"/>
              <a:ext cx="7560945" cy="2359660"/>
            </a:xfrm>
            <a:custGeom>
              <a:avLst/>
              <a:gdLst/>
              <a:ahLst/>
              <a:cxnLst/>
              <a:rect l="l" t="t" r="r" b="b"/>
              <a:pathLst>
                <a:path w="7560945" h="2359660">
                  <a:moveTo>
                    <a:pt x="7560564" y="0"/>
                  </a:moveTo>
                  <a:lnTo>
                    <a:pt x="0" y="0"/>
                  </a:lnTo>
                  <a:lnTo>
                    <a:pt x="0" y="2359393"/>
                  </a:lnTo>
                  <a:lnTo>
                    <a:pt x="7560564" y="1365222"/>
                  </a:lnTo>
                  <a:lnTo>
                    <a:pt x="756056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365222"/>
              <a:ext cx="7560945" cy="994410"/>
            </a:xfrm>
            <a:custGeom>
              <a:avLst/>
              <a:gdLst/>
              <a:ahLst/>
              <a:cxnLst/>
              <a:rect l="l" t="t" r="r" b="b"/>
              <a:pathLst>
                <a:path w="7560945" h="994410">
                  <a:moveTo>
                    <a:pt x="7560564" y="0"/>
                  </a:moveTo>
                  <a:lnTo>
                    <a:pt x="0" y="994171"/>
                  </a:ln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77672" y="716990"/>
            <a:ext cx="32600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0" dirty="0">
                <a:solidFill>
                  <a:srgbClr val="252525"/>
                </a:solidFill>
                <a:latin typeface="Verdana"/>
                <a:cs typeface="Verdana"/>
              </a:rPr>
              <a:t>Présent</a:t>
            </a:r>
            <a:r>
              <a:rPr sz="2400" b="0" spc="-45" dirty="0">
                <a:solidFill>
                  <a:srgbClr val="252525"/>
                </a:solidFill>
                <a:latin typeface="Verdana"/>
                <a:cs typeface="Verdana"/>
              </a:rPr>
              <a:t>a</a:t>
            </a:r>
            <a:r>
              <a:rPr sz="2400" b="0" spc="-145" dirty="0">
                <a:solidFill>
                  <a:srgbClr val="252525"/>
                </a:solidFill>
                <a:latin typeface="Verdana"/>
                <a:cs typeface="Verdana"/>
              </a:rPr>
              <a:t>t</a:t>
            </a:r>
            <a:r>
              <a:rPr sz="2400" b="0" spc="-40" dirty="0">
                <a:solidFill>
                  <a:srgbClr val="252525"/>
                </a:solidFill>
                <a:latin typeface="Verdana"/>
                <a:cs typeface="Verdana"/>
              </a:rPr>
              <a:t>io</a:t>
            </a:r>
            <a:r>
              <a:rPr sz="2400" b="0" spc="-50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sz="2400" b="0" spc="-1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2400" b="0" spc="40" dirty="0">
                <a:solidFill>
                  <a:srgbClr val="252525"/>
                </a:solidFill>
                <a:latin typeface="Verdana"/>
                <a:cs typeface="Verdana"/>
              </a:rPr>
              <a:t>d</a:t>
            </a:r>
            <a:r>
              <a:rPr sz="2400" b="0" spc="45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sz="2400" b="0" spc="-1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2400" b="0" spc="-195" dirty="0">
                <a:solidFill>
                  <a:srgbClr val="252525"/>
                </a:solidFill>
                <a:latin typeface="Verdana"/>
                <a:cs typeface="Verdana"/>
              </a:rPr>
              <a:t>P</a:t>
            </a:r>
            <a:r>
              <a:rPr sz="2400" b="0" spc="-150" dirty="0">
                <a:solidFill>
                  <a:srgbClr val="252525"/>
                </a:solidFill>
                <a:latin typeface="Verdana"/>
                <a:cs typeface="Verdana"/>
              </a:rPr>
              <a:t>r</a:t>
            </a:r>
            <a:r>
              <a:rPr sz="2400" b="0" spc="-60" dirty="0">
                <a:solidFill>
                  <a:srgbClr val="252525"/>
                </a:solidFill>
                <a:latin typeface="Verdana"/>
                <a:cs typeface="Verdana"/>
              </a:rPr>
              <a:t>ojet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495"/>
              </a:spcBef>
            </a:pPr>
            <a:r>
              <a:rPr spc="-140" dirty="0"/>
              <a:t>11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4675865" y="10003320"/>
            <a:ext cx="2897505" cy="702310"/>
            <a:chOff x="4675865" y="10003320"/>
            <a:chExt cx="2897505" cy="702310"/>
          </a:xfrm>
          <a:solidFill>
            <a:schemeClr val="accent6"/>
          </a:solidFill>
        </p:grpSpPr>
        <p:sp>
          <p:nvSpPr>
            <p:cNvPr id="10" name="object 10"/>
            <p:cNvSpPr/>
            <p:nvPr/>
          </p:nvSpPr>
          <p:spPr>
            <a:xfrm>
              <a:off x="4688565" y="10016020"/>
              <a:ext cx="2872105" cy="676910"/>
            </a:xfrm>
            <a:custGeom>
              <a:avLst/>
              <a:gdLst/>
              <a:ahLst/>
              <a:cxnLst/>
              <a:rect l="l" t="t" r="r" b="b"/>
              <a:pathLst>
                <a:path w="2872104" h="676909">
                  <a:moveTo>
                    <a:pt x="2871998" y="0"/>
                  </a:moveTo>
                  <a:lnTo>
                    <a:pt x="0" y="676363"/>
                  </a:lnTo>
                  <a:lnTo>
                    <a:pt x="2871998" y="676363"/>
                  </a:lnTo>
                  <a:lnTo>
                    <a:pt x="287199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88565" y="10016020"/>
              <a:ext cx="2872105" cy="676910"/>
            </a:xfrm>
            <a:custGeom>
              <a:avLst/>
              <a:gdLst/>
              <a:ahLst/>
              <a:cxnLst/>
              <a:rect l="l" t="t" r="r" b="b"/>
              <a:pathLst>
                <a:path w="2872104" h="676909">
                  <a:moveTo>
                    <a:pt x="0" y="676363"/>
                  </a:moveTo>
                  <a:lnTo>
                    <a:pt x="2871998" y="0"/>
                  </a:ln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2">
            <a:extLst>
              <a:ext uri="{FF2B5EF4-FFF2-40B4-BE49-F238E27FC236}">
                <a16:creationId xmlns:a16="http://schemas.microsoft.com/office/drawing/2014/main" id="{178D002E-CAC1-4414-AF2B-39B3C471357B}"/>
              </a:ext>
            </a:extLst>
          </p:cNvPr>
          <p:cNvSpPr txBox="1"/>
          <p:nvPr/>
        </p:nvSpPr>
        <p:spPr>
          <a:xfrm>
            <a:off x="885190" y="4755822"/>
            <a:ext cx="5785485" cy="115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1005" indent="-22923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21640" algn="l"/>
              </a:tabLst>
            </a:pPr>
            <a:r>
              <a:rPr sz="1600" b="1" spc="-60" dirty="0">
                <a:solidFill>
                  <a:schemeClr val="accent6"/>
                </a:solidFill>
                <a:latin typeface="Tahoma"/>
                <a:cs typeface="Tahoma"/>
              </a:rPr>
              <a:t>Interface</a:t>
            </a:r>
            <a:r>
              <a:rPr sz="1600" b="1" spc="-35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sz="1600" b="1" spc="-45" dirty="0">
                <a:solidFill>
                  <a:schemeClr val="accent6"/>
                </a:solidFill>
                <a:latin typeface="Tahoma"/>
                <a:cs typeface="Tahoma"/>
              </a:rPr>
              <a:t>d’authentification</a:t>
            </a:r>
            <a:r>
              <a:rPr sz="1600" b="1" spc="-15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sz="1600" b="1" spc="-135" dirty="0">
                <a:solidFill>
                  <a:schemeClr val="accent6"/>
                </a:solidFill>
                <a:latin typeface="Tahoma"/>
                <a:cs typeface="Tahoma"/>
              </a:rPr>
              <a:t>:</a:t>
            </a:r>
            <a:endParaRPr sz="1600" dirty="0">
              <a:solidFill>
                <a:schemeClr val="accent6"/>
              </a:solidFill>
              <a:latin typeface="Tahoma"/>
              <a:cs typeface="Tahoma"/>
            </a:endParaRPr>
          </a:p>
          <a:p>
            <a:pPr marL="12700" marR="5080" algn="just">
              <a:lnSpc>
                <a:spcPct val="117500"/>
              </a:lnSpc>
              <a:spcBef>
                <a:spcPts val="1060"/>
              </a:spcBef>
            </a:pPr>
            <a:r>
              <a:rPr sz="1400" spc="-50" dirty="0">
                <a:latin typeface="Verdana"/>
                <a:cs typeface="Verdana"/>
              </a:rPr>
              <a:t>Dès </a:t>
            </a:r>
            <a:r>
              <a:rPr sz="1400" spc="50" dirty="0">
                <a:latin typeface="Verdana"/>
                <a:cs typeface="Verdana"/>
              </a:rPr>
              <a:t>l’accès </a:t>
            </a:r>
            <a:r>
              <a:rPr sz="1400" spc="114" dirty="0">
                <a:latin typeface="Verdana"/>
                <a:cs typeface="Verdana"/>
              </a:rPr>
              <a:t>à </a:t>
            </a:r>
            <a:r>
              <a:rPr sz="1400" spc="15" dirty="0">
                <a:latin typeface="Verdana"/>
                <a:cs typeface="Verdana"/>
              </a:rPr>
              <a:t>l’application </a:t>
            </a:r>
            <a:r>
              <a:rPr sz="1400" dirty="0">
                <a:latin typeface="Verdana"/>
                <a:cs typeface="Verdana"/>
              </a:rPr>
              <a:t>une </a:t>
            </a:r>
            <a:r>
              <a:rPr sz="1400" spc="80" dirty="0">
                <a:latin typeface="Verdana"/>
                <a:cs typeface="Verdana"/>
              </a:rPr>
              <a:t>page </a:t>
            </a:r>
            <a:r>
              <a:rPr sz="1400" spc="-5" dirty="0">
                <a:latin typeface="Verdana"/>
                <a:cs typeface="Verdana"/>
              </a:rPr>
              <a:t>d’authentification </a:t>
            </a:r>
            <a:r>
              <a:rPr sz="1400" spc="-10" dirty="0">
                <a:latin typeface="Verdana"/>
                <a:cs typeface="Verdana"/>
              </a:rPr>
              <a:t>s’affiche.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Apres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authentification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l’administrateur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peut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75" dirty="0">
                <a:latin typeface="Verdana"/>
                <a:cs typeface="Verdana"/>
              </a:rPr>
              <a:t>accéder</a:t>
            </a:r>
            <a:r>
              <a:rPr sz="1400" spc="8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aux 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différentes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fonctionnalités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80" dirty="0">
                <a:latin typeface="Verdana"/>
                <a:cs typeface="Verdana"/>
              </a:rPr>
              <a:t>de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l’application.</a:t>
            </a:r>
            <a:endParaRPr sz="1400" dirty="0">
              <a:latin typeface="Verdana"/>
              <a:cs typeface="Verdana"/>
            </a:endParaRPr>
          </a:p>
        </p:txBody>
      </p:sp>
      <p:pic>
        <p:nvPicPr>
          <p:cNvPr id="14" name="object 4">
            <a:extLst>
              <a:ext uri="{FF2B5EF4-FFF2-40B4-BE49-F238E27FC236}">
                <a16:creationId xmlns:a16="http://schemas.microsoft.com/office/drawing/2014/main" id="{A62AFF26-B3CF-4889-B2DD-9DBBDF892A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143" y="6108700"/>
            <a:ext cx="6084848" cy="3883256"/>
          </a:xfrm>
          <a:prstGeom prst="rect">
            <a:avLst/>
          </a:prstGeom>
        </p:spPr>
      </p:pic>
      <p:sp>
        <p:nvSpPr>
          <p:cNvPr id="16" name="object 8">
            <a:extLst>
              <a:ext uri="{FF2B5EF4-FFF2-40B4-BE49-F238E27FC236}">
                <a16:creationId xmlns:a16="http://schemas.microsoft.com/office/drawing/2014/main" id="{6136EADF-2CE6-4C4D-94FB-007CB15149B7}"/>
              </a:ext>
            </a:extLst>
          </p:cNvPr>
          <p:cNvSpPr txBox="1"/>
          <p:nvPr/>
        </p:nvSpPr>
        <p:spPr>
          <a:xfrm>
            <a:off x="7022338" y="10240956"/>
            <a:ext cx="373380" cy="34496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530"/>
              </a:spcBef>
            </a:pPr>
            <a:r>
              <a:rPr lang="fr-FR" sz="1800" b="1" spc="-14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237" y="452444"/>
            <a:ext cx="5788025" cy="26391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900" algn="l"/>
              </a:tabLst>
            </a:pPr>
            <a:r>
              <a:rPr sz="1600" b="1" spc="-60" dirty="0">
                <a:solidFill>
                  <a:schemeClr val="accent6"/>
                </a:solidFill>
                <a:latin typeface="Tahoma"/>
                <a:cs typeface="Tahoma"/>
              </a:rPr>
              <a:t>Interface</a:t>
            </a:r>
            <a:r>
              <a:rPr sz="1600" b="1" spc="-20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chemeClr val="accent6"/>
                </a:solidFill>
                <a:latin typeface="Tahoma"/>
                <a:cs typeface="Tahoma"/>
              </a:rPr>
              <a:t>de</a:t>
            </a:r>
            <a:r>
              <a:rPr sz="1600" b="1" spc="-25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lang="fr-FR" sz="1600" b="1" spc="-60" dirty="0">
                <a:solidFill>
                  <a:schemeClr val="accent6"/>
                </a:solidFill>
                <a:latin typeface="Tahoma"/>
                <a:cs typeface="Tahoma"/>
              </a:rPr>
              <a:t>paramètre </a:t>
            </a:r>
            <a:r>
              <a:rPr sz="1600" b="1" spc="-135" dirty="0">
                <a:solidFill>
                  <a:schemeClr val="accent6"/>
                </a:solidFill>
                <a:latin typeface="Tahoma"/>
                <a:cs typeface="Tahoma"/>
              </a:rPr>
              <a:t>:</a:t>
            </a:r>
            <a:endParaRPr sz="1600" dirty="0">
              <a:solidFill>
                <a:schemeClr val="accent6"/>
              </a:solidFill>
              <a:latin typeface="Tahoma"/>
              <a:cs typeface="Tahoma"/>
            </a:endParaRPr>
          </a:p>
          <a:p>
            <a:pPr marL="12700" marR="8255">
              <a:lnSpc>
                <a:spcPct val="117900"/>
              </a:lnSpc>
              <a:spcBef>
                <a:spcPts val="1040"/>
              </a:spcBef>
            </a:pPr>
            <a:r>
              <a:rPr lang="fr-FR" sz="1400" spc="25" dirty="0">
                <a:solidFill>
                  <a:srgbClr val="252525"/>
                </a:solidFill>
                <a:latin typeface="Verdana"/>
                <a:cs typeface="Verdana"/>
              </a:rPr>
              <a:t>Cette</a:t>
            </a:r>
            <a:r>
              <a:rPr lang="fr-FR" sz="1400" spc="2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figure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représente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5" dirty="0">
                <a:solidFill>
                  <a:srgbClr val="252525"/>
                </a:solidFill>
                <a:latin typeface="Verdana"/>
                <a:cs typeface="Verdana"/>
              </a:rPr>
              <a:t>le</a:t>
            </a:r>
            <a:r>
              <a:rPr lang="fr-FR" sz="1400" spc="23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45" dirty="0">
                <a:solidFill>
                  <a:srgbClr val="252525"/>
                </a:solidFill>
                <a:latin typeface="Verdana"/>
                <a:cs typeface="Verdana"/>
              </a:rPr>
              <a:t>formulaire</a:t>
            </a:r>
            <a:r>
              <a:rPr lang="fr-FR" sz="1400" spc="2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25" dirty="0">
                <a:solidFill>
                  <a:srgbClr val="252525"/>
                </a:solidFill>
                <a:latin typeface="Verdana"/>
                <a:cs typeface="Verdana"/>
              </a:rPr>
              <a:t>qui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15" dirty="0">
                <a:solidFill>
                  <a:srgbClr val="252525"/>
                </a:solidFill>
                <a:latin typeface="Verdana"/>
                <a:cs typeface="Verdana"/>
              </a:rPr>
              <a:t>permet</a:t>
            </a:r>
            <a:r>
              <a:rPr lang="fr-FR" sz="1400" spc="229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10" dirty="0">
                <a:solidFill>
                  <a:srgbClr val="252525"/>
                </a:solidFill>
                <a:latin typeface="Verdana"/>
                <a:cs typeface="Verdana"/>
              </a:rPr>
              <a:t>la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0" dirty="0">
                <a:solidFill>
                  <a:srgbClr val="252525"/>
                </a:solidFill>
                <a:latin typeface="Verdana"/>
                <a:cs typeface="Verdana"/>
              </a:rPr>
              <a:t>gestion</a:t>
            </a:r>
            <a:r>
              <a:rPr lang="fr-FR" sz="1400" spc="2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15" dirty="0">
                <a:solidFill>
                  <a:srgbClr val="252525"/>
                </a:solidFill>
                <a:latin typeface="Verdana"/>
                <a:cs typeface="Verdana"/>
              </a:rPr>
              <a:t>des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paramètres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20" dirty="0">
                <a:solidFill>
                  <a:srgbClr val="252525"/>
                </a:solidFill>
                <a:latin typeface="Verdana"/>
                <a:cs typeface="Verdana"/>
              </a:rPr>
              <a:t>en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offrant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65" dirty="0">
                <a:solidFill>
                  <a:srgbClr val="252525"/>
                </a:solidFill>
                <a:latin typeface="Verdana"/>
                <a:cs typeface="Verdana"/>
              </a:rPr>
              <a:t>les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25" dirty="0">
                <a:solidFill>
                  <a:srgbClr val="252525"/>
                </a:solidFill>
                <a:latin typeface="Verdana"/>
                <a:cs typeface="Verdana"/>
              </a:rPr>
              <a:t>fonctionnalités</a:t>
            </a:r>
            <a:r>
              <a:rPr lang="fr-FR" sz="1400" spc="-11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60" dirty="0">
                <a:solidFill>
                  <a:srgbClr val="252525"/>
                </a:solidFill>
                <a:latin typeface="Verdana"/>
                <a:cs typeface="Verdana"/>
              </a:rPr>
              <a:t>suivantes</a:t>
            </a:r>
            <a:r>
              <a:rPr lang="fr-FR" sz="1400" spc="-9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250" dirty="0">
                <a:solidFill>
                  <a:srgbClr val="252525"/>
                </a:solidFill>
                <a:latin typeface="Verdana"/>
                <a:cs typeface="Verdana"/>
              </a:rPr>
              <a:t>:</a:t>
            </a:r>
            <a:endParaRPr lang="fr-FR" sz="1400" dirty="0"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dirty="0">
                <a:latin typeface="Verdana"/>
                <a:cs typeface="Verdana"/>
              </a:rPr>
              <a:t>changer le nom du serveur de l'appareil utilisé</a:t>
            </a: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dirty="0">
                <a:latin typeface="Verdana"/>
                <a:cs typeface="Verdana"/>
              </a:rPr>
              <a:t>Définir la couleur d'apparence de l'interface de l'application par thème et la couleur du texte</a:t>
            </a: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dirty="0">
                <a:latin typeface="Verdana"/>
                <a:cs typeface="Verdana"/>
              </a:rPr>
              <a:t>Modifier le mot de passe de l'utilisateur sélectionner</a:t>
            </a: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dirty="0">
                <a:latin typeface="Verdana"/>
                <a:cs typeface="Verdana"/>
              </a:rPr>
              <a:t>Button reset: Réinitialiser aux paramètres par défaut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04040" y="10009961"/>
            <a:ext cx="2869565" cy="695325"/>
            <a:chOff x="4704040" y="10009961"/>
            <a:chExt cx="2869565" cy="695325"/>
          </a:xfrm>
          <a:solidFill>
            <a:schemeClr val="accent6"/>
          </a:solidFill>
        </p:grpSpPr>
        <p:sp>
          <p:nvSpPr>
            <p:cNvPr id="5" name="object 5"/>
            <p:cNvSpPr/>
            <p:nvPr/>
          </p:nvSpPr>
          <p:spPr>
            <a:xfrm>
              <a:off x="4716740" y="10022661"/>
              <a:ext cx="2844165" cy="669925"/>
            </a:xfrm>
            <a:custGeom>
              <a:avLst/>
              <a:gdLst/>
              <a:ahLst/>
              <a:cxnLst/>
              <a:rect l="l" t="t" r="r" b="b"/>
              <a:pathLst>
                <a:path w="2844165" h="669925">
                  <a:moveTo>
                    <a:pt x="2843824" y="0"/>
                  </a:moveTo>
                  <a:lnTo>
                    <a:pt x="0" y="669722"/>
                  </a:lnTo>
                  <a:lnTo>
                    <a:pt x="2843824" y="669722"/>
                  </a:lnTo>
                  <a:lnTo>
                    <a:pt x="284382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16740" y="10022661"/>
              <a:ext cx="2844165" cy="669925"/>
            </a:xfrm>
            <a:custGeom>
              <a:avLst/>
              <a:gdLst/>
              <a:ahLst/>
              <a:cxnLst/>
              <a:rect l="l" t="t" r="r" b="b"/>
              <a:pathLst>
                <a:path w="2844165" h="669925">
                  <a:moveTo>
                    <a:pt x="0" y="669722"/>
                  </a:moveTo>
                  <a:lnTo>
                    <a:pt x="2843824" y="0"/>
                  </a:ln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022338" y="10240956"/>
            <a:ext cx="373380" cy="34496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530"/>
              </a:spcBef>
            </a:pPr>
            <a:r>
              <a:rPr lang="fr-FR" sz="1800" b="1" spc="-140" dirty="0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 dirty="0">
              <a:latin typeface="Tahoma"/>
              <a:cs typeface="Tahoma"/>
            </a:endParaRP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007C72FB-E87B-486F-BE78-8ADE8873AC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151" y="3364132"/>
            <a:ext cx="3768208" cy="3430368"/>
          </a:xfrm>
          <a:prstGeom prst="rect">
            <a:avLst/>
          </a:prstGeom>
        </p:spPr>
      </p:pic>
      <p:pic>
        <p:nvPicPr>
          <p:cNvPr id="9" name="object 4">
            <a:extLst>
              <a:ext uri="{FF2B5EF4-FFF2-40B4-BE49-F238E27FC236}">
                <a16:creationId xmlns:a16="http://schemas.microsoft.com/office/drawing/2014/main" id="{928B6666-301D-4728-969A-554D1C12B47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5762" y="6810588"/>
            <a:ext cx="4204967" cy="343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1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4769287" y="10025322"/>
            <a:ext cx="2804160" cy="680085"/>
            <a:chOff x="4769287" y="10025322"/>
            <a:chExt cx="2804160" cy="680085"/>
          </a:xfrm>
          <a:solidFill>
            <a:schemeClr val="accent6"/>
          </a:solidFill>
        </p:grpSpPr>
        <p:sp>
          <p:nvSpPr>
            <p:cNvPr id="6" name="object 6"/>
            <p:cNvSpPr/>
            <p:nvPr/>
          </p:nvSpPr>
          <p:spPr>
            <a:xfrm>
              <a:off x="4781987" y="10038022"/>
              <a:ext cx="2778760" cy="654685"/>
            </a:xfrm>
            <a:custGeom>
              <a:avLst/>
              <a:gdLst/>
              <a:ahLst/>
              <a:cxnLst/>
              <a:rect l="l" t="t" r="r" b="b"/>
              <a:pathLst>
                <a:path w="2778759" h="654684">
                  <a:moveTo>
                    <a:pt x="2778575" y="0"/>
                  </a:moveTo>
                  <a:lnTo>
                    <a:pt x="0" y="654360"/>
                  </a:lnTo>
                  <a:lnTo>
                    <a:pt x="2778575" y="654360"/>
                  </a:lnTo>
                  <a:lnTo>
                    <a:pt x="277857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81987" y="10038022"/>
              <a:ext cx="2778760" cy="654685"/>
            </a:xfrm>
            <a:custGeom>
              <a:avLst/>
              <a:gdLst/>
              <a:ahLst/>
              <a:cxnLst/>
              <a:rect l="l" t="t" r="r" b="b"/>
              <a:pathLst>
                <a:path w="2778759" h="654684">
                  <a:moveTo>
                    <a:pt x="0" y="654360"/>
                  </a:moveTo>
                  <a:lnTo>
                    <a:pt x="2778575" y="0"/>
                  </a:ln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022338" y="10240956"/>
            <a:ext cx="373380" cy="34496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530"/>
              </a:spcBef>
            </a:pPr>
            <a:r>
              <a:rPr lang="fr-FR" sz="1800" b="1" spc="-14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BD822DDE-C65E-49FE-AA55-2B5B61BDED3C}"/>
              </a:ext>
            </a:extLst>
          </p:cNvPr>
          <p:cNvSpPr txBox="1"/>
          <p:nvPr/>
        </p:nvSpPr>
        <p:spPr>
          <a:xfrm>
            <a:off x="1009595" y="357664"/>
            <a:ext cx="5786120" cy="1129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900" algn="l"/>
              </a:tabLst>
            </a:pPr>
            <a:r>
              <a:rPr sz="1600" b="1" spc="-60" dirty="0">
                <a:solidFill>
                  <a:schemeClr val="accent6"/>
                </a:solidFill>
                <a:latin typeface="Tahoma"/>
                <a:cs typeface="Tahoma"/>
              </a:rPr>
              <a:t>Interface</a:t>
            </a:r>
            <a:r>
              <a:rPr sz="1600" b="1" spc="-30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chemeClr val="accent6"/>
                </a:solidFill>
                <a:latin typeface="Tahoma"/>
                <a:cs typeface="Tahoma"/>
              </a:rPr>
              <a:t>de</a:t>
            </a:r>
            <a:r>
              <a:rPr sz="1600" b="1" spc="-40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lang="fr-FR" sz="1600" b="1" spc="-15" dirty="0">
                <a:solidFill>
                  <a:schemeClr val="accent6"/>
                </a:solidFill>
                <a:latin typeface="Tahoma"/>
                <a:cs typeface="Tahoma"/>
              </a:rPr>
              <a:t>chargement</a:t>
            </a:r>
            <a:r>
              <a:rPr sz="1600" b="1" spc="-35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sz="1600" b="1" spc="-135" dirty="0">
                <a:solidFill>
                  <a:schemeClr val="accent6"/>
                </a:solidFill>
                <a:latin typeface="Tahoma"/>
                <a:cs typeface="Tahoma"/>
              </a:rPr>
              <a:t>:</a:t>
            </a:r>
            <a:endParaRPr sz="1600" dirty="0">
              <a:solidFill>
                <a:schemeClr val="accent6"/>
              </a:solidFill>
              <a:latin typeface="Tahoma"/>
              <a:cs typeface="Tahoma"/>
            </a:endParaRPr>
          </a:p>
          <a:p>
            <a:pPr marL="12700" marR="5080">
              <a:lnSpc>
                <a:spcPct val="117100"/>
              </a:lnSpc>
              <a:spcBef>
                <a:spcPts val="1065"/>
              </a:spcBef>
              <a:tabLst>
                <a:tab pos="644525" algn="l"/>
                <a:tab pos="1024255" algn="l"/>
                <a:tab pos="1376045" algn="l"/>
                <a:tab pos="2359025" algn="l"/>
                <a:tab pos="2801620" algn="l"/>
                <a:tab pos="3562985" algn="l"/>
                <a:tab pos="4641850" algn="l"/>
                <a:tab pos="4897755" algn="l"/>
              </a:tabLst>
            </a:pPr>
            <a:r>
              <a:rPr lang="fr-FR" sz="1400" spc="110" dirty="0">
                <a:solidFill>
                  <a:srgbClr val="252525"/>
                </a:solidFill>
                <a:latin typeface="Verdana"/>
                <a:cs typeface="Verdana"/>
              </a:rPr>
              <a:t>Un écran de chargement est une image affichée par un programme informatique, pendant le chargement ou l'initialisation de ce qui doit suivre</a:t>
            </a:r>
            <a:endParaRPr lang="fr-FR" sz="1400" dirty="0">
              <a:latin typeface="Verdana"/>
              <a:cs typeface="Verdana"/>
            </a:endParaRPr>
          </a:p>
        </p:txBody>
      </p:sp>
      <p:pic>
        <p:nvPicPr>
          <p:cNvPr id="10" name="object 4">
            <a:extLst>
              <a:ext uri="{FF2B5EF4-FFF2-40B4-BE49-F238E27FC236}">
                <a16:creationId xmlns:a16="http://schemas.microsoft.com/office/drawing/2014/main" id="{FF4ACD02-214E-4306-9709-33004BD6F36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9595" y="1642236"/>
            <a:ext cx="5808037" cy="3625215"/>
          </a:xfrm>
          <a:prstGeom prst="rect">
            <a:avLst/>
          </a:prstGeom>
        </p:spPr>
      </p:pic>
      <p:sp>
        <p:nvSpPr>
          <p:cNvPr id="11" name="object 3">
            <a:extLst>
              <a:ext uri="{FF2B5EF4-FFF2-40B4-BE49-F238E27FC236}">
                <a16:creationId xmlns:a16="http://schemas.microsoft.com/office/drawing/2014/main" id="{C51A8E52-7809-47BC-9A5B-C4C88068905D}"/>
              </a:ext>
            </a:extLst>
          </p:cNvPr>
          <p:cNvSpPr txBox="1"/>
          <p:nvPr/>
        </p:nvSpPr>
        <p:spPr>
          <a:xfrm>
            <a:off x="885190" y="5484637"/>
            <a:ext cx="5786120" cy="904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900" algn="l"/>
              </a:tabLst>
            </a:pPr>
            <a:r>
              <a:rPr sz="1600" b="1" spc="-60" dirty="0">
                <a:solidFill>
                  <a:schemeClr val="accent6"/>
                </a:solidFill>
                <a:latin typeface="Tahoma"/>
                <a:cs typeface="Tahoma"/>
              </a:rPr>
              <a:t>Interface</a:t>
            </a:r>
            <a:r>
              <a:rPr sz="1600" b="1" spc="-30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chemeClr val="accent6"/>
                </a:solidFill>
                <a:latin typeface="Tahoma"/>
                <a:cs typeface="Tahoma"/>
              </a:rPr>
              <a:t>de</a:t>
            </a:r>
            <a:r>
              <a:rPr sz="1600" b="1" spc="-40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sz="1600" b="1" spc="-15" dirty="0">
                <a:solidFill>
                  <a:schemeClr val="accent6"/>
                </a:solidFill>
                <a:latin typeface="Tahoma"/>
                <a:cs typeface="Tahoma"/>
              </a:rPr>
              <a:t>Menu</a:t>
            </a:r>
            <a:r>
              <a:rPr sz="1600" b="1" spc="-35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sz="1600" b="1" spc="-135" dirty="0">
                <a:solidFill>
                  <a:schemeClr val="accent6"/>
                </a:solidFill>
                <a:latin typeface="Tahoma"/>
                <a:cs typeface="Tahoma"/>
              </a:rPr>
              <a:t>:</a:t>
            </a:r>
            <a:endParaRPr sz="1600" dirty="0">
              <a:solidFill>
                <a:schemeClr val="accent6"/>
              </a:solidFill>
              <a:latin typeface="Tahoma"/>
              <a:cs typeface="Tahoma"/>
            </a:endParaRPr>
          </a:p>
          <a:p>
            <a:pPr marL="12700" marR="5080">
              <a:lnSpc>
                <a:spcPct val="117100"/>
              </a:lnSpc>
              <a:spcBef>
                <a:spcPts val="1065"/>
              </a:spcBef>
              <a:tabLst>
                <a:tab pos="644525" algn="l"/>
                <a:tab pos="1024255" algn="l"/>
                <a:tab pos="1376045" algn="l"/>
                <a:tab pos="2359025" algn="l"/>
                <a:tab pos="2801620" algn="l"/>
                <a:tab pos="3562985" algn="l"/>
                <a:tab pos="4641850" algn="l"/>
                <a:tab pos="4897755" algn="l"/>
              </a:tabLst>
            </a:pPr>
            <a:r>
              <a:rPr sz="1400" spc="110" dirty="0">
                <a:solidFill>
                  <a:srgbClr val="252525"/>
                </a:solidFill>
                <a:latin typeface="Verdana"/>
                <a:cs typeface="Verdana"/>
              </a:rPr>
              <a:t>M</a:t>
            </a:r>
            <a:r>
              <a:rPr sz="1400" spc="20" dirty="0">
                <a:solidFill>
                  <a:srgbClr val="252525"/>
                </a:solidFill>
                <a:latin typeface="Verdana"/>
                <a:cs typeface="Verdana"/>
              </a:rPr>
              <a:t>e</a:t>
            </a:r>
            <a:r>
              <a:rPr sz="1400" spc="15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sz="1400" spc="-35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sz="1400" dirty="0">
                <a:solidFill>
                  <a:srgbClr val="252525"/>
                </a:solidFill>
                <a:latin typeface="Verdana"/>
                <a:cs typeface="Verdana"/>
              </a:rPr>
              <a:t>	</a:t>
            </a:r>
            <a:r>
              <a:rPr sz="1400" spc="-60" dirty="0">
                <a:solidFill>
                  <a:srgbClr val="252525"/>
                </a:solidFill>
                <a:latin typeface="Verdana"/>
                <a:cs typeface="Verdana"/>
              </a:rPr>
              <a:t>es</a:t>
            </a:r>
            <a:r>
              <a:rPr sz="1400" spc="-80" dirty="0">
                <a:solidFill>
                  <a:srgbClr val="25252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252525"/>
                </a:solidFill>
                <a:latin typeface="Verdana"/>
                <a:cs typeface="Verdana"/>
              </a:rPr>
              <a:t>	</a:t>
            </a:r>
            <a:r>
              <a:rPr sz="1400" spc="-35" dirty="0">
                <a:solidFill>
                  <a:srgbClr val="252525"/>
                </a:solidFill>
                <a:latin typeface="Verdana"/>
                <a:cs typeface="Verdana"/>
              </a:rPr>
              <a:t>un</a:t>
            </a:r>
            <a:r>
              <a:rPr sz="1400" dirty="0">
                <a:solidFill>
                  <a:srgbClr val="252525"/>
                </a:solidFill>
                <a:latin typeface="Verdana"/>
                <a:cs typeface="Verdana"/>
              </a:rPr>
              <a:t>	</a:t>
            </a:r>
            <a:r>
              <a:rPr sz="1400" spc="60" dirty="0">
                <a:solidFill>
                  <a:srgbClr val="252525"/>
                </a:solidFill>
                <a:latin typeface="Verdana"/>
                <a:cs typeface="Verdana"/>
              </a:rPr>
              <a:t>e</a:t>
            </a:r>
            <a:r>
              <a:rPr sz="1400" spc="-35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sz="1400" spc="-190" dirty="0">
                <a:solidFill>
                  <a:srgbClr val="252525"/>
                </a:solidFill>
                <a:latin typeface="Verdana"/>
                <a:cs typeface="Verdana"/>
              </a:rPr>
              <a:t>s</a:t>
            </a:r>
            <a:r>
              <a:rPr sz="1400" spc="40" dirty="0">
                <a:solidFill>
                  <a:srgbClr val="252525"/>
                </a:solidFill>
                <a:latin typeface="Verdana"/>
                <a:cs typeface="Verdana"/>
              </a:rPr>
              <a:t>em</a:t>
            </a:r>
            <a:r>
              <a:rPr sz="1400" spc="20" dirty="0">
                <a:solidFill>
                  <a:srgbClr val="252525"/>
                </a:solidFill>
                <a:latin typeface="Verdana"/>
                <a:cs typeface="Verdana"/>
              </a:rPr>
              <a:t>b</a:t>
            </a:r>
            <a:r>
              <a:rPr sz="1400" spc="-100" dirty="0">
                <a:solidFill>
                  <a:srgbClr val="252525"/>
                </a:solidFill>
                <a:latin typeface="Verdana"/>
                <a:cs typeface="Verdana"/>
              </a:rPr>
              <a:t>l</a:t>
            </a:r>
            <a:r>
              <a:rPr sz="1400" spc="75" dirty="0">
                <a:solidFill>
                  <a:srgbClr val="252525"/>
                </a:solidFill>
                <a:latin typeface="Verdana"/>
                <a:cs typeface="Verdana"/>
              </a:rPr>
              <a:t>e</a:t>
            </a:r>
            <a:r>
              <a:rPr sz="1400" dirty="0">
                <a:solidFill>
                  <a:srgbClr val="252525"/>
                </a:solidFill>
                <a:latin typeface="Verdana"/>
                <a:cs typeface="Verdana"/>
              </a:rPr>
              <a:t>	</a:t>
            </a:r>
            <a:r>
              <a:rPr sz="1400" spc="-15" dirty="0">
                <a:solidFill>
                  <a:srgbClr val="252525"/>
                </a:solidFill>
                <a:latin typeface="Verdana"/>
                <a:cs typeface="Verdana"/>
              </a:rPr>
              <a:t>de</a:t>
            </a:r>
            <a:r>
              <a:rPr sz="1400" spc="-5" dirty="0">
                <a:solidFill>
                  <a:srgbClr val="252525"/>
                </a:solidFill>
                <a:latin typeface="Verdana"/>
                <a:cs typeface="Verdana"/>
              </a:rPr>
              <a:t>s</a:t>
            </a:r>
            <a:r>
              <a:rPr sz="1400" dirty="0">
                <a:solidFill>
                  <a:srgbClr val="252525"/>
                </a:solidFill>
                <a:latin typeface="Verdana"/>
                <a:cs typeface="Verdana"/>
              </a:rPr>
              <a:t>	</a:t>
            </a:r>
            <a:r>
              <a:rPr sz="1400" spc="55" dirty="0">
                <a:solidFill>
                  <a:srgbClr val="252525"/>
                </a:solidFill>
                <a:latin typeface="Verdana"/>
                <a:cs typeface="Verdana"/>
              </a:rPr>
              <a:t>o</a:t>
            </a:r>
            <a:r>
              <a:rPr sz="1400" spc="75" dirty="0">
                <a:solidFill>
                  <a:srgbClr val="252525"/>
                </a:solidFill>
                <a:latin typeface="Verdana"/>
                <a:cs typeface="Verdana"/>
              </a:rPr>
              <a:t>p</a:t>
            </a:r>
            <a:r>
              <a:rPr sz="1400" spc="-90" dirty="0">
                <a:solidFill>
                  <a:srgbClr val="252525"/>
                </a:solidFill>
                <a:latin typeface="Verdana"/>
                <a:cs typeface="Verdana"/>
              </a:rPr>
              <a:t>t</a:t>
            </a:r>
            <a:r>
              <a:rPr sz="1400" spc="-100" dirty="0">
                <a:solidFill>
                  <a:srgbClr val="252525"/>
                </a:solidFill>
                <a:latin typeface="Verdana"/>
                <a:cs typeface="Verdana"/>
              </a:rPr>
              <a:t>i</a:t>
            </a:r>
            <a:r>
              <a:rPr sz="1400" spc="65" dirty="0">
                <a:solidFill>
                  <a:srgbClr val="252525"/>
                </a:solidFill>
                <a:latin typeface="Verdana"/>
                <a:cs typeface="Verdana"/>
              </a:rPr>
              <a:t>o</a:t>
            </a:r>
            <a:r>
              <a:rPr sz="1400" spc="-35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sz="1400" spc="-185" dirty="0">
                <a:solidFill>
                  <a:srgbClr val="252525"/>
                </a:solidFill>
                <a:latin typeface="Verdana"/>
                <a:cs typeface="Verdana"/>
              </a:rPr>
              <a:t>s</a:t>
            </a:r>
            <a:r>
              <a:rPr sz="1400" dirty="0">
                <a:solidFill>
                  <a:srgbClr val="252525"/>
                </a:solidFill>
                <a:latin typeface="Verdana"/>
                <a:cs typeface="Verdana"/>
              </a:rPr>
              <a:t>	</a:t>
            </a:r>
            <a:r>
              <a:rPr sz="1400" spc="-55" dirty="0">
                <a:solidFill>
                  <a:srgbClr val="252525"/>
                </a:solidFill>
                <a:latin typeface="Verdana"/>
                <a:cs typeface="Verdana"/>
              </a:rPr>
              <a:t>pré</a:t>
            </a:r>
            <a:r>
              <a:rPr sz="1400" spc="-60" dirty="0">
                <a:solidFill>
                  <a:srgbClr val="252525"/>
                </a:solidFill>
                <a:latin typeface="Verdana"/>
                <a:cs typeface="Verdana"/>
              </a:rPr>
              <a:t>s</a:t>
            </a:r>
            <a:r>
              <a:rPr sz="1400" spc="20" dirty="0">
                <a:solidFill>
                  <a:srgbClr val="252525"/>
                </a:solidFill>
                <a:latin typeface="Verdana"/>
                <a:cs typeface="Verdana"/>
              </a:rPr>
              <a:t>e</a:t>
            </a:r>
            <a:r>
              <a:rPr sz="1400" spc="15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sz="1400" spc="-90" dirty="0">
                <a:solidFill>
                  <a:srgbClr val="252525"/>
                </a:solidFill>
                <a:latin typeface="Verdana"/>
                <a:cs typeface="Verdana"/>
              </a:rPr>
              <a:t>t</a:t>
            </a:r>
            <a:r>
              <a:rPr sz="1400" spc="-10" dirty="0">
                <a:solidFill>
                  <a:srgbClr val="252525"/>
                </a:solidFill>
                <a:latin typeface="Verdana"/>
                <a:cs typeface="Verdana"/>
              </a:rPr>
              <a:t>ées</a:t>
            </a:r>
            <a:r>
              <a:rPr sz="1400" dirty="0">
                <a:solidFill>
                  <a:srgbClr val="252525"/>
                </a:solidFill>
                <a:latin typeface="Verdana"/>
                <a:cs typeface="Verdana"/>
              </a:rPr>
              <a:t>	</a:t>
            </a:r>
            <a:r>
              <a:rPr sz="1400" spc="114" dirty="0">
                <a:solidFill>
                  <a:srgbClr val="252525"/>
                </a:solidFill>
                <a:latin typeface="Verdana"/>
                <a:cs typeface="Verdana"/>
              </a:rPr>
              <a:t>à</a:t>
            </a:r>
            <a:r>
              <a:rPr sz="1400" dirty="0">
                <a:solidFill>
                  <a:srgbClr val="252525"/>
                </a:solidFill>
                <a:latin typeface="Verdana"/>
                <a:cs typeface="Verdana"/>
              </a:rPr>
              <a:t>	</a:t>
            </a:r>
            <a:r>
              <a:rPr sz="1400" spc="-90" dirty="0">
                <a:solidFill>
                  <a:srgbClr val="252525"/>
                </a:solidFill>
                <a:latin typeface="Verdana"/>
                <a:cs typeface="Verdana"/>
              </a:rPr>
              <a:t>l</a:t>
            </a:r>
            <a:r>
              <a:rPr sz="1400" spc="-75" dirty="0">
                <a:solidFill>
                  <a:srgbClr val="252525"/>
                </a:solidFill>
                <a:latin typeface="Verdana"/>
                <a:cs typeface="Verdana"/>
              </a:rPr>
              <a:t>'u</a:t>
            </a:r>
            <a:r>
              <a:rPr sz="1400" spc="-90" dirty="0">
                <a:solidFill>
                  <a:srgbClr val="252525"/>
                </a:solidFill>
                <a:latin typeface="Verdana"/>
                <a:cs typeface="Verdana"/>
              </a:rPr>
              <a:t>t</a:t>
            </a:r>
            <a:r>
              <a:rPr sz="1400" spc="-100" dirty="0">
                <a:solidFill>
                  <a:srgbClr val="252525"/>
                </a:solidFill>
                <a:latin typeface="Verdana"/>
                <a:cs typeface="Verdana"/>
              </a:rPr>
              <a:t>i</a:t>
            </a:r>
            <a:r>
              <a:rPr sz="1400" spc="-110" dirty="0">
                <a:solidFill>
                  <a:srgbClr val="252525"/>
                </a:solidFill>
                <a:latin typeface="Verdana"/>
                <a:cs typeface="Verdana"/>
              </a:rPr>
              <a:t>l</a:t>
            </a:r>
            <a:r>
              <a:rPr sz="1400" spc="-90" dirty="0">
                <a:solidFill>
                  <a:srgbClr val="252525"/>
                </a:solidFill>
                <a:latin typeface="Verdana"/>
                <a:cs typeface="Verdana"/>
              </a:rPr>
              <a:t>i</a:t>
            </a:r>
            <a:r>
              <a:rPr sz="1400" spc="-204" dirty="0">
                <a:solidFill>
                  <a:srgbClr val="252525"/>
                </a:solidFill>
                <a:latin typeface="Verdana"/>
                <a:cs typeface="Verdana"/>
              </a:rPr>
              <a:t>s</a:t>
            </a:r>
            <a:r>
              <a:rPr sz="1400" spc="20" dirty="0">
                <a:solidFill>
                  <a:srgbClr val="252525"/>
                </a:solidFill>
                <a:latin typeface="Verdana"/>
                <a:cs typeface="Verdana"/>
              </a:rPr>
              <a:t>a</a:t>
            </a:r>
            <a:r>
              <a:rPr sz="1400" spc="5" dirty="0">
                <a:solidFill>
                  <a:srgbClr val="252525"/>
                </a:solidFill>
                <a:latin typeface="Verdana"/>
                <a:cs typeface="Verdana"/>
              </a:rPr>
              <a:t>t</a:t>
            </a:r>
            <a:r>
              <a:rPr sz="1400" spc="-40" dirty="0">
                <a:solidFill>
                  <a:srgbClr val="252525"/>
                </a:solidFill>
                <a:latin typeface="Verdana"/>
                <a:cs typeface="Verdana"/>
              </a:rPr>
              <a:t>eur  </a:t>
            </a:r>
            <a:r>
              <a:rPr sz="1400" spc="30" dirty="0">
                <a:solidFill>
                  <a:srgbClr val="252525"/>
                </a:solidFill>
                <a:latin typeface="Verdana"/>
                <a:cs typeface="Verdana"/>
              </a:rPr>
              <a:t>d’application</a:t>
            </a:r>
            <a:r>
              <a:rPr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Verdana"/>
                <a:cs typeface="Verdana"/>
              </a:rPr>
              <a:t>pour</a:t>
            </a:r>
            <a:r>
              <a:rPr sz="1400" spc="-10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Verdana"/>
                <a:cs typeface="Verdana"/>
              </a:rPr>
              <a:t>aider</a:t>
            </a:r>
            <a:r>
              <a:rPr sz="1400" spc="-11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114" dirty="0">
                <a:solidFill>
                  <a:srgbClr val="252525"/>
                </a:solidFill>
                <a:latin typeface="Verdana"/>
                <a:cs typeface="Verdana"/>
              </a:rPr>
              <a:t>à</a:t>
            </a:r>
            <a:r>
              <a:rPr sz="1400" spc="-10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Verdana"/>
                <a:cs typeface="Verdana"/>
              </a:rPr>
              <a:t>exécuter</a:t>
            </a:r>
            <a:r>
              <a:rPr sz="1400" spc="-11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252525"/>
                </a:solidFill>
                <a:latin typeface="Verdana"/>
                <a:cs typeface="Verdana"/>
              </a:rPr>
              <a:t>une</a:t>
            </a:r>
            <a:r>
              <a:rPr sz="1400" spc="-10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252525"/>
                </a:solidFill>
                <a:latin typeface="Verdana"/>
                <a:cs typeface="Verdana"/>
              </a:rPr>
              <a:t>fonction</a:t>
            </a:r>
            <a:r>
              <a:rPr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252525"/>
                </a:solidFill>
                <a:latin typeface="Verdana"/>
                <a:cs typeface="Verdana"/>
              </a:rPr>
              <a:t>de</a:t>
            </a:r>
            <a:r>
              <a:rPr sz="1400" spc="-11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Verdana"/>
                <a:cs typeface="Verdana"/>
              </a:rPr>
              <a:t>programme.</a:t>
            </a:r>
            <a:endParaRPr sz="1400" dirty="0">
              <a:latin typeface="Verdana"/>
              <a:cs typeface="Verdana"/>
            </a:endParaRPr>
          </a:p>
        </p:txBody>
      </p:sp>
      <p:pic>
        <p:nvPicPr>
          <p:cNvPr id="12" name="object 3">
            <a:extLst>
              <a:ext uri="{FF2B5EF4-FFF2-40B4-BE49-F238E27FC236}">
                <a16:creationId xmlns:a16="http://schemas.microsoft.com/office/drawing/2014/main" id="{AFEDA400-9456-4400-A2B3-2D40061C56C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3561" y="6560545"/>
            <a:ext cx="5940104" cy="35083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237" y="630555"/>
            <a:ext cx="5788025" cy="28058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900" algn="l"/>
              </a:tabLst>
            </a:pPr>
            <a:r>
              <a:rPr sz="1600" b="1" spc="-60" dirty="0">
                <a:solidFill>
                  <a:schemeClr val="accent6"/>
                </a:solidFill>
                <a:latin typeface="Tahoma"/>
                <a:cs typeface="Tahoma"/>
              </a:rPr>
              <a:t>Interface</a:t>
            </a:r>
            <a:r>
              <a:rPr sz="1600" b="1" spc="-20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chemeClr val="accent6"/>
                </a:solidFill>
                <a:latin typeface="Tahoma"/>
                <a:cs typeface="Tahoma"/>
              </a:rPr>
              <a:t>de</a:t>
            </a:r>
            <a:r>
              <a:rPr sz="1600" b="1" spc="-25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lang="fr-FR" sz="1600" b="1" spc="-60" dirty="0">
                <a:solidFill>
                  <a:schemeClr val="accent6"/>
                </a:solidFill>
                <a:latin typeface="Tahoma"/>
                <a:cs typeface="Tahoma"/>
              </a:rPr>
              <a:t>catégorie </a:t>
            </a:r>
            <a:r>
              <a:rPr sz="1600" b="1" spc="-135" dirty="0">
                <a:solidFill>
                  <a:schemeClr val="accent6"/>
                </a:solidFill>
                <a:latin typeface="Tahoma"/>
                <a:cs typeface="Tahoma"/>
              </a:rPr>
              <a:t>:</a:t>
            </a:r>
            <a:endParaRPr sz="1600" dirty="0">
              <a:solidFill>
                <a:schemeClr val="accent6"/>
              </a:solidFill>
              <a:latin typeface="Tahoma"/>
              <a:cs typeface="Tahoma"/>
            </a:endParaRPr>
          </a:p>
          <a:p>
            <a:pPr marL="12700" marR="8255">
              <a:lnSpc>
                <a:spcPct val="117900"/>
              </a:lnSpc>
              <a:spcBef>
                <a:spcPts val="1040"/>
              </a:spcBef>
            </a:pPr>
            <a:r>
              <a:rPr sz="1400" spc="25" dirty="0">
                <a:solidFill>
                  <a:srgbClr val="252525"/>
                </a:solidFill>
                <a:latin typeface="Verdana"/>
                <a:cs typeface="Verdana"/>
              </a:rPr>
              <a:t>Cette</a:t>
            </a:r>
            <a:r>
              <a:rPr sz="1400" spc="2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252525"/>
                </a:solidFill>
                <a:latin typeface="Verdana"/>
                <a:cs typeface="Verdana"/>
              </a:rPr>
              <a:t>figure</a:t>
            </a:r>
            <a:r>
              <a:rPr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252525"/>
                </a:solidFill>
                <a:latin typeface="Verdana"/>
                <a:cs typeface="Verdana"/>
              </a:rPr>
              <a:t>représente</a:t>
            </a:r>
            <a:r>
              <a:rPr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Verdana"/>
                <a:cs typeface="Verdana"/>
              </a:rPr>
              <a:t>le</a:t>
            </a:r>
            <a:r>
              <a:rPr sz="1400" spc="23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52525"/>
                </a:solidFill>
                <a:latin typeface="Verdana"/>
                <a:cs typeface="Verdana"/>
              </a:rPr>
              <a:t>formulaire</a:t>
            </a:r>
            <a:r>
              <a:rPr sz="1400" spc="2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252525"/>
                </a:solidFill>
                <a:latin typeface="Verdana"/>
                <a:cs typeface="Verdana"/>
              </a:rPr>
              <a:t>qui</a:t>
            </a:r>
            <a:r>
              <a:rPr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Verdana"/>
                <a:cs typeface="Verdana"/>
              </a:rPr>
              <a:t>permet</a:t>
            </a:r>
            <a:r>
              <a:rPr sz="1400" spc="229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252525"/>
                </a:solidFill>
                <a:latin typeface="Verdana"/>
                <a:cs typeface="Verdana"/>
              </a:rPr>
              <a:t>la</a:t>
            </a:r>
            <a:r>
              <a:rPr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252525"/>
                </a:solidFill>
                <a:latin typeface="Verdana"/>
                <a:cs typeface="Verdana"/>
              </a:rPr>
              <a:t>gestion</a:t>
            </a:r>
            <a:r>
              <a:rPr sz="1400" spc="2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Verdana"/>
                <a:cs typeface="Verdana"/>
              </a:rPr>
              <a:t>des </a:t>
            </a:r>
            <a:r>
              <a:rPr sz="1400" spc="-47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10" dirty="0">
                <a:solidFill>
                  <a:srgbClr val="252525"/>
                </a:solidFill>
                <a:latin typeface="Verdana"/>
                <a:cs typeface="Verdana"/>
              </a:rPr>
              <a:t>catégories</a:t>
            </a:r>
            <a:r>
              <a:rPr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252525"/>
                </a:solidFill>
                <a:latin typeface="Verdana"/>
                <a:cs typeface="Verdana"/>
              </a:rPr>
              <a:t>en</a:t>
            </a:r>
            <a:r>
              <a:rPr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252525"/>
                </a:solidFill>
                <a:latin typeface="Verdana"/>
                <a:cs typeface="Verdana"/>
              </a:rPr>
              <a:t>offrant</a:t>
            </a:r>
            <a:r>
              <a:rPr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52525"/>
                </a:solidFill>
                <a:latin typeface="Verdana"/>
                <a:cs typeface="Verdana"/>
              </a:rPr>
              <a:t>les</a:t>
            </a:r>
            <a:r>
              <a:rPr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252525"/>
                </a:solidFill>
                <a:latin typeface="Verdana"/>
                <a:cs typeface="Verdana"/>
              </a:rPr>
              <a:t>fonctionnalités</a:t>
            </a:r>
            <a:r>
              <a:rPr sz="1400" spc="-11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252525"/>
                </a:solidFill>
                <a:latin typeface="Verdana"/>
                <a:cs typeface="Verdana"/>
              </a:rPr>
              <a:t>suivantes</a:t>
            </a:r>
            <a:r>
              <a:rPr sz="1400" spc="-9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250" dirty="0">
                <a:solidFill>
                  <a:srgbClr val="252525"/>
                </a:solidFill>
                <a:latin typeface="Verdana"/>
                <a:cs typeface="Verdana"/>
              </a:rPr>
              <a:t>:</a:t>
            </a:r>
            <a:endParaRPr sz="1400" dirty="0"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-5" dirty="0">
                <a:solidFill>
                  <a:srgbClr val="252525"/>
                </a:solidFill>
                <a:latin typeface="Verdana"/>
                <a:cs typeface="Verdana"/>
              </a:rPr>
              <a:t>L’ajo</a:t>
            </a:r>
            <a:r>
              <a:rPr lang="fr-FR" sz="1400" spc="-55" dirty="0">
                <a:solidFill>
                  <a:srgbClr val="252525"/>
                </a:solidFill>
                <a:latin typeface="Verdana"/>
                <a:cs typeface="Verdana"/>
              </a:rPr>
              <a:t>ut</a:t>
            </a:r>
            <a:r>
              <a:rPr lang="fr-FR" sz="1400" spc="-12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25" dirty="0">
                <a:solidFill>
                  <a:srgbClr val="252525"/>
                </a:solidFill>
                <a:latin typeface="Verdana"/>
                <a:cs typeface="Verdana"/>
              </a:rPr>
              <a:t>d’u</a:t>
            </a:r>
            <a:r>
              <a:rPr lang="fr-FR" sz="1400" spc="40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lang="fr-FR" sz="1400" spc="-12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lang="fr-FR" sz="1400" spc="65" dirty="0">
                <a:solidFill>
                  <a:srgbClr val="252525"/>
                </a:solidFill>
                <a:latin typeface="Verdana"/>
                <a:cs typeface="Verdana"/>
              </a:rPr>
              <a:t>o</a:t>
            </a:r>
            <a:r>
              <a:rPr lang="fr-FR" sz="1400" spc="-50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lang="fr-FR" sz="1400" spc="20" dirty="0">
                <a:solidFill>
                  <a:srgbClr val="252525"/>
                </a:solidFill>
                <a:latin typeface="Verdana"/>
                <a:cs typeface="Verdana"/>
              </a:rPr>
              <a:t>vea</a:t>
            </a:r>
            <a:r>
              <a:rPr lang="fr-FR" sz="1400" spc="25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10" dirty="0">
                <a:solidFill>
                  <a:srgbClr val="252525"/>
                </a:solidFill>
                <a:latin typeface="Verdana"/>
                <a:cs typeface="Verdana"/>
              </a:rPr>
              <a:t>catégorie (nom et image)</a:t>
            </a: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110" dirty="0">
                <a:solidFill>
                  <a:srgbClr val="252525"/>
                </a:solidFill>
                <a:latin typeface="Verdana"/>
                <a:cs typeface="Verdana"/>
              </a:rPr>
              <a:t>Modification d'une catégorie</a:t>
            </a: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-10" dirty="0">
                <a:solidFill>
                  <a:srgbClr val="252525"/>
                </a:solidFill>
                <a:latin typeface="Verdana"/>
                <a:cs typeface="Verdana"/>
              </a:rPr>
              <a:t>Suppression d'une catégorie</a:t>
            </a: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-10" dirty="0">
                <a:solidFill>
                  <a:srgbClr val="252525"/>
                </a:solidFill>
                <a:latin typeface="Verdana"/>
                <a:cs typeface="Verdana"/>
              </a:rPr>
              <a:t>Recherche des catégories par nom</a:t>
            </a: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endParaRPr lang="fr-FR" sz="1400" dirty="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04040" y="10009961"/>
            <a:ext cx="2869565" cy="695325"/>
            <a:chOff x="4704040" y="10009961"/>
            <a:chExt cx="2869565" cy="695325"/>
          </a:xfrm>
          <a:solidFill>
            <a:schemeClr val="accent6"/>
          </a:solidFill>
        </p:grpSpPr>
        <p:sp>
          <p:nvSpPr>
            <p:cNvPr id="5" name="object 5"/>
            <p:cNvSpPr/>
            <p:nvPr/>
          </p:nvSpPr>
          <p:spPr>
            <a:xfrm>
              <a:off x="4716740" y="10022661"/>
              <a:ext cx="2844165" cy="669925"/>
            </a:xfrm>
            <a:custGeom>
              <a:avLst/>
              <a:gdLst/>
              <a:ahLst/>
              <a:cxnLst/>
              <a:rect l="l" t="t" r="r" b="b"/>
              <a:pathLst>
                <a:path w="2844165" h="669925">
                  <a:moveTo>
                    <a:pt x="2843824" y="0"/>
                  </a:moveTo>
                  <a:lnTo>
                    <a:pt x="0" y="669722"/>
                  </a:lnTo>
                  <a:lnTo>
                    <a:pt x="2843824" y="669722"/>
                  </a:lnTo>
                  <a:lnTo>
                    <a:pt x="284382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16740" y="10022661"/>
              <a:ext cx="2844165" cy="669925"/>
            </a:xfrm>
            <a:custGeom>
              <a:avLst/>
              <a:gdLst/>
              <a:ahLst/>
              <a:cxnLst/>
              <a:rect l="l" t="t" r="r" b="b"/>
              <a:pathLst>
                <a:path w="2844165" h="669925">
                  <a:moveTo>
                    <a:pt x="0" y="669722"/>
                  </a:moveTo>
                  <a:lnTo>
                    <a:pt x="2843824" y="0"/>
                  </a:ln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022338" y="10240956"/>
            <a:ext cx="373380" cy="34496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530"/>
              </a:spcBef>
            </a:pPr>
            <a:r>
              <a:rPr lang="fr-FR" sz="1800" b="1" spc="-14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800" dirty="0">
              <a:latin typeface="Tahoma"/>
              <a:cs typeface="Tahoma"/>
            </a:endParaRP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007C72FB-E87B-486F-BE78-8ADE8873AC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237" y="3299184"/>
            <a:ext cx="5808037" cy="3430371"/>
          </a:xfrm>
          <a:prstGeom prst="rect">
            <a:avLst/>
          </a:prstGeom>
        </p:spPr>
      </p:pic>
      <p:pic>
        <p:nvPicPr>
          <p:cNvPr id="18" name="object 4">
            <a:extLst>
              <a:ext uri="{FF2B5EF4-FFF2-40B4-BE49-F238E27FC236}">
                <a16:creationId xmlns:a16="http://schemas.microsoft.com/office/drawing/2014/main" id="{EDA84A35-AC74-4FDE-9258-55C96B9D03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1850" y="6927252"/>
            <a:ext cx="2910796" cy="34303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237" y="630555"/>
            <a:ext cx="6323013" cy="28058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900" algn="l"/>
              </a:tabLst>
            </a:pPr>
            <a:r>
              <a:rPr sz="1600" b="1" spc="-60" dirty="0">
                <a:solidFill>
                  <a:schemeClr val="accent6"/>
                </a:solidFill>
                <a:latin typeface="Tahoma"/>
                <a:cs typeface="Tahoma"/>
              </a:rPr>
              <a:t>Interface</a:t>
            </a:r>
            <a:r>
              <a:rPr sz="1600" b="1" spc="-20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chemeClr val="accent6"/>
                </a:solidFill>
                <a:latin typeface="Tahoma"/>
                <a:cs typeface="Tahoma"/>
              </a:rPr>
              <a:t>de</a:t>
            </a:r>
            <a:r>
              <a:rPr sz="1600" b="1" spc="-25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lang="fr-FR" sz="1600" b="1" spc="-60" dirty="0">
                <a:solidFill>
                  <a:schemeClr val="accent6"/>
                </a:solidFill>
                <a:latin typeface="Tahoma"/>
                <a:cs typeface="Tahoma"/>
              </a:rPr>
              <a:t>fournisseur </a:t>
            </a:r>
            <a:r>
              <a:rPr sz="1600" b="1" spc="-135" dirty="0">
                <a:solidFill>
                  <a:schemeClr val="accent6"/>
                </a:solidFill>
                <a:latin typeface="Tahoma"/>
                <a:cs typeface="Tahoma"/>
              </a:rPr>
              <a:t>:</a:t>
            </a:r>
            <a:endParaRPr sz="1600" dirty="0">
              <a:solidFill>
                <a:schemeClr val="accent6"/>
              </a:solidFill>
              <a:latin typeface="Tahoma"/>
              <a:cs typeface="Tahoma"/>
            </a:endParaRPr>
          </a:p>
          <a:p>
            <a:pPr marL="12700" marR="8255">
              <a:lnSpc>
                <a:spcPct val="117900"/>
              </a:lnSpc>
              <a:spcBef>
                <a:spcPts val="1040"/>
              </a:spcBef>
            </a:pPr>
            <a:r>
              <a:rPr sz="1400" spc="25" dirty="0">
                <a:solidFill>
                  <a:srgbClr val="252525"/>
                </a:solidFill>
                <a:latin typeface="Verdana"/>
                <a:cs typeface="Verdana"/>
              </a:rPr>
              <a:t>Cette</a:t>
            </a:r>
            <a:r>
              <a:rPr sz="1400" spc="2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252525"/>
                </a:solidFill>
                <a:latin typeface="Verdana"/>
                <a:cs typeface="Verdana"/>
              </a:rPr>
              <a:t>figure</a:t>
            </a:r>
            <a:r>
              <a:rPr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252525"/>
                </a:solidFill>
                <a:latin typeface="Verdana"/>
                <a:cs typeface="Verdana"/>
              </a:rPr>
              <a:t>représente</a:t>
            </a:r>
            <a:r>
              <a:rPr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Verdana"/>
                <a:cs typeface="Verdana"/>
              </a:rPr>
              <a:t>le</a:t>
            </a:r>
            <a:r>
              <a:rPr sz="1400" spc="23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52525"/>
                </a:solidFill>
                <a:latin typeface="Verdana"/>
                <a:cs typeface="Verdana"/>
              </a:rPr>
              <a:t>formulaire</a:t>
            </a:r>
            <a:r>
              <a:rPr sz="1400" spc="2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252525"/>
                </a:solidFill>
                <a:latin typeface="Verdana"/>
                <a:cs typeface="Verdana"/>
              </a:rPr>
              <a:t>qui</a:t>
            </a:r>
            <a:r>
              <a:rPr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Verdana"/>
                <a:cs typeface="Verdana"/>
              </a:rPr>
              <a:t>permet</a:t>
            </a:r>
            <a:r>
              <a:rPr sz="1400" spc="229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252525"/>
                </a:solidFill>
                <a:latin typeface="Verdana"/>
                <a:cs typeface="Verdana"/>
              </a:rPr>
              <a:t>la</a:t>
            </a:r>
            <a:r>
              <a:rPr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252525"/>
                </a:solidFill>
                <a:latin typeface="Verdana"/>
                <a:cs typeface="Verdana"/>
              </a:rPr>
              <a:t>gestion</a:t>
            </a:r>
            <a:r>
              <a:rPr sz="1400" spc="2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Verdana"/>
                <a:cs typeface="Verdana"/>
              </a:rPr>
              <a:t>des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fournisseurs</a:t>
            </a:r>
            <a:r>
              <a:rPr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252525"/>
                </a:solidFill>
                <a:latin typeface="Verdana"/>
                <a:cs typeface="Verdana"/>
              </a:rPr>
              <a:t>en</a:t>
            </a:r>
            <a:r>
              <a:rPr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252525"/>
                </a:solidFill>
                <a:latin typeface="Verdana"/>
                <a:cs typeface="Verdana"/>
              </a:rPr>
              <a:t>offrant</a:t>
            </a:r>
            <a:r>
              <a:rPr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52525"/>
                </a:solidFill>
                <a:latin typeface="Verdana"/>
                <a:cs typeface="Verdana"/>
              </a:rPr>
              <a:t>les</a:t>
            </a:r>
            <a:r>
              <a:rPr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252525"/>
                </a:solidFill>
                <a:latin typeface="Verdana"/>
                <a:cs typeface="Verdana"/>
              </a:rPr>
              <a:t>fonctionnalités</a:t>
            </a:r>
            <a:r>
              <a:rPr sz="1400" spc="-11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252525"/>
                </a:solidFill>
                <a:latin typeface="Verdana"/>
                <a:cs typeface="Verdana"/>
              </a:rPr>
              <a:t>suivantes</a:t>
            </a:r>
            <a:r>
              <a:rPr sz="1400" spc="-9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250" dirty="0">
                <a:solidFill>
                  <a:srgbClr val="252525"/>
                </a:solidFill>
                <a:latin typeface="Verdana"/>
                <a:cs typeface="Verdana"/>
              </a:rPr>
              <a:t>:</a:t>
            </a:r>
            <a:endParaRPr sz="1400" dirty="0"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-5" dirty="0">
                <a:solidFill>
                  <a:srgbClr val="252525"/>
                </a:solidFill>
                <a:latin typeface="Verdana"/>
                <a:cs typeface="Verdana"/>
              </a:rPr>
              <a:t>L’ajo</a:t>
            </a:r>
            <a:r>
              <a:rPr lang="fr-FR" sz="1400" spc="-55" dirty="0">
                <a:solidFill>
                  <a:srgbClr val="252525"/>
                </a:solidFill>
                <a:latin typeface="Verdana"/>
                <a:cs typeface="Verdana"/>
              </a:rPr>
              <a:t>ut</a:t>
            </a:r>
            <a:r>
              <a:rPr lang="fr-FR" sz="1400" spc="-12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25" dirty="0">
                <a:solidFill>
                  <a:srgbClr val="252525"/>
                </a:solidFill>
                <a:latin typeface="Verdana"/>
                <a:cs typeface="Verdana"/>
              </a:rPr>
              <a:t>d’u</a:t>
            </a:r>
            <a:r>
              <a:rPr lang="fr-FR" sz="1400" spc="40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lang="fr-FR" sz="1400" spc="-12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lang="fr-FR" sz="1400" spc="65" dirty="0">
                <a:solidFill>
                  <a:srgbClr val="252525"/>
                </a:solidFill>
                <a:latin typeface="Verdana"/>
                <a:cs typeface="Verdana"/>
              </a:rPr>
              <a:t>o</a:t>
            </a:r>
            <a:r>
              <a:rPr lang="fr-FR" sz="1400" spc="-50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lang="fr-FR" sz="1400" spc="20" dirty="0">
                <a:solidFill>
                  <a:srgbClr val="252525"/>
                </a:solidFill>
                <a:latin typeface="Verdana"/>
                <a:cs typeface="Verdana"/>
              </a:rPr>
              <a:t>vea</a:t>
            </a:r>
            <a:r>
              <a:rPr lang="fr-FR" sz="1400" spc="25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 fournisseur </a:t>
            </a:r>
            <a:endParaRPr lang="fr-FR" sz="1400" spc="-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110" dirty="0">
                <a:solidFill>
                  <a:srgbClr val="252525"/>
                </a:solidFill>
                <a:latin typeface="Verdana"/>
                <a:cs typeface="Verdana"/>
              </a:rPr>
              <a:t>Modification d'un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fournisseur</a:t>
            </a:r>
            <a:endParaRPr lang="fr-FR" sz="1400" spc="1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-10" dirty="0">
                <a:solidFill>
                  <a:srgbClr val="252525"/>
                </a:solidFill>
                <a:latin typeface="Verdana"/>
                <a:cs typeface="Verdana"/>
              </a:rPr>
              <a:t>Suppression d'un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fournisseur</a:t>
            </a:r>
            <a:endParaRPr lang="fr-FR" sz="1400" spc="-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-10" dirty="0">
                <a:solidFill>
                  <a:srgbClr val="252525"/>
                </a:solidFill>
                <a:latin typeface="Verdana"/>
                <a:cs typeface="Verdana"/>
              </a:rPr>
              <a:t>Recherche des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fournisseurs par nom ou email ou le numéro de téléphone</a:t>
            </a:r>
            <a:endParaRPr lang="fr-FR" sz="1400" spc="-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endParaRPr lang="fr-FR" sz="1400" dirty="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04040" y="10009961"/>
            <a:ext cx="2869565" cy="695325"/>
            <a:chOff x="4704040" y="10009961"/>
            <a:chExt cx="2869565" cy="695325"/>
          </a:xfrm>
          <a:solidFill>
            <a:schemeClr val="accent6"/>
          </a:solidFill>
        </p:grpSpPr>
        <p:sp>
          <p:nvSpPr>
            <p:cNvPr id="5" name="object 5"/>
            <p:cNvSpPr/>
            <p:nvPr/>
          </p:nvSpPr>
          <p:spPr>
            <a:xfrm>
              <a:off x="4716740" y="10022661"/>
              <a:ext cx="2844165" cy="669925"/>
            </a:xfrm>
            <a:custGeom>
              <a:avLst/>
              <a:gdLst/>
              <a:ahLst/>
              <a:cxnLst/>
              <a:rect l="l" t="t" r="r" b="b"/>
              <a:pathLst>
                <a:path w="2844165" h="669925">
                  <a:moveTo>
                    <a:pt x="2843824" y="0"/>
                  </a:moveTo>
                  <a:lnTo>
                    <a:pt x="0" y="669722"/>
                  </a:lnTo>
                  <a:lnTo>
                    <a:pt x="2843824" y="669722"/>
                  </a:lnTo>
                  <a:lnTo>
                    <a:pt x="284382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16740" y="10022661"/>
              <a:ext cx="2844165" cy="669925"/>
            </a:xfrm>
            <a:custGeom>
              <a:avLst/>
              <a:gdLst/>
              <a:ahLst/>
              <a:cxnLst/>
              <a:rect l="l" t="t" r="r" b="b"/>
              <a:pathLst>
                <a:path w="2844165" h="669925">
                  <a:moveTo>
                    <a:pt x="0" y="669722"/>
                  </a:moveTo>
                  <a:lnTo>
                    <a:pt x="2843824" y="0"/>
                  </a:ln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022338" y="10240956"/>
            <a:ext cx="373380" cy="34496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530"/>
              </a:spcBef>
            </a:pPr>
            <a:r>
              <a:rPr lang="fr-FR" sz="1800" b="1" spc="-14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800" dirty="0">
              <a:latin typeface="Tahoma"/>
              <a:cs typeface="Tahoma"/>
            </a:endParaRP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007C72FB-E87B-486F-BE78-8ADE8873AC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238" y="3299184"/>
            <a:ext cx="5808035" cy="3430371"/>
          </a:xfrm>
          <a:prstGeom prst="rect">
            <a:avLst/>
          </a:prstGeom>
        </p:spPr>
      </p:pic>
      <p:pic>
        <p:nvPicPr>
          <p:cNvPr id="18" name="object 4">
            <a:extLst>
              <a:ext uri="{FF2B5EF4-FFF2-40B4-BE49-F238E27FC236}">
                <a16:creationId xmlns:a16="http://schemas.microsoft.com/office/drawing/2014/main" id="{EDA84A35-AC74-4FDE-9258-55C96B9D03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8551" y="6978677"/>
            <a:ext cx="3139396" cy="338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4241" y="393700"/>
            <a:ext cx="5932009" cy="3021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900" algn="l"/>
              </a:tabLst>
            </a:pPr>
            <a:r>
              <a:rPr sz="1600" b="1" spc="-60" dirty="0">
                <a:solidFill>
                  <a:schemeClr val="accent6"/>
                </a:solidFill>
                <a:latin typeface="Tahoma"/>
                <a:cs typeface="Tahoma"/>
              </a:rPr>
              <a:t>Interface</a:t>
            </a:r>
            <a:r>
              <a:rPr sz="1600" b="1" spc="-20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chemeClr val="accent6"/>
                </a:solidFill>
                <a:latin typeface="Tahoma"/>
                <a:cs typeface="Tahoma"/>
              </a:rPr>
              <a:t>de</a:t>
            </a:r>
            <a:r>
              <a:rPr sz="1600" b="1" spc="-25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lang="fr-FR" sz="1600" b="1" spc="-60" dirty="0">
                <a:solidFill>
                  <a:schemeClr val="accent6"/>
                </a:solidFill>
                <a:latin typeface="Tahoma"/>
                <a:cs typeface="Tahoma"/>
              </a:rPr>
              <a:t>achat </a:t>
            </a:r>
            <a:r>
              <a:rPr sz="1600" b="1" spc="-135" dirty="0">
                <a:solidFill>
                  <a:schemeClr val="accent6"/>
                </a:solidFill>
                <a:latin typeface="Tahoma"/>
                <a:cs typeface="Tahoma"/>
              </a:rPr>
              <a:t>:</a:t>
            </a:r>
            <a:endParaRPr sz="1600" dirty="0">
              <a:solidFill>
                <a:schemeClr val="accent6"/>
              </a:solidFill>
              <a:latin typeface="Tahoma"/>
              <a:cs typeface="Tahoma"/>
            </a:endParaRPr>
          </a:p>
          <a:p>
            <a:pPr marL="12700" marR="8255">
              <a:lnSpc>
                <a:spcPct val="117900"/>
              </a:lnSpc>
              <a:spcBef>
                <a:spcPts val="1040"/>
              </a:spcBef>
            </a:pPr>
            <a:r>
              <a:rPr lang="fr-FR" sz="1400" spc="25" dirty="0">
                <a:solidFill>
                  <a:srgbClr val="252525"/>
                </a:solidFill>
                <a:latin typeface="Verdana"/>
                <a:cs typeface="Verdana"/>
              </a:rPr>
              <a:t>Cette</a:t>
            </a:r>
            <a:r>
              <a:rPr lang="fr-FR" sz="1400" spc="2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figure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représente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5" dirty="0">
                <a:solidFill>
                  <a:srgbClr val="252525"/>
                </a:solidFill>
                <a:latin typeface="Verdana"/>
                <a:cs typeface="Verdana"/>
              </a:rPr>
              <a:t>le</a:t>
            </a:r>
            <a:r>
              <a:rPr lang="fr-FR" sz="1400" spc="23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45" dirty="0">
                <a:solidFill>
                  <a:srgbClr val="252525"/>
                </a:solidFill>
                <a:latin typeface="Verdana"/>
                <a:cs typeface="Verdana"/>
              </a:rPr>
              <a:t>formulaire</a:t>
            </a:r>
            <a:r>
              <a:rPr lang="fr-FR" sz="1400" spc="2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25" dirty="0">
                <a:solidFill>
                  <a:srgbClr val="252525"/>
                </a:solidFill>
                <a:latin typeface="Verdana"/>
                <a:cs typeface="Verdana"/>
              </a:rPr>
              <a:t>qui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15" dirty="0">
                <a:solidFill>
                  <a:srgbClr val="252525"/>
                </a:solidFill>
                <a:latin typeface="Verdana"/>
                <a:cs typeface="Verdana"/>
              </a:rPr>
              <a:t>permet</a:t>
            </a:r>
            <a:r>
              <a:rPr lang="fr-FR" sz="1400" spc="229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10" dirty="0">
                <a:solidFill>
                  <a:srgbClr val="252525"/>
                </a:solidFill>
                <a:latin typeface="Verdana"/>
                <a:cs typeface="Verdana"/>
              </a:rPr>
              <a:t>la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0" dirty="0">
                <a:solidFill>
                  <a:srgbClr val="252525"/>
                </a:solidFill>
                <a:latin typeface="Verdana"/>
                <a:cs typeface="Verdana"/>
              </a:rPr>
              <a:t>gestion</a:t>
            </a:r>
            <a:r>
              <a:rPr lang="fr-FR" sz="1400" spc="2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15" dirty="0">
                <a:solidFill>
                  <a:srgbClr val="252525"/>
                </a:solidFill>
                <a:latin typeface="Verdana"/>
                <a:cs typeface="Verdana"/>
              </a:rPr>
              <a:t>des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achats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20" dirty="0">
                <a:solidFill>
                  <a:srgbClr val="252525"/>
                </a:solidFill>
                <a:latin typeface="Verdana"/>
                <a:cs typeface="Verdana"/>
              </a:rPr>
              <a:t>en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offrant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65" dirty="0">
                <a:solidFill>
                  <a:srgbClr val="252525"/>
                </a:solidFill>
                <a:latin typeface="Verdana"/>
                <a:cs typeface="Verdana"/>
              </a:rPr>
              <a:t>les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25" dirty="0">
                <a:solidFill>
                  <a:srgbClr val="252525"/>
                </a:solidFill>
                <a:latin typeface="Verdana"/>
                <a:cs typeface="Verdana"/>
              </a:rPr>
              <a:t>fonctionnalités</a:t>
            </a:r>
            <a:r>
              <a:rPr lang="fr-FR" sz="1400" spc="-11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60" dirty="0">
                <a:solidFill>
                  <a:srgbClr val="252525"/>
                </a:solidFill>
                <a:latin typeface="Verdana"/>
                <a:cs typeface="Verdana"/>
              </a:rPr>
              <a:t>suivantes</a:t>
            </a:r>
            <a:r>
              <a:rPr lang="fr-FR" sz="1400" spc="-9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250" dirty="0">
                <a:solidFill>
                  <a:srgbClr val="252525"/>
                </a:solidFill>
                <a:latin typeface="Verdana"/>
                <a:cs typeface="Verdana"/>
              </a:rPr>
              <a:t>:</a:t>
            </a:r>
            <a:endParaRPr lang="fr-FR" sz="1400" dirty="0"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-5" dirty="0">
                <a:solidFill>
                  <a:srgbClr val="252525"/>
                </a:solidFill>
                <a:latin typeface="Verdana"/>
                <a:cs typeface="Verdana"/>
              </a:rPr>
              <a:t>L’ajo</a:t>
            </a:r>
            <a:r>
              <a:rPr lang="fr-FR" sz="1400" spc="-55" dirty="0">
                <a:solidFill>
                  <a:srgbClr val="252525"/>
                </a:solidFill>
                <a:latin typeface="Verdana"/>
                <a:cs typeface="Verdana"/>
              </a:rPr>
              <a:t>ut</a:t>
            </a:r>
            <a:r>
              <a:rPr lang="fr-FR" sz="1400" spc="-12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25" dirty="0">
                <a:solidFill>
                  <a:srgbClr val="252525"/>
                </a:solidFill>
                <a:latin typeface="Verdana"/>
                <a:cs typeface="Verdana"/>
              </a:rPr>
              <a:t>d’u</a:t>
            </a:r>
            <a:r>
              <a:rPr lang="fr-FR" sz="1400" spc="40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lang="fr-FR" sz="1400" spc="-12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lang="fr-FR" sz="1400" spc="65" dirty="0">
                <a:solidFill>
                  <a:srgbClr val="252525"/>
                </a:solidFill>
                <a:latin typeface="Verdana"/>
                <a:cs typeface="Verdana"/>
              </a:rPr>
              <a:t>o</a:t>
            </a:r>
            <a:r>
              <a:rPr lang="fr-FR" sz="1400" spc="-50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lang="fr-FR" sz="1400" spc="20" dirty="0">
                <a:solidFill>
                  <a:srgbClr val="252525"/>
                </a:solidFill>
                <a:latin typeface="Verdana"/>
                <a:cs typeface="Verdana"/>
              </a:rPr>
              <a:t>vea</a:t>
            </a:r>
            <a:r>
              <a:rPr lang="fr-FR" sz="1400" spc="25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 achat</a:t>
            </a:r>
            <a:endParaRPr lang="fr-FR" sz="1400" spc="-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110" dirty="0">
                <a:solidFill>
                  <a:srgbClr val="252525"/>
                </a:solidFill>
                <a:latin typeface="Verdana"/>
                <a:cs typeface="Verdana"/>
              </a:rPr>
              <a:t>Modification d'une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achat</a:t>
            </a:r>
            <a:endParaRPr lang="fr-FR" sz="1400" spc="1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-10" dirty="0">
                <a:solidFill>
                  <a:srgbClr val="252525"/>
                </a:solidFill>
                <a:latin typeface="Verdana"/>
                <a:cs typeface="Verdana"/>
              </a:rPr>
              <a:t>Suppression d'une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achat</a:t>
            </a:r>
            <a:endParaRPr lang="fr-FR" sz="1400" spc="-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-10" dirty="0">
                <a:solidFill>
                  <a:srgbClr val="252525"/>
                </a:solidFill>
                <a:latin typeface="Verdana"/>
                <a:cs typeface="Verdana"/>
              </a:rPr>
              <a:t>Recherche des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achats</a:t>
            </a:r>
            <a:endParaRPr lang="fr-FR" sz="1400" spc="-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240665">
              <a:spcBef>
                <a:spcPts val="1300"/>
              </a:spcBef>
              <a:tabLst>
                <a:tab pos="469900" algn="l"/>
              </a:tabLst>
            </a:pPr>
            <a:r>
              <a:rPr lang="fr-FR" sz="1400" dirty="0">
                <a:latin typeface="Verdana"/>
                <a:cs typeface="Verdana"/>
              </a:rPr>
              <a:t>Le montant sera calculer et affiche automatique (en </a:t>
            </a:r>
            <a:r>
              <a:rPr lang="fr-FR" sz="1400" spc="-110" dirty="0">
                <a:solidFill>
                  <a:srgbClr val="252525"/>
                </a:solidFill>
                <a:latin typeface="Verdana"/>
                <a:cs typeface="Verdana"/>
              </a:rPr>
              <a:t>D</a:t>
            </a:r>
            <a:r>
              <a:rPr lang="fr-FR" sz="1400" spc="-25" dirty="0">
                <a:solidFill>
                  <a:srgbClr val="252525"/>
                </a:solidFill>
                <a:latin typeface="Verdana"/>
                <a:cs typeface="Verdana"/>
              </a:rPr>
              <a:t>i</a:t>
            </a:r>
            <a:r>
              <a:rPr lang="fr-FR" sz="1400" spc="-85" dirty="0">
                <a:solidFill>
                  <a:srgbClr val="252525"/>
                </a:solidFill>
                <a:latin typeface="Verdana"/>
                <a:cs typeface="Verdana"/>
              </a:rPr>
              <a:t>r</a:t>
            </a:r>
            <a:r>
              <a:rPr lang="fr-FR" sz="1400" spc="-135" dirty="0">
                <a:solidFill>
                  <a:srgbClr val="252525"/>
                </a:solidFill>
                <a:latin typeface="Verdana"/>
                <a:cs typeface="Verdana"/>
              </a:rPr>
              <a:t>h</a:t>
            </a:r>
            <a:r>
              <a:rPr lang="fr-FR" sz="1400" spc="20" dirty="0">
                <a:solidFill>
                  <a:srgbClr val="252525"/>
                </a:solidFill>
                <a:latin typeface="Verdana"/>
                <a:cs typeface="Verdana"/>
              </a:rPr>
              <a:t>a</a:t>
            </a:r>
            <a:r>
              <a:rPr lang="fr-FR" sz="1400" spc="45" dirty="0">
                <a:solidFill>
                  <a:srgbClr val="252525"/>
                </a:solidFill>
                <a:latin typeface="Verdana"/>
                <a:cs typeface="Verdana"/>
              </a:rPr>
              <a:t>m</a:t>
            </a:r>
            <a:r>
              <a:rPr lang="fr-FR" sz="1400" spc="-12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10" dirty="0">
                <a:solidFill>
                  <a:srgbClr val="252525"/>
                </a:solidFill>
                <a:latin typeface="Verdana"/>
                <a:cs typeface="Verdana"/>
              </a:rPr>
              <a:t>mar</a:t>
            </a:r>
            <a:r>
              <a:rPr lang="fr-FR" sz="1400" spc="-20" dirty="0">
                <a:solidFill>
                  <a:srgbClr val="252525"/>
                </a:solidFill>
                <a:latin typeface="Verdana"/>
                <a:cs typeface="Verdana"/>
              </a:rPr>
              <a:t>o</a:t>
            </a:r>
            <a:r>
              <a:rPr lang="fr-FR" sz="1400" spc="135" dirty="0">
                <a:solidFill>
                  <a:srgbClr val="252525"/>
                </a:solidFill>
                <a:latin typeface="Verdana"/>
                <a:cs typeface="Verdana"/>
              </a:rPr>
              <a:t>c</a:t>
            </a:r>
            <a:r>
              <a:rPr lang="fr-FR" sz="1400" spc="145" dirty="0">
                <a:solidFill>
                  <a:srgbClr val="252525"/>
                </a:solidFill>
                <a:latin typeface="Verdana"/>
                <a:cs typeface="Verdana"/>
              </a:rPr>
              <a:t>a</a:t>
            </a:r>
            <a:r>
              <a:rPr lang="fr-FR" sz="1400" spc="-90" dirty="0">
                <a:solidFill>
                  <a:srgbClr val="252525"/>
                </a:solidFill>
                <a:latin typeface="Verdana"/>
                <a:cs typeface="Verdana"/>
              </a:rPr>
              <a:t>i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lang="fr-FR" sz="1400" dirty="0">
                <a:latin typeface="Verdana"/>
                <a:cs typeface="Verdana"/>
              </a:rPr>
              <a:t>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04040" y="10009961"/>
            <a:ext cx="2869565" cy="695325"/>
            <a:chOff x="4704040" y="10009961"/>
            <a:chExt cx="2869565" cy="695325"/>
          </a:xfrm>
          <a:solidFill>
            <a:schemeClr val="accent6"/>
          </a:solidFill>
        </p:grpSpPr>
        <p:sp>
          <p:nvSpPr>
            <p:cNvPr id="5" name="object 5"/>
            <p:cNvSpPr/>
            <p:nvPr/>
          </p:nvSpPr>
          <p:spPr>
            <a:xfrm>
              <a:off x="4716740" y="10022661"/>
              <a:ext cx="2844165" cy="669925"/>
            </a:xfrm>
            <a:custGeom>
              <a:avLst/>
              <a:gdLst/>
              <a:ahLst/>
              <a:cxnLst/>
              <a:rect l="l" t="t" r="r" b="b"/>
              <a:pathLst>
                <a:path w="2844165" h="669925">
                  <a:moveTo>
                    <a:pt x="2843824" y="0"/>
                  </a:moveTo>
                  <a:lnTo>
                    <a:pt x="0" y="669722"/>
                  </a:lnTo>
                  <a:lnTo>
                    <a:pt x="2843824" y="669722"/>
                  </a:lnTo>
                  <a:lnTo>
                    <a:pt x="284382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16740" y="10022661"/>
              <a:ext cx="2844165" cy="669925"/>
            </a:xfrm>
            <a:custGeom>
              <a:avLst/>
              <a:gdLst/>
              <a:ahLst/>
              <a:cxnLst/>
              <a:rect l="l" t="t" r="r" b="b"/>
              <a:pathLst>
                <a:path w="2844165" h="669925">
                  <a:moveTo>
                    <a:pt x="0" y="669722"/>
                  </a:moveTo>
                  <a:lnTo>
                    <a:pt x="2843824" y="0"/>
                  </a:ln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022338" y="10240956"/>
            <a:ext cx="373380" cy="34496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530"/>
              </a:spcBef>
            </a:pPr>
            <a:r>
              <a:rPr lang="fr-FR" sz="1800" b="1" spc="-14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1800" dirty="0">
              <a:latin typeface="Tahoma"/>
              <a:cs typeface="Tahoma"/>
            </a:endParaRP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007C72FB-E87B-486F-BE78-8ADE8873AC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238" y="3440330"/>
            <a:ext cx="5808035" cy="3430370"/>
          </a:xfrm>
          <a:prstGeom prst="rect">
            <a:avLst/>
          </a:prstGeom>
        </p:spPr>
      </p:pic>
      <p:pic>
        <p:nvPicPr>
          <p:cNvPr id="18" name="object 4">
            <a:extLst>
              <a:ext uri="{FF2B5EF4-FFF2-40B4-BE49-F238E27FC236}">
                <a16:creationId xmlns:a16="http://schemas.microsoft.com/office/drawing/2014/main" id="{EDA84A35-AC74-4FDE-9258-55C96B9D03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237" y="6942620"/>
            <a:ext cx="5808035" cy="320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1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237" y="630555"/>
            <a:ext cx="5788025" cy="28058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900" algn="l"/>
              </a:tabLst>
            </a:pPr>
            <a:r>
              <a:rPr sz="1600" b="1" spc="-60" dirty="0">
                <a:solidFill>
                  <a:schemeClr val="accent6"/>
                </a:solidFill>
                <a:latin typeface="Tahoma"/>
                <a:cs typeface="Tahoma"/>
              </a:rPr>
              <a:t>Interface</a:t>
            </a:r>
            <a:r>
              <a:rPr sz="1600" b="1" spc="-20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chemeClr val="accent6"/>
                </a:solidFill>
                <a:latin typeface="Tahoma"/>
                <a:cs typeface="Tahoma"/>
              </a:rPr>
              <a:t>de</a:t>
            </a:r>
            <a:r>
              <a:rPr sz="1600" b="1" spc="-25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lang="fr-FR" sz="1600" b="1" spc="-60" dirty="0">
                <a:solidFill>
                  <a:schemeClr val="accent6"/>
                </a:solidFill>
                <a:latin typeface="Tahoma"/>
                <a:cs typeface="Tahoma"/>
              </a:rPr>
              <a:t>employé </a:t>
            </a:r>
            <a:r>
              <a:rPr sz="1600" b="1" spc="-135" dirty="0">
                <a:solidFill>
                  <a:schemeClr val="accent6"/>
                </a:solidFill>
                <a:latin typeface="Tahoma"/>
                <a:cs typeface="Tahoma"/>
              </a:rPr>
              <a:t>:</a:t>
            </a:r>
            <a:endParaRPr sz="1600" dirty="0">
              <a:solidFill>
                <a:schemeClr val="accent6"/>
              </a:solidFill>
              <a:latin typeface="Tahoma"/>
              <a:cs typeface="Tahoma"/>
            </a:endParaRPr>
          </a:p>
          <a:p>
            <a:pPr marL="12700" marR="8255">
              <a:lnSpc>
                <a:spcPct val="117900"/>
              </a:lnSpc>
              <a:spcBef>
                <a:spcPts val="1040"/>
              </a:spcBef>
            </a:pPr>
            <a:r>
              <a:rPr lang="fr-FR" sz="1400" spc="25" dirty="0">
                <a:solidFill>
                  <a:srgbClr val="252525"/>
                </a:solidFill>
                <a:latin typeface="Verdana"/>
                <a:cs typeface="Verdana"/>
              </a:rPr>
              <a:t>Cette</a:t>
            </a:r>
            <a:r>
              <a:rPr lang="fr-FR" sz="1400" spc="2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figure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représente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5" dirty="0">
                <a:solidFill>
                  <a:srgbClr val="252525"/>
                </a:solidFill>
                <a:latin typeface="Verdana"/>
                <a:cs typeface="Verdana"/>
              </a:rPr>
              <a:t>le</a:t>
            </a:r>
            <a:r>
              <a:rPr lang="fr-FR" sz="1400" spc="23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45" dirty="0">
                <a:solidFill>
                  <a:srgbClr val="252525"/>
                </a:solidFill>
                <a:latin typeface="Verdana"/>
                <a:cs typeface="Verdana"/>
              </a:rPr>
              <a:t>formulaire</a:t>
            </a:r>
            <a:r>
              <a:rPr lang="fr-FR" sz="1400" spc="2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25" dirty="0">
                <a:solidFill>
                  <a:srgbClr val="252525"/>
                </a:solidFill>
                <a:latin typeface="Verdana"/>
                <a:cs typeface="Verdana"/>
              </a:rPr>
              <a:t>qui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15" dirty="0">
                <a:solidFill>
                  <a:srgbClr val="252525"/>
                </a:solidFill>
                <a:latin typeface="Verdana"/>
                <a:cs typeface="Verdana"/>
              </a:rPr>
              <a:t>permet</a:t>
            </a:r>
            <a:r>
              <a:rPr lang="fr-FR" sz="1400" spc="229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10" dirty="0">
                <a:solidFill>
                  <a:srgbClr val="252525"/>
                </a:solidFill>
                <a:latin typeface="Verdana"/>
                <a:cs typeface="Verdana"/>
              </a:rPr>
              <a:t>la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0" dirty="0">
                <a:solidFill>
                  <a:srgbClr val="252525"/>
                </a:solidFill>
                <a:latin typeface="Verdana"/>
                <a:cs typeface="Verdana"/>
              </a:rPr>
              <a:t>gestion</a:t>
            </a:r>
            <a:r>
              <a:rPr lang="fr-FR" sz="1400" spc="2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15" dirty="0">
                <a:solidFill>
                  <a:srgbClr val="252525"/>
                </a:solidFill>
                <a:latin typeface="Verdana"/>
                <a:cs typeface="Verdana"/>
              </a:rPr>
              <a:t>des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employés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20" dirty="0">
                <a:solidFill>
                  <a:srgbClr val="252525"/>
                </a:solidFill>
                <a:latin typeface="Verdana"/>
                <a:cs typeface="Verdana"/>
              </a:rPr>
              <a:t>en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offrant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65" dirty="0">
                <a:solidFill>
                  <a:srgbClr val="252525"/>
                </a:solidFill>
                <a:latin typeface="Verdana"/>
                <a:cs typeface="Verdana"/>
              </a:rPr>
              <a:t>les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25" dirty="0">
                <a:solidFill>
                  <a:srgbClr val="252525"/>
                </a:solidFill>
                <a:latin typeface="Verdana"/>
                <a:cs typeface="Verdana"/>
              </a:rPr>
              <a:t>fonctionnalités</a:t>
            </a:r>
            <a:r>
              <a:rPr lang="fr-FR" sz="1400" spc="-11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60" dirty="0">
                <a:solidFill>
                  <a:srgbClr val="252525"/>
                </a:solidFill>
                <a:latin typeface="Verdana"/>
                <a:cs typeface="Verdana"/>
              </a:rPr>
              <a:t>suivantes</a:t>
            </a:r>
            <a:r>
              <a:rPr lang="fr-FR" sz="1400" spc="-9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250" dirty="0">
                <a:solidFill>
                  <a:srgbClr val="252525"/>
                </a:solidFill>
                <a:latin typeface="Verdana"/>
                <a:cs typeface="Verdana"/>
              </a:rPr>
              <a:t>:</a:t>
            </a:r>
            <a:endParaRPr lang="fr-FR" sz="1400" dirty="0"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-5" dirty="0">
                <a:solidFill>
                  <a:srgbClr val="252525"/>
                </a:solidFill>
                <a:latin typeface="Verdana"/>
                <a:cs typeface="Verdana"/>
              </a:rPr>
              <a:t>L’ajo</a:t>
            </a:r>
            <a:r>
              <a:rPr lang="fr-FR" sz="1400" spc="-55" dirty="0">
                <a:solidFill>
                  <a:srgbClr val="252525"/>
                </a:solidFill>
                <a:latin typeface="Verdana"/>
                <a:cs typeface="Verdana"/>
              </a:rPr>
              <a:t>ut</a:t>
            </a:r>
            <a:r>
              <a:rPr lang="fr-FR" sz="1400" spc="-12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25" dirty="0">
                <a:solidFill>
                  <a:srgbClr val="252525"/>
                </a:solidFill>
                <a:latin typeface="Verdana"/>
                <a:cs typeface="Verdana"/>
              </a:rPr>
              <a:t>d’u</a:t>
            </a:r>
            <a:r>
              <a:rPr lang="fr-FR" sz="1400" spc="40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lang="fr-FR" sz="1400" spc="-12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lang="fr-FR" sz="1400" spc="65" dirty="0">
                <a:solidFill>
                  <a:srgbClr val="252525"/>
                </a:solidFill>
                <a:latin typeface="Verdana"/>
                <a:cs typeface="Verdana"/>
              </a:rPr>
              <a:t>o</a:t>
            </a:r>
            <a:r>
              <a:rPr lang="fr-FR" sz="1400" spc="-50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lang="fr-FR" sz="1400" spc="20" dirty="0">
                <a:solidFill>
                  <a:srgbClr val="252525"/>
                </a:solidFill>
                <a:latin typeface="Verdana"/>
                <a:cs typeface="Verdana"/>
              </a:rPr>
              <a:t>vea</a:t>
            </a:r>
            <a:r>
              <a:rPr lang="fr-FR" sz="1400" spc="25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 employé</a:t>
            </a:r>
            <a:endParaRPr lang="fr-FR" sz="1400" spc="-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110" dirty="0">
                <a:solidFill>
                  <a:srgbClr val="252525"/>
                </a:solidFill>
                <a:latin typeface="Verdana"/>
                <a:cs typeface="Verdana"/>
              </a:rPr>
              <a:t>Modification d'une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employé</a:t>
            </a:r>
            <a:endParaRPr lang="fr-FR" sz="1400" spc="1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-10" dirty="0">
                <a:solidFill>
                  <a:srgbClr val="252525"/>
                </a:solidFill>
                <a:latin typeface="Verdana"/>
                <a:cs typeface="Verdana"/>
              </a:rPr>
              <a:t>Suppression d'une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employé</a:t>
            </a:r>
            <a:endParaRPr lang="fr-FR" sz="1400" spc="-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-10" dirty="0">
                <a:solidFill>
                  <a:srgbClr val="252525"/>
                </a:solidFill>
                <a:latin typeface="Verdana"/>
                <a:cs typeface="Verdana"/>
              </a:rPr>
              <a:t>Recherche des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employés </a:t>
            </a:r>
            <a:endParaRPr lang="fr-FR" sz="1400" spc="-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endParaRPr lang="fr-FR" sz="1400" dirty="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04040" y="10009961"/>
            <a:ext cx="2869565" cy="695325"/>
            <a:chOff x="4704040" y="10009961"/>
            <a:chExt cx="2869565" cy="695325"/>
          </a:xfrm>
          <a:solidFill>
            <a:schemeClr val="accent6"/>
          </a:solidFill>
        </p:grpSpPr>
        <p:sp>
          <p:nvSpPr>
            <p:cNvPr id="5" name="object 5"/>
            <p:cNvSpPr/>
            <p:nvPr/>
          </p:nvSpPr>
          <p:spPr>
            <a:xfrm>
              <a:off x="4716740" y="10022661"/>
              <a:ext cx="2844165" cy="669925"/>
            </a:xfrm>
            <a:custGeom>
              <a:avLst/>
              <a:gdLst/>
              <a:ahLst/>
              <a:cxnLst/>
              <a:rect l="l" t="t" r="r" b="b"/>
              <a:pathLst>
                <a:path w="2844165" h="669925">
                  <a:moveTo>
                    <a:pt x="2843824" y="0"/>
                  </a:moveTo>
                  <a:lnTo>
                    <a:pt x="0" y="669722"/>
                  </a:lnTo>
                  <a:lnTo>
                    <a:pt x="2843824" y="669722"/>
                  </a:lnTo>
                  <a:lnTo>
                    <a:pt x="284382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16740" y="10022661"/>
              <a:ext cx="2844165" cy="669925"/>
            </a:xfrm>
            <a:custGeom>
              <a:avLst/>
              <a:gdLst/>
              <a:ahLst/>
              <a:cxnLst/>
              <a:rect l="l" t="t" r="r" b="b"/>
              <a:pathLst>
                <a:path w="2844165" h="669925">
                  <a:moveTo>
                    <a:pt x="0" y="669722"/>
                  </a:moveTo>
                  <a:lnTo>
                    <a:pt x="2843824" y="0"/>
                  </a:ln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022338" y="10240956"/>
            <a:ext cx="373380" cy="34496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530"/>
              </a:spcBef>
            </a:pPr>
            <a:r>
              <a:rPr lang="fr-FR" sz="1800" b="1" spc="-140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1800" dirty="0">
              <a:latin typeface="Tahoma"/>
              <a:cs typeface="Tahoma"/>
            </a:endParaRP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007C72FB-E87B-486F-BE78-8ADE8873AC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238" y="3592730"/>
            <a:ext cx="5808034" cy="3430370"/>
          </a:xfrm>
          <a:prstGeom prst="rect">
            <a:avLst/>
          </a:prstGeom>
        </p:spPr>
      </p:pic>
      <p:pic>
        <p:nvPicPr>
          <p:cNvPr id="18" name="object 4">
            <a:extLst>
              <a:ext uri="{FF2B5EF4-FFF2-40B4-BE49-F238E27FC236}">
                <a16:creationId xmlns:a16="http://schemas.microsoft.com/office/drawing/2014/main" id="{EDA84A35-AC74-4FDE-9258-55C96B9D03C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2386" y="7247420"/>
            <a:ext cx="2471736" cy="320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3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237" y="630555"/>
            <a:ext cx="5788025" cy="34034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900" algn="l"/>
              </a:tabLst>
            </a:pPr>
            <a:r>
              <a:rPr sz="1600" b="1" spc="-60" dirty="0">
                <a:solidFill>
                  <a:schemeClr val="accent6"/>
                </a:solidFill>
                <a:latin typeface="Tahoma"/>
                <a:cs typeface="Tahoma"/>
              </a:rPr>
              <a:t>Interface</a:t>
            </a:r>
            <a:r>
              <a:rPr sz="1600" b="1" spc="-20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chemeClr val="accent6"/>
                </a:solidFill>
                <a:latin typeface="Tahoma"/>
                <a:cs typeface="Tahoma"/>
              </a:rPr>
              <a:t>de</a:t>
            </a:r>
            <a:r>
              <a:rPr sz="1600" b="1" spc="-25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lang="fr-FR" sz="1600" b="1" spc="-60" dirty="0">
                <a:solidFill>
                  <a:schemeClr val="accent6"/>
                </a:solidFill>
                <a:latin typeface="Tahoma"/>
                <a:cs typeface="Tahoma"/>
              </a:rPr>
              <a:t>salaire </a:t>
            </a:r>
            <a:r>
              <a:rPr sz="1600" b="1" spc="-135" dirty="0">
                <a:solidFill>
                  <a:schemeClr val="accent6"/>
                </a:solidFill>
                <a:latin typeface="Tahoma"/>
                <a:cs typeface="Tahoma"/>
              </a:rPr>
              <a:t>:</a:t>
            </a:r>
            <a:endParaRPr sz="1600" dirty="0">
              <a:solidFill>
                <a:schemeClr val="accent6"/>
              </a:solidFill>
              <a:latin typeface="Tahoma"/>
              <a:cs typeface="Tahoma"/>
            </a:endParaRPr>
          </a:p>
          <a:p>
            <a:pPr marL="12700" marR="8255">
              <a:lnSpc>
                <a:spcPct val="117900"/>
              </a:lnSpc>
              <a:spcBef>
                <a:spcPts val="1040"/>
              </a:spcBef>
            </a:pPr>
            <a:r>
              <a:rPr lang="fr-FR" sz="1400" spc="25" dirty="0">
                <a:solidFill>
                  <a:srgbClr val="252525"/>
                </a:solidFill>
                <a:latin typeface="Verdana"/>
                <a:cs typeface="Verdana"/>
              </a:rPr>
              <a:t>Cette</a:t>
            </a:r>
            <a:r>
              <a:rPr lang="fr-FR" sz="1400" spc="2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figure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représente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5" dirty="0">
                <a:solidFill>
                  <a:srgbClr val="252525"/>
                </a:solidFill>
                <a:latin typeface="Verdana"/>
                <a:cs typeface="Verdana"/>
              </a:rPr>
              <a:t>le</a:t>
            </a:r>
            <a:r>
              <a:rPr lang="fr-FR" sz="1400" spc="23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45" dirty="0">
                <a:solidFill>
                  <a:srgbClr val="252525"/>
                </a:solidFill>
                <a:latin typeface="Verdana"/>
                <a:cs typeface="Verdana"/>
              </a:rPr>
              <a:t>formulaire</a:t>
            </a:r>
            <a:r>
              <a:rPr lang="fr-FR" sz="1400" spc="2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25" dirty="0">
                <a:solidFill>
                  <a:srgbClr val="252525"/>
                </a:solidFill>
                <a:latin typeface="Verdana"/>
                <a:cs typeface="Verdana"/>
              </a:rPr>
              <a:t>qui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15" dirty="0">
                <a:solidFill>
                  <a:srgbClr val="252525"/>
                </a:solidFill>
                <a:latin typeface="Verdana"/>
                <a:cs typeface="Verdana"/>
              </a:rPr>
              <a:t>permet</a:t>
            </a:r>
            <a:r>
              <a:rPr lang="fr-FR" sz="1400" spc="229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10" dirty="0">
                <a:solidFill>
                  <a:srgbClr val="252525"/>
                </a:solidFill>
                <a:latin typeface="Verdana"/>
                <a:cs typeface="Verdana"/>
              </a:rPr>
              <a:t>la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0" dirty="0">
                <a:solidFill>
                  <a:srgbClr val="252525"/>
                </a:solidFill>
                <a:latin typeface="Verdana"/>
                <a:cs typeface="Verdana"/>
              </a:rPr>
              <a:t>gestion</a:t>
            </a:r>
            <a:r>
              <a:rPr lang="fr-FR" sz="1400" spc="2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15" dirty="0">
                <a:solidFill>
                  <a:srgbClr val="252525"/>
                </a:solidFill>
                <a:latin typeface="Verdana"/>
                <a:cs typeface="Verdana"/>
              </a:rPr>
              <a:t>des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salaires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20" dirty="0">
                <a:solidFill>
                  <a:srgbClr val="252525"/>
                </a:solidFill>
                <a:latin typeface="Verdana"/>
                <a:cs typeface="Verdana"/>
              </a:rPr>
              <a:t>en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offrant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65" dirty="0">
                <a:solidFill>
                  <a:srgbClr val="252525"/>
                </a:solidFill>
                <a:latin typeface="Verdana"/>
                <a:cs typeface="Verdana"/>
              </a:rPr>
              <a:t>les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25" dirty="0">
                <a:solidFill>
                  <a:srgbClr val="252525"/>
                </a:solidFill>
                <a:latin typeface="Verdana"/>
                <a:cs typeface="Verdana"/>
              </a:rPr>
              <a:t>fonctionnalités</a:t>
            </a:r>
            <a:r>
              <a:rPr lang="fr-FR" sz="1400" spc="-11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60" dirty="0">
                <a:solidFill>
                  <a:srgbClr val="252525"/>
                </a:solidFill>
                <a:latin typeface="Verdana"/>
                <a:cs typeface="Verdana"/>
              </a:rPr>
              <a:t>suivantes</a:t>
            </a:r>
            <a:r>
              <a:rPr lang="fr-FR" sz="1400" spc="-9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250" dirty="0">
                <a:solidFill>
                  <a:srgbClr val="252525"/>
                </a:solidFill>
                <a:latin typeface="Verdana"/>
                <a:cs typeface="Verdana"/>
              </a:rPr>
              <a:t>:</a:t>
            </a:r>
            <a:endParaRPr lang="fr-FR" sz="1400" dirty="0"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-5" dirty="0">
                <a:solidFill>
                  <a:srgbClr val="252525"/>
                </a:solidFill>
                <a:latin typeface="Verdana"/>
                <a:cs typeface="Verdana"/>
              </a:rPr>
              <a:t>L’ajo</a:t>
            </a:r>
            <a:r>
              <a:rPr lang="fr-FR" sz="1400" spc="-55" dirty="0">
                <a:solidFill>
                  <a:srgbClr val="252525"/>
                </a:solidFill>
                <a:latin typeface="Verdana"/>
                <a:cs typeface="Verdana"/>
              </a:rPr>
              <a:t>ut</a:t>
            </a:r>
            <a:r>
              <a:rPr lang="fr-FR" sz="1400" spc="-12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25" dirty="0">
                <a:solidFill>
                  <a:srgbClr val="252525"/>
                </a:solidFill>
                <a:latin typeface="Verdana"/>
                <a:cs typeface="Verdana"/>
              </a:rPr>
              <a:t>d’u</a:t>
            </a:r>
            <a:r>
              <a:rPr lang="fr-FR" sz="1400" spc="40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lang="fr-FR" sz="1400" spc="-12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lang="fr-FR" sz="1400" spc="65" dirty="0">
                <a:solidFill>
                  <a:srgbClr val="252525"/>
                </a:solidFill>
                <a:latin typeface="Verdana"/>
                <a:cs typeface="Verdana"/>
              </a:rPr>
              <a:t>o</a:t>
            </a:r>
            <a:r>
              <a:rPr lang="fr-FR" sz="1400" spc="-50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lang="fr-FR" sz="1400" spc="20" dirty="0">
                <a:solidFill>
                  <a:srgbClr val="252525"/>
                </a:solidFill>
                <a:latin typeface="Verdana"/>
                <a:cs typeface="Verdana"/>
              </a:rPr>
              <a:t>vea</a:t>
            </a:r>
            <a:r>
              <a:rPr lang="fr-FR" sz="1400" spc="25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 salaire</a:t>
            </a:r>
            <a:endParaRPr lang="fr-FR" sz="1400" spc="-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110" dirty="0">
                <a:solidFill>
                  <a:srgbClr val="252525"/>
                </a:solidFill>
                <a:latin typeface="Verdana"/>
                <a:cs typeface="Verdana"/>
              </a:rPr>
              <a:t>Modification d'une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salaire</a:t>
            </a:r>
            <a:endParaRPr lang="fr-FR" sz="1400" spc="1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-10" dirty="0">
                <a:solidFill>
                  <a:srgbClr val="252525"/>
                </a:solidFill>
                <a:latin typeface="Verdana"/>
                <a:cs typeface="Verdana"/>
              </a:rPr>
              <a:t>Suppression d'une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salaire</a:t>
            </a:r>
            <a:endParaRPr lang="fr-FR" sz="1400" spc="-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-10" dirty="0">
                <a:solidFill>
                  <a:srgbClr val="252525"/>
                </a:solidFill>
                <a:latin typeface="Verdana"/>
                <a:cs typeface="Verdana"/>
              </a:rPr>
              <a:t>Chercher des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salaires</a:t>
            </a:r>
            <a:endParaRPr lang="fr-FR" sz="1400" spc="-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dirty="0">
                <a:latin typeface="Verdana"/>
                <a:cs typeface="Verdana"/>
              </a:rPr>
              <a:t>Le prix par heure sera calculer et affiche automatique (en </a:t>
            </a:r>
            <a:r>
              <a:rPr lang="fr-FR" sz="1400" spc="-110" dirty="0">
                <a:solidFill>
                  <a:srgbClr val="252525"/>
                </a:solidFill>
                <a:latin typeface="Verdana"/>
                <a:cs typeface="Verdana"/>
              </a:rPr>
              <a:t>D</a:t>
            </a:r>
            <a:r>
              <a:rPr lang="fr-FR" sz="1400" spc="-25" dirty="0">
                <a:solidFill>
                  <a:srgbClr val="252525"/>
                </a:solidFill>
                <a:latin typeface="Verdana"/>
                <a:cs typeface="Verdana"/>
              </a:rPr>
              <a:t>i</a:t>
            </a:r>
            <a:r>
              <a:rPr lang="fr-FR" sz="1400" spc="-85" dirty="0">
                <a:solidFill>
                  <a:srgbClr val="252525"/>
                </a:solidFill>
                <a:latin typeface="Verdana"/>
                <a:cs typeface="Verdana"/>
              </a:rPr>
              <a:t>r</a:t>
            </a:r>
            <a:r>
              <a:rPr lang="fr-FR" sz="1400" spc="-135" dirty="0">
                <a:solidFill>
                  <a:srgbClr val="252525"/>
                </a:solidFill>
                <a:latin typeface="Verdana"/>
                <a:cs typeface="Verdana"/>
              </a:rPr>
              <a:t>h</a:t>
            </a:r>
            <a:r>
              <a:rPr lang="fr-FR" sz="1400" spc="20" dirty="0">
                <a:solidFill>
                  <a:srgbClr val="252525"/>
                </a:solidFill>
                <a:latin typeface="Verdana"/>
                <a:cs typeface="Verdana"/>
              </a:rPr>
              <a:t>a</a:t>
            </a:r>
            <a:r>
              <a:rPr lang="fr-FR" sz="1400" spc="45" dirty="0">
                <a:solidFill>
                  <a:srgbClr val="252525"/>
                </a:solidFill>
                <a:latin typeface="Verdana"/>
                <a:cs typeface="Verdana"/>
              </a:rPr>
              <a:t>m</a:t>
            </a:r>
            <a:r>
              <a:rPr lang="fr-FR" sz="1400" spc="-12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10" dirty="0">
                <a:solidFill>
                  <a:srgbClr val="252525"/>
                </a:solidFill>
                <a:latin typeface="Verdana"/>
                <a:cs typeface="Verdana"/>
              </a:rPr>
              <a:t>mar</a:t>
            </a:r>
            <a:r>
              <a:rPr lang="fr-FR" sz="1400" spc="-20" dirty="0">
                <a:solidFill>
                  <a:srgbClr val="252525"/>
                </a:solidFill>
                <a:latin typeface="Verdana"/>
                <a:cs typeface="Verdana"/>
              </a:rPr>
              <a:t>o</a:t>
            </a:r>
            <a:r>
              <a:rPr lang="fr-FR" sz="1400" spc="135" dirty="0">
                <a:solidFill>
                  <a:srgbClr val="252525"/>
                </a:solidFill>
                <a:latin typeface="Verdana"/>
                <a:cs typeface="Verdana"/>
              </a:rPr>
              <a:t>c</a:t>
            </a:r>
            <a:r>
              <a:rPr lang="fr-FR" sz="1400" spc="145" dirty="0">
                <a:solidFill>
                  <a:srgbClr val="252525"/>
                </a:solidFill>
                <a:latin typeface="Verdana"/>
                <a:cs typeface="Verdana"/>
              </a:rPr>
              <a:t>a</a:t>
            </a:r>
            <a:r>
              <a:rPr lang="fr-FR" sz="1400" spc="-90" dirty="0">
                <a:solidFill>
                  <a:srgbClr val="252525"/>
                </a:solidFill>
                <a:latin typeface="Verdana"/>
                <a:cs typeface="Verdana"/>
              </a:rPr>
              <a:t>i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lang="fr-FR" sz="1400" dirty="0">
                <a:latin typeface="Verdana"/>
                <a:cs typeface="Verdana"/>
              </a:rPr>
              <a:t>)</a:t>
            </a: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endParaRPr lang="fr-FR" sz="1400" dirty="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04040" y="10009961"/>
            <a:ext cx="2869565" cy="695325"/>
            <a:chOff x="4704040" y="10009961"/>
            <a:chExt cx="2869565" cy="695325"/>
          </a:xfrm>
          <a:solidFill>
            <a:schemeClr val="accent6"/>
          </a:solidFill>
        </p:grpSpPr>
        <p:sp>
          <p:nvSpPr>
            <p:cNvPr id="5" name="object 5"/>
            <p:cNvSpPr/>
            <p:nvPr/>
          </p:nvSpPr>
          <p:spPr>
            <a:xfrm>
              <a:off x="4716740" y="10022661"/>
              <a:ext cx="2844165" cy="669925"/>
            </a:xfrm>
            <a:custGeom>
              <a:avLst/>
              <a:gdLst/>
              <a:ahLst/>
              <a:cxnLst/>
              <a:rect l="l" t="t" r="r" b="b"/>
              <a:pathLst>
                <a:path w="2844165" h="669925">
                  <a:moveTo>
                    <a:pt x="2843824" y="0"/>
                  </a:moveTo>
                  <a:lnTo>
                    <a:pt x="0" y="669722"/>
                  </a:lnTo>
                  <a:lnTo>
                    <a:pt x="2843824" y="669722"/>
                  </a:lnTo>
                  <a:lnTo>
                    <a:pt x="284382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16740" y="10022661"/>
              <a:ext cx="2844165" cy="669925"/>
            </a:xfrm>
            <a:custGeom>
              <a:avLst/>
              <a:gdLst/>
              <a:ahLst/>
              <a:cxnLst/>
              <a:rect l="l" t="t" r="r" b="b"/>
              <a:pathLst>
                <a:path w="2844165" h="669925">
                  <a:moveTo>
                    <a:pt x="0" y="669722"/>
                  </a:moveTo>
                  <a:lnTo>
                    <a:pt x="2843824" y="0"/>
                  </a:ln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022338" y="10240956"/>
            <a:ext cx="373380" cy="34496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530"/>
              </a:spcBef>
            </a:pPr>
            <a:r>
              <a:rPr lang="fr-FR" sz="1800" b="1" spc="-140" dirty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sz="1800" dirty="0">
              <a:latin typeface="Tahoma"/>
              <a:cs typeface="Tahoma"/>
            </a:endParaRP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007C72FB-E87B-486F-BE78-8ADE8873AC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238" y="3746500"/>
            <a:ext cx="5808034" cy="3430370"/>
          </a:xfrm>
          <a:prstGeom prst="rect">
            <a:avLst/>
          </a:prstGeom>
        </p:spPr>
      </p:pic>
      <p:pic>
        <p:nvPicPr>
          <p:cNvPr id="18" name="object 4">
            <a:extLst>
              <a:ext uri="{FF2B5EF4-FFF2-40B4-BE49-F238E27FC236}">
                <a16:creationId xmlns:a16="http://schemas.microsoft.com/office/drawing/2014/main" id="{EDA84A35-AC74-4FDE-9258-55C96B9D03C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6685" y="7323620"/>
            <a:ext cx="2863138" cy="320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66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237" y="317500"/>
            <a:ext cx="5788025" cy="38343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900" algn="l"/>
              </a:tabLst>
            </a:pPr>
            <a:r>
              <a:rPr sz="1600" b="1" spc="-60" dirty="0">
                <a:solidFill>
                  <a:schemeClr val="accent6"/>
                </a:solidFill>
                <a:latin typeface="Tahoma"/>
                <a:cs typeface="Tahoma"/>
              </a:rPr>
              <a:t>Interface</a:t>
            </a:r>
            <a:r>
              <a:rPr sz="1600" b="1" spc="-20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chemeClr val="accent6"/>
                </a:solidFill>
                <a:latin typeface="Tahoma"/>
                <a:cs typeface="Tahoma"/>
              </a:rPr>
              <a:t>de</a:t>
            </a:r>
            <a:r>
              <a:rPr sz="1600" b="1" spc="-25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lang="fr-FR" sz="1600" b="1" spc="-60" dirty="0">
                <a:solidFill>
                  <a:schemeClr val="accent6"/>
                </a:solidFill>
                <a:latin typeface="Tahoma"/>
                <a:cs typeface="Tahoma"/>
              </a:rPr>
              <a:t>projet </a:t>
            </a:r>
            <a:r>
              <a:rPr sz="1600" b="1" spc="-135" dirty="0">
                <a:solidFill>
                  <a:schemeClr val="accent6"/>
                </a:solidFill>
                <a:latin typeface="Tahoma"/>
                <a:cs typeface="Tahoma"/>
              </a:rPr>
              <a:t>:</a:t>
            </a:r>
            <a:endParaRPr sz="1600" dirty="0">
              <a:solidFill>
                <a:schemeClr val="accent6"/>
              </a:solidFill>
              <a:latin typeface="Tahoma"/>
              <a:cs typeface="Tahoma"/>
            </a:endParaRPr>
          </a:p>
          <a:p>
            <a:pPr marL="12700" marR="8255">
              <a:lnSpc>
                <a:spcPct val="117900"/>
              </a:lnSpc>
              <a:spcBef>
                <a:spcPts val="1040"/>
              </a:spcBef>
            </a:pPr>
            <a:r>
              <a:rPr lang="fr-FR" sz="1400" spc="25" dirty="0">
                <a:solidFill>
                  <a:srgbClr val="252525"/>
                </a:solidFill>
                <a:latin typeface="Verdana"/>
                <a:cs typeface="Verdana"/>
              </a:rPr>
              <a:t>Cette</a:t>
            </a:r>
            <a:r>
              <a:rPr lang="fr-FR" sz="1400" spc="2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figure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représente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5" dirty="0">
                <a:solidFill>
                  <a:srgbClr val="252525"/>
                </a:solidFill>
                <a:latin typeface="Verdana"/>
                <a:cs typeface="Verdana"/>
              </a:rPr>
              <a:t>le</a:t>
            </a:r>
            <a:r>
              <a:rPr lang="fr-FR" sz="1400" spc="23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45" dirty="0">
                <a:solidFill>
                  <a:srgbClr val="252525"/>
                </a:solidFill>
                <a:latin typeface="Verdana"/>
                <a:cs typeface="Verdana"/>
              </a:rPr>
              <a:t>formulaire</a:t>
            </a:r>
            <a:r>
              <a:rPr lang="fr-FR" sz="1400" spc="2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25" dirty="0">
                <a:solidFill>
                  <a:srgbClr val="252525"/>
                </a:solidFill>
                <a:latin typeface="Verdana"/>
                <a:cs typeface="Verdana"/>
              </a:rPr>
              <a:t>qui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15" dirty="0">
                <a:solidFill>
                  <a:srgbClr val="252525"/>
                </a:solidFill>
                <a:latin typeface="Verdana"/>
                <a:cs typeface="Verdana"/>
              </a:rPr>
              <a:t>permet</a:t>
            </a:r>
            <a:r>
              <a:rPr lang="fr-FR" sz="1400" spc="229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10" dirty="0">
                <a:solidFill>
                  <a:srgbClr val="252525"/>
                </a:solidFill>
                <a:latin typeface="Verdana"/>
                <a:cs typeface="Verdana"/>
              </a:rPr>
              <a:t>la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0" dirty="0">
                <a:solidFill>
                  <a:srgbClr val="252525"/>
                </a:solidFill>
                <a:latin typeface="Verdana"/>
                <a:cs typeface="Verdana"/>
              </a:rPr>
              <a:t>gestion</a:t>
            </a:r>
            <a:r>
              <a:rPr lang="fr-FR" sz="1400" spc="2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15" dirty="0">
                <a:solidFill>
                  <a:srgbClr val="252525"/>
                </a:solidFill>
                <a:latin typeface="Verdana"/>
                <a:cs typeface="Verdana"/>
              </a:rPr>
              <a:t>des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projets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20" dirty="0">
                <a:solidFill>
                  <a:srgbClr val="252525"/>
                </a:solidFill>
                <a:latin typeface="Verdana"/>
                <a:cs typeface="Verdana"/>
              </a:rPr>
              <a:t>en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offrant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65" dirty="0">
                <a:solidFill>
                  <a:srgbClr val="252525"/>
                </a:solidFill>
                <a:latin typeface="Verdana"/>
                <a:cs typeface="Verdana"/>
              </a:rPr>
              <a:t>les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25" dirty="0">
                <a:solidFill>
                  <a:srgbClr val="252525"/>
                </a:solidFill>
                <a:latin typeface="Verdana"/>
                <a:cs typeface="Verdana"/>
              </a:rPr>
              <a:t>fonctionnalités</a:t>
            </a:r>
            <a:r>
              <a:rPr lang="fr-FR" sz="1400" spc="-11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60" dirty="0">
                <a:solidFill>
                  <a:srgbClr val="252525"/>
                </a:solidFill>
                <a:latin typeface="Verdana"/>
                <a:cs typeface="Verdana"/>
              </a:rPr>
              <a:t>suivantes</a:t>
            </a:r>
            <a:r>
              <a:rPr lang="fr-FR" sz="1400" spc="-9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250" dirty="0">
                <a:solidFill>
                  <a:srgbClr val="252525"/>
                </a:solidFill>
                <a:latin typeface="Verdana"/>
                <a:cs typeface="Verdana"/>
              </a:rPr>
              <a:t>:</a:t>
            </a:r>
            <a:endParaRPr lang="fr-FR" sz="1400" dirty="0"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-5" dirty="0">
                <a:solidFill>
                  <a:srgbClr val="252525"/>
                </a:solidFill>
                <a:latin typeface="Verdana"/>
                <a:cs typeface="Verdana"/>
              </a:rPr>
              <a:t>L’ajo</a:t>
            </a:r>
            <a:r>
              <a:rPr lang="fr-FR" sz="1400" spc="-55" dirty="0">
                <a:solidFill>
                  <a:srgbClr val="252525"/>
                </a:solidFill>
                <a:latin typeface="Verdana"/>
                <a:cs typeface="Verdana"/>
              </a:rPr>
              <a:t>ut</a:t>
            </a:r>
            <a:r>
              <a:rPr lang="fr-FR" sz="1400" spc="-12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25" dirty="0">
                <a:solidFill>
                  <a:srgbClr val="252525"/>
                </a:solidFill>
                <a:latin typeface="Verdana"/>
                <a:cs typeface="Verdana"/>
              </a:rPr>
              <a:t>d’u</a:t>
            </a:r>
            <a:r>
              <a:rPr lang="fr-FR" sz="1400" spc="40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lang="fr-FR" sz="1400" spc="-12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lang="fr-FR" sz="1400" spc="65" dirty="0">
                <a:solidFill>
                  <a:srgbClr val="252525"/>
                </a:solidFill>
                <a:latin typeface="Verdana"/>
                <a:cs typeface="Verdana"/>
              </a:rPr>
              <a:t>o</a:t>
            </a:r>
            <a:r>
              <a:rPr lang="fr-FR" sz="1400" spc="-50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lang="fr-FR" sz="1400" spc="20" dirty="0">
                <a:solidFill>
                  <a:srgbClr val="252525"/>
                </a:solidFill>
                <a:latin typeface="Verdana"/>
                <a:cs typeface="Verdana"/>
              </a:rPr>
              <a:t>vea</a:t>
            </a:r>
            <a:r>
              <a:rPr lang="fr-FR" sz="1400" spc="25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 projet</a:t>
            </a:r>
            <a:endParaRPr lang="fr-FR" sz="1400" spc="-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110" dirty="0">
                <a:solidFill>
                  <a:srgbClr val="252525"/>
                </a:solidFill>
                <a:latin typeface="Verdana"/>
                <a:cs typeface="Verdana"/>
              </a:rPr>
              <a:t>Modification d'une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projet</a:t>
            </a:r>
            <a:endParaRPr lang="fr-FR" sz="1400" spc="1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-10" dirty="0">
                <a:solidFill>
                  <a:srgbClr val="252525"/>
                </a:solidFill>
                <a:latin typeface="Verdana"/>
                <a:cs typeface="Verdana"/>
              </a:rPr>
              <a:t>Suppression d'une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projet</a:t>
            </a:r>
            <a:endParaRPr lang="fr-FR" sz="1400" spc="-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-10" dirty="0">
                <a:solidFill>
                  <a:srgbClr val="252525"/>
                </a:solidFill>
                <a:latin typeface="Verdana"/>
                <a:cs typeface="Verdana"/>
              </a:rPr>
              <a:t>Chercher une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projets</a:t>
            </a:r>
            <a:endParaRPr lang="fr-FR" sz="1400" spc="-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526415" indent="-285750">
              <a:spcBef>
                <a:spcPts val="13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fr-FR" sz="1400" dirty="0">
                <a:latin typeface="Verdana"/>
                <a:cs typeface="Verdana"/>
              </a:rPr>
              <a:t>Après l'achat, vous pouvez utiliser la quantité de matériel requise pour le projet.</a:t>
            </a:r>
          </a:p>
          <a:p>
            <a:pPr marL="526415" indent="-285750">
              <a:spcBef>
                <a:spcPts val="13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fr-FR" sz="1400" dirty="0">
                <a:latin typeface="Verdana"/>
                <a:cs typeface="Verdana"/>
              </a:rPr>
              <a:t>Si la quantité de l'article est supérieure ou égale à la quantité en stock, l'achat sera exécuté et la quantité en stock diminuera automatiquement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04040" y="10009961"/>
            <a:ext cx="2869565" cy="695325"/>
            <a:chOff x="4704040" y="10009961"/>
            <a:chExt cx="2869565" cy="695325"/>
          </a:xfrm>
          <a:solidFill>
            <a:schemeClr val="accent6"/>
          </a:solidFill>
        </p:grpSpPr>
        <p:sp>
          <p:nvSpPr>
            <p:cNvPr id="5" name="object 5"/>
            <p:cNvSpPr/>
            <p:nvPr/>
          </p:nvSpPr>
          <p:spPr>
            <a:xfrm>
              <a:off x="4716740" y="10022661"/>
              <a:ext cx="2844165" cy="669925"/>
            </a:xfrm>
            <a:custGeom>
              <a:avLst/>
              <a:gdLst/>
              <a:ahLst/>
              <a:cxnLst/>
              <a:rect l="l" t="t" r="r" b="b"/>
              <a:pathLst>
                <a:path w="2844165" h="669925">
                  <a:moveTo>
                    <a:pt x="2843824" y="0"/>
                  </a:moveTo>
                  <a:lnTo>
                    <a:pt x="0" y="669722"/>
                  </a:lnTo>
                  <a:lnTo>
                    <a:pt x="2843824" y="669722"/>
                  </a:lnTo>
                  <a:lnTo>
                    <a:pt x="284382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16740" y="10022661"/>
              <a:ext cx="2844165" cy="669925"/>
            </a:xfrm>
            <a:custGeom>
              <a:avLst/>
              <a:gdLst/>
              <a:ahLst/>
              <a:cxnLst/>
              <a:rect l="l" t="t" r="r" b="b"/>
              <a:pathLst>
                <a:path w="2844165" h="669925">
                  <a:moveTo>
                    <a:pt x="0" y="669722"/>
                  </a:moveTo>
                  <a:lnTo>
                    <a:pt x="2843824" y="0"/>
                  </a:ln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022338" y="10240956"/>
            <a:ext cx="373380" cy="34496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530"/>
              </a:spcBef>
            </a:pPr>
            <a:r>
              <a:rPr lang="fr-FR" sz="1800" b="1" spc="-140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800" dirty="0">
              <a:latin typeface="Tahoma"/>
              <a:cs typeface="Tahoma"/>
            </a:endParaRP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007C72FB-E87B-486F-BE78-8ADE8873AC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450" y="4203700"/>
            <a:ext cx="5808034" cy="3124200"/>
          </a:xfrm>
          <a:prstGeom prst="rect">
            <a:avLst/>
          </a:prstGeom>
        </p:spPr>
      </p:pic>
      <p:pic>
        <p:nvPicPr>
          <p:cNvPr id="18" name="object 4">
            <a:extLst>
              <a:ext uri="{FF2B5EF4-FFF2-40B4-BE49-F238E27FC236}">
                <a16:creationId xmlns:a16="http://schemas.microsoft.com/office/drawing/2014/main" id="{EDA84A35-AC74-4FDE-9258-55C96B9D03C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450" y="7327900"/>
            <a:ext cx="5808034" cy="28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5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237" y="469900"/>
            <a:ext cx="5788025" cy="34034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900" algn="l"/>
              </a:tabLst>
            </a:pPr>
            <a:r>
              <a:rPr sz="1600" b="1" spc="-60" dirty="0">
                <a:solidFill>
                  <a:schemeClr val="accent6"/>
                </a:solidFill>
                <a:latin typeface="Tahoma"/>
                <a:cs typeface="Tahoma"/>
              </a:rPr>
              <a:t>Interface</a:t>
            </a:r>
            <a:r>
              <a:rPr sz="1600" b="1" spc="-25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lang="fr-FR" sz="1600" b="1" spc="-60" dirty="0">
                <a:solidFill>
                  <a:schemeClr val="accent6"/>
                </a:solidFill>
                <a:latin typeface="Tahoma"/>
                <a:cs typeface="Tahoma"/>
              </a:rPr>
              <a:t>prix projet </a:t>
            </a:r>
            <a:r>
              <a:rPr sz="1600" b="1" spc="-135" dirty="0">
                <a:solidFill>
                  <a:schemeClr val="accent6"/>
                </a:solidFill>
                <a:latin typeface="Tahoma"/>
                <a:cs typeface="Tahoma"/>
              </a:rPr>
              <a:t>:</a:t>
            </a:r>
            <a:endParaRPr sz="1600" dirty="0">
              <a:solidFill>
                <a:schemeClr val="accent6"/>
              </a:solidFill>
              <a:latin typeface="Tahoma"/>
              <a:cs typeface="Tahoma"/>
            </a:endParaRPr>
          </a:p>
          <a:p>
            <a:pPr marL="12700" marR="8255">
              <a:lnSpc>
                <a:spcPct val="117900"/>
              </a:lnSpc>
              <a:spcBef>
                <a:spcPts val="1040"/>
              </a:spcBef>
            </a:pPr>
            <a:r>
              <a:rPr lang="fr-FR" sz="1400" spc="25" dirty="0">
                <a:solidFill>
                  <a:srgbClr val="252525"/>
                </a:solidFill>
                <a:latin typeface="Verdana"/>
                <a:cs typeface="Verdana"/>
              </a:rPr>
              <a:t>Cette</a:t>
            </a:r>
            <a:r>
              <a:rPr lang="fr-FR" sz="1400" spc="2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figure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représente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5" dirty="0">
                <a:solidFill>
                  <a:srgbClr val="252525"/>
                </a:solidFill>
                <a:latin typeface="Verdana"/>
                <a:cs typeface="Verdana"/>
              </a:rPr>
              <a:t>le</a:t>
            </a:r>
            <a:r>
              <a:rPr lang="fr-FR" sz="1400" spc="23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45" dirty="0">
                <a:solidFill>
                  <a:srgbClr val="252525"/>
                </a:solidFill>
                <a:latin typeface="Verdana"/>
                <a:cs typeface="Verdana"/>
              </a:rPr>
              <a:t>formulaire</a:t>
            </a:r>
            <a:r>
              <a:rPr lang="fr-FR" sz="1400" spc="2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25" dirty="0">
                <a:solidFill>
                  <a:srgbClr val="252525"/>
                </a:solidFill>
                <a:latin typeface="Verdana"/>
                <a:cs typeface="Verdana"/>
              </a:rPr>
              <a:t>qui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15" dirty="0">
                <a:solidFill>
                  <a:srgbClr val="252525"/>
                </a:solidFill>
                <a:latin typeface="Verdana"/>
                <a:cs typeface="Verdana"/>
              </a:rPr>
              <a:t>permet</a:t>
            </a:r>
            <a:r>
              <a:rPr lang="fr-FR" sz="1400" spc="229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10" dirty="0">
                <a:solidFill>
                  <a:srgbClr val="252525"/>
                </a:solidFill>
                <a:latin typeface="Verdana"/>
                <a:cs typeface="Verdana"/>
              </a:rPr>
              <a:t>la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0" dirty="0">
                <a:solidFill>
                  <a:srgbClr val="252525"/>
                </a:solidFill>
                <a:latin typeface="Verdana"/>
                <a:cs typeface="Verdana"/>
              </a:rPr>
              <a:t>gestion</a:t>
            </a:r>
            <a:r>
              <a:rPr lang="fr-FR" sz="1400" spc="2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15" dirty="0">
                <a:solidFill>
                  <a:srgbClr val="252525"/>
                </a:solidFill>
                <a:latin typeface="Verdana"/>
                <a:cs typeface="Verdana"/>
              </a:rPr>
              <a:t>des prix du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projet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20" dirty="0">
                <a:solidFill>
                  <a:srgbClr val="252525"/>
                </a:solidFill>
                <a:latin typeface="Verdana"/>
                <a:cs typeface="Verdana"/>
              </a:rPr>
              <a:t>en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offrant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65" dirty="0">
                <a:solidFill>
                  <a:srgbClr val="252525"/>
                </a:solidFill>
                <a:latin typeface="Verdana"/>
                <a:cs typeface="Verdana"/>
              </a:rPr>
              <a:t>les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25" dirty="0">
                <a:solidFill>
                  <a:srgbClr val="252525"/>
                </a:solidFill>
                <a:latin typeface="Verdana"/>
                <a:cs typeface="Verdana"/>
              </a:rPr>
              <a:t>fonctionnalités</a:t>
            </a:r>
            <a:r>
              <a:rPr lang="fr-FR" sz="1400" spc="-11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60" dirty="0">
                <a:solidFill>
                  <a:srgbClr val="252525"/>
                </a:solidFill>
                <a:latin typeface="Verdana"/>
                <a:cs typeface="Verdana"/>
              </a:rPr>
              <a:t>suivantes</a:t>
            </a:r>
            <a:r>
              <a:rPr lang="fr-FR" sz="1400" spc="-9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250" dirty="0">
                <a:solidFill>
                  <a:srgbClr val="252525"/>
                </a:solidFill>
                <a:latin typeface="Verdana"/>
                <a:cs typeface="Verdana"/>
              </a:rPr>
              <a:t>:</a:t>
            </a:r>
            <a:endParaRPr lang="fr-FR" sz="1400" dirty="0"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-5" dirty="0">
                <a:solidFill>
                  <a:srgbClr val="252525"/>
                </a:solidFill>
                <a:latin typeface="Verdana"/>
                <a:cs typeface="Verdana"/>
              </a:rPr>
              <a:t>L’ajo</a:t>
            </a:r>
            <a:r>
              <a:rPr lang="fr-FR" sz="1400" spc="-55" dirty="0">
                <a:solidFill>
                  <a:srgbClr val="252525"/>
                </a:solidFill>
                <a:latin typeface="Verdana"/>
                <a:cs typeface="Verdana"/>
              </a:rPr>
              <a:t>ut</a:t>
            </a:r>
            <a:r>
              <a:rPr lang="fr-FR" sz="1400" spc="-12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25" dirty="0">
                <a:solidFill>
                  <a:srgbClr val="252525"/>
                </a:solidFill>
                <a:latin typeface="Verdana"/>
                <a:cs typeface="Verdana"/>
              </a:rPr>
              <a:t>d’u</a:t>
            </a:r>
            <a:r>
              <a:rPr lang="fr-FR" sz="1400" spc="40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lang="fr-FR" sz="1400" spc="-12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lang="fr-FR" sz="1400" spc="65" dirty="0">
                <a:solidFill>
                  <a:srgbClr val="252525"/>
                </a:solidFill>
                <a:latin typeface="Verdana"/>
                <a:cs typeface="Verdana"/>
              </a:rPr>
              <a:t>o</a:t>
            </a:r>
            <a:r>
              <a:rPr lang="fr-FR" sz="1400" spc="-50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lang="fr-FR" sz="1400" spc="20" dirty="0">
                <a:solidFill>
                  <a:srgbClr val="252525"/>
                </a:solidFill>
                <a:latin typeface="Verdana"/>
                <a:cs typeface="Verdana"/>
              </a:rPr>
              <a:t>vea</a:t>
            </a:r>
            <a:r>
              <a:rPr lang="fr-FR" sz="1400" spc="25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 prix de projet </a:t>
            </a:r>
            <a:endParaRPr lang="fr-FR" sz="1400" spc="-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110" dirty="0">
                <a:solidFill>
                  <a:srgbClr val="252525"/>
                </a:solidFill>
                <a:latin typeface="Verdana"/>
                <a:cs typeface="Verdana"/>
              </a:rPr>
              <a:t>Modification d'une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prix de projet </a:t>
            </a:r>
            <a:endParaRPr lang="fr-FR" sz="1400" spc="1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-10" dirty="0">
                <a:solidFill>
                  <a:srgbClr val="252525"/>
                </a:solidFill>
                <a:latin typeface="Verdana"/>
                <a:cs typeface="Verdana"/>
              </a:rPr>
              <a:t>Suppression d'une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prix de projet </a:t>
            </a:r>
            <a:endParaRPr lang="fr-FR" sz="1400" spc="-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-10" dirty="0">
                <a:solidFill>
                  <a:srgbClr val="252525"/>
                </a:solidFill>
                <a:latin typeface="Verdana"/>
                <a:cs typeface="Verdana"/>
              </a:rPr>
              <a:t>Chercher une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prix de projet </a:t>
            </a:r>
          </a:p>
          <a:p>
            <a:pPr marL="526415" indent="-285750">
              <a:spcBef>
                <a:spcPts val="13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fr-FR" sz="1400" spc="-10" dirty="0">
                <a:solidFill>
                  <a:srgbClr val="252525"/>
                </a:solidFill>
                <a:latin typeface="Verdana"/>
                <a:cs typeface="Verdana"/>
              </a:rPr>
              <a:t>Le profit et le prix total seront automatiquement calculés par rapport aux dépenses de chaque projet</a:t>
            </a: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endParaRPr lang="fr-FR" sz="1400" dirty="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04040" y="10009961"/>
            <a:ext cx="2869565" cy="695325"/>
            <a:chOff x="4704040" y="10009961"/>
            <a:chExt cx="2869565" cy="695325"/>
          </a:xfrm>
          <a:solidFill>
            <a:schemeClr val="accent6"/>
          </a:solidFill>
        </p:grpSpPr>
        <p:sp>
          <p:nvSpPr>
            <p:cNvPr id="5" name="object 5"/>
            <p:cNvSpPr/>
            <p:nvPr/>
          </p:nvSpPr>
          <p:spPr>
            <a:xfrm>
              <a:off x="4716740" y="10022661"/>
              <a:ext cx="2844165" cy="669925"/>
            </a:xfrm>
            <a:custGeom>
              <a:avLst/>
              <a:gdLst/>
              <a:ahLst/>
              <a:cxnLst/>
              <a:rect l="l" t="t" r="r" b="b"/>
              <a:pathLst>
                <a:path w="2844165" h="669925">
                  <a:moveTo>
                    <a:pt x="2843824" y="0"/>
                  </a:moveTo>
                  <a:lnTo>
                    <a:pt x="0" y="669722"/>
                  </a:lnTo>
                  <a:lnTo>
                    <a:pt x="2843824" y="669722"/>
                  </a:lnTo>
                  <a:lnTo>
                    <a:pt x="284382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16740" y="10022661"/>
              <a:ext cx="2844165" cy="669925"/>
            </a:xfrm>
            <a:custGeom>
              <a:avLst/>
              <a:gdLst/>
              <a:ahLst/>
              <a:cxnLst/>
              <a:rect l="l" t="t" r="r" b="b"/>
              <a:pathLst>
                <a:path w="2844165" h="669925">
                  <a:moveTo>
                    <a:pt x="0" y="669722"/>
                  </a:moveTo>
                  <a:lnTo>
                    <a:pt x="2843824" y="0"/>
                  </a:ln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022338" y="10240956"/>
            <a:ext cx="373380" cy="34496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530"/>
              </a:spcBef>
            </a:pPr>
            <a:r>
              <a:rPr lang="fr-FR" sz="1800" b="1" spc="-140" dirty="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800" dirty="0">
              <a:latin typeface="Tahoma"/>
              <a:cs typeface="Tahoma"/>
            </a:endParaRPr>
          </a:p>
        </p:txBody>
      </p:sp>
      <p:pic>
        <p:nvPicPr>
          <p:cNvPr id="18" name="object 4">
            <a:extLst>
              <a:ext uri="{FF2B5EF4-FFF2-40B4-BE49-F238E27FC236}">
                <a16:creationId xmlns:a16="http://schemas.microsoft.com/office/drawing/2014/main" id="{EDA84A35-AC74-4FDE-9258-55C96B9D03C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2433" y="6870700"/>
            <a:ext cx="4047017" cy="3430369"/>
          </a:xfrm>
          <a:prstGeom prst="rect">
            <a:avLst/>
          </a:prstGeom>
        </p:spPr>
      </p:pic>
      <p:pic>
        <p:nvPicPr>
          <p:cNvPr id="11" name="object 4">
            <a:extLst>
              <a:ext uri="{FF2B5EF4-FFF2-40B4-BE49-F238E27FC236}">
                <a16:creationId xmlns:a16="http://schemas.microsoft.com/office/drawing/2014/main" id="{007C72FB-E87B-486F-BE78-8ADE8873AC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233" y="3670300"/>
            <a:ext cx="5571017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18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534</Words>
  <Application>Microsoft Office PowerPoint</Application>
  <PresentationFormat>Custom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Tahoma</vt:lpstr>
      <vt:lpstr>Verdana</vt:lpstr>
      <vt:lpstr>Wingdings</vt:lpstr>
      <vt:lpstr>Office Theme</vt:lpstr>
      <vt:lpstr>Présentation du Projet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de Stage</dc:title>
  <dc:creator>Windows User</dc:creator>
  <cp:lastModifiedBy>Oussama Belhane</cp:lastModifiedBy>
  <cp:revision>42</cp:revision>
  <dcterms:created xsi:type="dcterms:W3CDTF">2022-03-30T13:17:19Z</dcterms:created>
  <dcterms:modified xsi:type="dcterms:W3CDTF">2023-01-21T18:43:33Z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2018-01-30T00:00:00Z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2022-03-30T00:00:00Z</vt:filetime>
  </property>
</Properties>
</file>