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8"/>
  </p:notesMasterIdLst>
  <p:sldIdLst>
    <p:sldId id="320" r:id="rId2"/>
    <p:sldId id="322" r:id="rId3"/>
    <p:sldId id="331" r:id="rId4"/>
    <p:sldId id="335" r:id="rId5"/>
    <p:sldId id="337" r:id="rId6"/>
    <p:sldId id="336" r:id="rId7"/>
    <p:sldId id="339" r:id="rId8"/>
    <p:sldId id="340" r:id="rId9"/>
    <p:sldId id="348" r:id="rId10"/>
    <p:sldId id="345" r:id="rId11"/>
    <p:sldId id="349" r:id="rId12"/>
    <p:sldId id="350" r:id="rId13"/>
    <p:sldId id="351" r:id="rId14"/>
    <p:sldId id="352" r:id="rId15"/>
    <p:sldId id="354" r:id="rId16"/>
    <p:sldId id="355" r:id="rId17"/>
    <p:sldId id="356" r:id="rId18"/>
    <p:sldId id="357" r:id="rId19"/>
    <p:sldId id="346" r:id="rId20"/>
    <p:sldId id="347" r:id="rId21"/>
    <p:sldId id="341" r:id="rId22"/>
    <p:sldId id="343" r:id="rId23"/>
    <p:sldId id="358" r:id="rId24"/>
    <p:sldId id="360" r:id="rId25"/>
    <p:sldId id="359" r:id="rId26"/>
    <p:sldId id="328" r:id="rId27"/>
  </p:sldIdLst>
  <p:sldSz cx="9144000" cy="5143500" type="screen16x9"/>
  <p:notesSz cx="6858000" cy="9144000"/>
  <p:embeddedFontLst>
    <p:embeddedFont>
      <p:font typeface="Lato Black" panose="020B0604020202020204" charset="0"/>
      <p:bold r:id="rId29"/>
      <p:boldItalic r:id="rId30"/>
    </p:embeddedFont>
    <p:embeddedFont>
      <p:font typeface="Lat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tion sans titre" id="{03687D97-1B2F-4EB5-A753-A5A2A577D145}">
          <p14:sldIdLst>
            <p14:sldId id="320"/>
            <p14:sldId id="322"/>
            <p14:sldId id="331"/>
            <p14:sldId id="335"/>
            <p14:sldId id="337"/>
            <p14:sldId id="336"/>
            <p14:sldId id="339"/>
            <p14:sldId id="340"/>
            <p14:sldId id="348"/>
            <p14:sldId id="345"/>
            <p14:sldId id="349"/>
            <p14:sldId id="350"/>
            <p14:sldId id="351"/>
            <p14:sldId id="352"/>
            <p14:sldId id="354"/>
            <p14:sldId id="355"/>
            <p14:sldId id="356"/>
            <p14:sldId id="357"/>
            <p14:sldId id="346"/>
            <p14:sldId id="347"/>
            <p14:sldId id="341"/>
            <p14:sldId id="343"/>
            <p14:sldId id="358"/>
            <p14:sldId id="360"/>
            <p14:sldId id="359"/>
            <p14:sldId id="32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hieu Roche" initials="MR" lastIdx="7" clrIdx="0">
    <p:extLst>
      <p:ext uri="{19B8F6BF-5375-455C-9EA6-DF929625EA0E}">
        <p15:presenceInfo xmlns:p15="http://schemas.microsoft.com/office/powerpoint/2012/main" userId="Mathieu Roch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A3C5"/>
    <a:srgbClr val="3891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523309-9AD8-4608-9248-805FC717586F}">
  <a:tblStyle styleId="{F7523309-9AD8-4608-9248-805FC71758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126" autoAdjust="0"/>
  </p:normalViewPr>
  <p:slideViewPr>
    <p:cSldViewPr snapToGrid="0">
      <p:cViewPr varScale="1">
        <p:scale>
          <a:sx n="103" d="100"/>
          <a:sy n="103" d="100"/>
        </p:scale>
        <p:origin x="1354" y="77"/>
      </p:cViewPr>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179142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a39092251c_1_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a39092251c_1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8383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9c56d44c2f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9c56d44c2f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La précision est légèrement réduite grâce à l'ajout du contexte dans TF-IDF.</a:t>
            </a:r>
            <a:endParaRPr dirty="0"/>
          </a:p>
        </p:txBody>
      </p:sp>
    </p:spTree>
    <p:extLst>
      <p:ext uri="{BB962C8B-B14F-4D97-AF65-F5344CB8AC3E}">
        <p14:creationId xmlns:p14="http://schemas.microsoft.com/office/powerpoint/2010/main" val="3933821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9c56d44c2f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9c56d44c2f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L'utilisation de toutes les variables (sources et candidates) sans prétraitement augmente la précision.</a:t>
            </a:r>
            <a:endParaRPr dirty="0"/>
          </a:p>
        </p:txBody>
      </p:sp>
    </p:spTree>
    <p:extLst>
      <p:ext uri="{BB962C8B-B14F-4D97-AF65-F5344CB8AC3E}">
        <p14:creationId xmlns:p14="http://schemas.microsoft.com/office/powerpoint/2010/main" val="2542446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9c56d44c2f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9c56d44c2f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Utiliser l'ensemble du document comme vocabulaire pour TF-IDF augmente la précision.</a:t>
            </a:r>
            <a:endParaRPr dirty="0"/>
          </a:p>
        </p:txBody>
      </p:sp>
    </p:spTree>
    <p:extLst>
      <p:ext uri="{BB962C8B-B14F-4D97-AF65-F5344CB8AC3E}">
        <p14:creationId xmlns:p14="http://schemas.microsoft.com/office/powerpoint/2010/main" val="664172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9c56d44c2f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9c56d44c2f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Utiliser chaque article comme un document augmente la précision, comme indiqué dans les résultats de la page précédente.</a:t>
            </a:r>
          </a:p>
        </p:txBody>
      </p:sp>
    </p:spTree>
    <p:extLst>
      <p:ext uri="{BB962C8B-B14F-4D97-AF65-F5344CB8AC3E}">
        <p14:creationId xmlns:p14="http://schemas.microsoft.com/office/powerpoint/2010/main" val="597366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9c56d44c2f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9c56d44c2f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8330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9c56d44c2f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9c56d44c2f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Fournir l'ensemble du document à TF-IDF pour générer son propre vocabulaire est plus efficace que de lui fournir directement un vocabulaire prédéfini(voir la</a:t>
            </a:r>
            <a:r>
              <a:rPr lang="fr-FR" baseline="0" dirty="0" smtClean="0"/>
              <a:t> page précédente</a:t>
            </a:r>
            <a:r>
              <a:rPr lang="fr-FR" dirty="0" smtClean="0"/>
              <a:t>).</a:t>
            </a:r>
            <a:endParaRPr dirty="0"/>
          </a:p>
        </p:txBody>
      </p:sp>
    </p:spTree>
    <p:extLst>
      <p:ext uri="{BB962C8B-B14F-4D97-AF65-F5344CB8AC3E}">
        <p14:creationId xmlns:p14="http://schemas.microsoft.com/office/powerpoint/2010/main" val="2786234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9c56d44c2f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9c56d44c2f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L'utilisation uniquement des descriptions et des noms des variables candidates, en les combinant avec le contexte prétraité, ne donne pas de bons résultats(page 14).</a:t>
            </a:r>
            <a:endParaRPr dirty="0"/>
          </a:p>
        </p:txBody>
      </p:sp>
    </p:spTree>
    <p:extLst>
      <p:ext uri="{BB962C8B-B14F-4D97-AF65-F5344CB8AC3E}">
        <p14:creationId xmlns:p14="http://schemas.microsoft.com/office/powerpoint/2010/main" val="1825998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9c56d44c2f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9c56d44c2f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8829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9c56d44c2f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9c56d44c2f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smtClean="0"/>
              <a:t>Fournir l'ensemble du document à TF-IDF pour générer son propre vocabulaire est plus efficace que de lui fournir directement un vocabulaire prédéfini(la</a:t>
            </a:r>
            <a:r>
              <a:rPr lang="fr-FR" baseline="0" dirty="0" smtClean="0"/>
              <a:t> page 12</a:t>
            </a:r>
            <a:r>
              <a:rPr lang="fr-FR" dirty="0" smtClean="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35760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9c56d44c2f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9c56d44c2f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4593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a39092251c_1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a39092251c_1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80743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9c56d44c2f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9c56d44c2f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4284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9c56d44c2f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9c56d44c2f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864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9c56d44c2f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9c56d44c2f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Le meilleur résultat pour BERT-base est obtenu en utilisant le </a:t>
            </a:r>
            <a:r>
              <a:rPr lang="fr-FR" dirty="0" err="1" smtClean="0"/>
              <a:t>pré-traitement</a:t>
            </a:r>
            <a:r>
              <a:rPr lang="fr-FR" dirty="0" smtClean="0"/>
              <a:t> des noms et des descriptions des variables, ainsi que l'utilisation de BERT-base pour la vectorisation des noms et des descriptions des variables.</a:t>
            </a:r>
            <a:endParaRPr dirty="0"/>
          </a:p>
        </p:txBody>
      </p:sp>
    </p:spTree>
    <p:extLst>
      <p:ext uri="{BB962C8B-B14F-4D97-AF65-F5344CB8AC3E}">
        <p14:creationId xmlns:p14="http://schemas.microsoft.com/office/powerpoint/2010/main" val="12816580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9c56d44c2f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9c56d44c2f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Le meilleur résultat pour BERT-base est obtenu en utilisant le prétraitement des noms et des descriptions des variables, ainsi que l'utilisation de BERT-base pour la vectorisation des noms et des descriptions des variables.</a:t>
            </a:r>
            <a:endParaRPr dirty="0"/>
          </a:p>
        </p:txBody>
      </p:sp>
    </p:spTree>
    <p:extLst>
      <p:ext uri="{BB962C8B-B14F-4D97-AF65-F5344CB8AC3E}">
        <p14:creationId xmlns:p14="http://schemas.microsoft.com/office/powerpoint/2010/main" val="38826838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9c56d44c2f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9c56d44c2f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79800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9c56d44c2f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9c56d44c2f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8181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9c56d44c2f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9c56d44c2f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dirty="0" smtClean="0"/>
          </a:p>
        </p:txBody>
      </p:sp>
    </p:spTree>
    <p:extLst>
      <p:ext uri="{BB962C8B-B14F-4D97-AF65-F5344CB8AC3E}">
        <p14:creationId xmlns:p14="http://schemas.microsoft.com/office/powerpoint/2010/main" val="2337541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9c56d44c2f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9c56d44c2f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92602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9c56d44c2f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9c56d44c2f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smtClean="0"/>
              <a:t>Les bons résultats pour </a:t>
            </a:r>
            <a:r>
              <a:rPr lang="fr-FR" dirty="0" err="1" smtClean="0"/>
              <a:t>XLNet</a:t>
            </a:r>
            <a:r>
              <a:rPr lang="fr-FR" dirty="0" smtClean="0"/>
              <a:t> sont obtenus en utilisant la distance de </a:t>
            </a:r>
            <a:r>
              <a:rPr lang="fr-FR" dirty="0" err="1" smtClean="0"/>
              <a:t>Levenshtein</a:t>
            </a:r>
            <a:r>
              <a:rPr lang="fr-FR" dirty="0" smtClean="0"/>
              <a:t> et en effectuant un </a:t>
            </a:r>
            <a:r>
              <a:rPr lang="fr-FR" dirty="0" err="1" smtClean="0"/>
              <a:t>pré-traitement</a:t>
            </a:r>
            <a:r>
              <a:rPr lang="fr-FR" dirty="0" smtClean="0"/>
              <a:t> des descriptions des variables.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45536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9c56d44c2f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9c56d44c2f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418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9c56d44c2f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9c56d44c2f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smtClean="0"/>
              <a:t>Les bons résultats pour </a:t>
            </a:r>
            <a:r>
              <a:rPr lang="fr-FR" dirty="0" err="1" smtClean="0"/>
              <a:t>RoBERTa</a:t>
            </a:r>
            <a:r>
              <a:rPr lang="fr-FR" dirty="0" smtClean="0"/>
              <a:t> sont obtenus en utilisant la distance de </a:t>
            </a:r>
            <a:r>
              <a:rPr lang="fr-FR" dirty="0" err="1" smtClean="0"/>
              <a:t>Levenshtein</a:t>
            </a:r>
            <a:r>
              <a:rPr lang="fr-FR" dirty="0" smtClean="0"/>
              <a:t> et en effectuant un </a:t>
            </a:r>
            <a:r>
              <a:rPr lang="fr-FR" dirty="0" err="1" smtClean="0"/>
              <a:t>pré-traitement</a:t>
            </a:r>
            <a:r>
              <a:rPr lang="fr-FR" dirty="0" smtClean="0"/>
              <a:t> des descriptions des variables.</a:t>
            </a:r>
          </a:p>
          <a:p>
            <a:pPr marL="0" lvl="0" indent="0" algn="l" rtl="0">
              <a:spcBef>
                <a:spcPts val="0"/>
              </a:spcBef>
              <a:spcAft>
                <a:spcPts val="0"/>
              </a:spcAft>
              <a:buNone/>
            </a:pPr>
            <a:endParaRPr lang="fr-FR"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2785233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9c56d44c2f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9c56d44c2f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7798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9c56d44c2f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9c56d44c2f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smtClean="0"/>
              <a:t>Les bons résultats pour BERT-large sont obtenus en utilisant la distance de </a:t>
            </a:r>
            <a:r>
              <a:rPr lang="fr-FR" dirty="0" err="1" smtClean="0"/>
              <a:t>Levenshtein</a:t>
            </a:r>
            <a:r>
              <a:rPr lang="fr-FR" dirty="0" smtClean="0"/>
              <a:t> et sans</a:t>
            </a:r>
            <a:r>
              <a:rPr lang="fr-FR" baseline="0" dirty="0" smtClean="0"/>
              <a:t> </a:t>
            </a:r>
            <a:r>
              <a:rPr lang="fr-FR" dirty="0" err="1" smtClean="0"/>
              <a:t>pré-traitement</a:t>
            </a:r>
            <a:r>
              <a:rPr lang="fr-FR" dirty="0" smtClean="0"/>
              <a:t> des descriptions des variables.</a:t>
            </a:r>
          </a:p>
          <a:p>
            <a:pPr marL="0" lvl="0" indent="0" algn="l" rtl="0">
              <a:spcBef>
                <a:spcPts val="0"/>
              </a:spcBef>
              <a:spcAft>
                <a:spcPts val="0"/>
              </a:spcAft>
              <a:buNone/>
            </a:pPr>
            <a:endParaRPr lang="fr-FR" dirty="0" smtClean="0"/>
          </a:p>
          <a:p>
            <a:pPr marL="0" lvl="0" indent="0" algn="l" rtl="0">
              <a:spcBef>
                <a:spcPts val="0"/>
              </a:spcBef>
              <a:spcAft>
                <a:spcPts val="0"/>
              </a:spcAft>
              <a:buNone/>
            </a:pPr>
            <a:endParaRPr lang="fr-FR"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3390169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9c56d44c2f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9c56d44c2f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8048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6"/>
          <p:cNvSpPr txBox="1">
            <a:spLocks noGrp="1"/>
          </p:cNvSpPr>
          <p:nvPr>
            <p:ph type="ctrTitle"/>
          </p:nvPr>
        </p:nvSpPr>
        <p:spPr>
          <a:xfrm>
            <a:off x="988725" y="701931"/>
            <a:ext cx="7166700" cy="4674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Clr>
                <a:srgbClr val="0F6890"/>
              </a:buClr>
              <a:buSzPts val="2500"/>
              <a:buFont typeface="Lato"/>
              <a:buNone/>
              <a:defRPr sz="2500" b="1" i="0">
                <a:solidFill>
                  <a:srgbClr val="0F6890"/>
                </a:solidFill>
                <a:latin typeface="Lato"/>
                <a:ea typeface="Lato"/>
                <a:cs typeface="Lato"/>
                <a:sym typeface="Lato"/>
              </a:defRPr>
            </a:lvl1pPr>
            <a:lvl2pPr lvl="1" algn="ctr" rtl="0">
              <a:spcBef>
                <a:spcPts val="0"/>
              </a:spcBef>
              <a:spcAft>
                <a:spcPts val="0"/>
              </a:spcAft>
              <a:buClr>
                <a:srgbClr val="0F6890"/>
              </a:buClr>
              <a:buSzPts val="2100"/>
              <a:buFont typeface="Lato"/>
              <a:buNone/>
              <a:defRPr sz="2100" b="1">
                <a:solidFill>
                  <a:srgbClr val="0F6890"/>
                </a:solidFill>
                <a:latin typeface="Lato"/>
                <a:ea typeface="Lato"/>
                <a:cs typeface="Lato"/>
                <a:sym typeface="Lato"/>
              </a:defRPr>
            </a:lvl2pPr>
            <a:lvl3pPr lvl="2" algn="ctr" rtl="0">
              <a:spcBef>
                <a:spcPts val="0"/>
              </a:spcBef>
              <a:spcAft>
                <a:spcPts val="0"/>
              </a:spcAft>
              <a:buClr>
                <a:srgbClr val="0F6890"/>
              </a:buClr>
              <a:buSzPts val="2100"/>
              <a:buFont typeface="Lato"/>
              <a:buNone/>
              <a:defRPr sz="2100" b="1">
                <a:solidFill>
                  <a:srgbClr val="0F6890"/>
                </a:solidFill>
                <a:latin typeface="Lato"/>
                <a:ea typeface="Lato"/>
                <a:cs typeface="Lato"/>
                <a:sym typeface="Lato"/>
              </a:defRPr>
            </a:lvl3pPr>
            <a:lvl4pPr lvl="3" algn="ctr" rtl="0">
              <a:spcBef>
                <a:spcPts val="0"/>
              </a:spcBef>
              <a:spcAft>
                <a:spcPts val="0"/>
              </a:spcAft>
              <a:buClr>
                <a:srgbClr val="0F6890"/>
              </a:buClr>
              <a:buSzPts val="2100"/>
              <a:buFont typeface="Lato"/>
              <a:buNone/>
              <a:defRPr sz="2100" b="1">
                <a:solidFill>
                  <a:srgbClr val="0F6890"/>
                </a:solidFill>
                <a:latin typeface="Lato"/>
                <a:ea typeface="Lato"/>
                <a:cs typeface="Lato"/>
                <a:sym typeface="Lato"/>
              </a:defRPr>
            </a:lvl4pPr>
            <a:lvl5pPr lvl="4" algn="ctr" rtl="0">
              <a:spcBef>
                <a:spcPts val="0"/>
              </a:spcBef>
              <a:spcAft>
                <a:spcPts val="0"/>
              </a:spcAft>
              <a:buClr>
                <a:srgbClr val="0F6890"/>
              </a:buClr>
              <a:buSzPts val="2100"/>
              <a:buFont typeface="Lato"/>
              <a:buNone/>
              <a:defRPr sz="2100" b="1">
                <a:solidFill>
                  <a:srgbClr val="0F6890"/>
                </a:solidFill>
                <a:latin typeface="Lato"/>
                <a:ea typeface="Lato"/>
                <a:cs typeface="Lato"/>
                <a:sym typeface="Lato"/>
              </a:defRPr>
            </a:lvl5pPr>
            <a:lvl6pPr lvl="5" algn="ctr" rtl="0">
              <a:spcBef>
                <a:spcPts val="0"/>
              </a:spcBef>
              <a:spcAft>
                <a:spcPts val="0"/>
              </a:spcAft>
              <a:buClr>
                <a:srgbClr val="0F6890"/>
              </a:buClr>
              <a:buSzPts val="2100"/>
              <a:buFont typeface="Lato"/>
              <a:buNone/>
              <a:defRPr sz="2100" b="1">
                <a:solidFill>
                  <a:srgbClr val="0F6890"/>
                </a:solidFill>
                <a:latin typeface="Lato"/>
                <a:ea typeface="Lato"/>
                <a:cs typeface="Lato"/>
                <a:sym typeface="Lato"/>
              </a:defRPr>
            </a:lvl6pPr>
            <a:lvl7pPr lvl="6" algn="ctr" rtl="0">
              <a:spcBef>
                <a:spcPts val="0"/>
              </a:spcBef>
              <a:spcAft>
                <a:spcPts val="0"/>
              </a:spcAft>
              <a:buClr>
                <a:srgbClr val="0F6890"/>
              </a:buClr>
              <a:buSzPts val="2100"/>
              <a:buFont typeface="Lato"/>
              <a:buNone/>
              <a:defRPr sz="2100" b="1">
                <a:solidFill>
                  <a:srgbClr val="0F6890"/>
                </a:solidFill>
                <a:latin typeface="Lato"/>
                <a:ea typeface="Lato"/>
                <a:cs typeface="Lato"/>
                <a:sym typeface="Lato"/>
              </a:defRPr>
            </a:lvl7pPr>
            <a:lvl8pPr lvl="7" algn="ctr" rtl="0">
              <a:spcBef>
                <a:spcPts val="0"/>
              </a:spcBef>
              <a:spcAft>
                <a:spcPts val="0"/>
              </a:spcAft>
              <a:buClr>
                <a:srgbClr val="0F6890"/>
              </a:buClr>
              <a:buSzPts val="2100"/>
              <a:buFont typeface="Lato"/>
              <a:buNone/>
              <a:defRPr sz="2100" b="1">
                <a:solidFill>
                  <a:srgbClr val="0F6890"/>
                </a:solidFill>
                <a:latin typeface="Lato"/>
                <a:ea typeface="Lato"/>
                <a:cs typeface="Lato"/>
                <a:sym typeface="Lato"/>
              </a:defRPr>
            </a:lvl8pPr>
            <a:lvl9pPr lvl="8" algn="ctr" rtl="0">
              <a:spcBef>
                <a:spcPts val="0"/>
              </a:spcBef>
              <a:spcAft>
                <a:spcPts val="0"/>
              </a:spcAft>
              <a:buClr>
                <a:srgbClr val="0F6890"/>
              </a:buClr>
              <a:buSzPts val="2100"/>
              <a:buFont typeface="Lato"/>
              <a:buNone/>
              <a:defRPr sz="2100" b="1">
                <a:solidFill>
                  <a:srgbClr val="0F6890"/>
                </a:solidFill>
                <a:latin typeface="Lato"/>
                <a:ea typeface="Lato"/>
                <a:cs typeface="Lato"/>
                <a:sym typeface="Lato"/>
              </a:defRPr>
            </a:lvl9pPr>
          </a:lstStyle>
          <a:p>
            <a:endParaRPr/>
          </a:p>
        </p:txBody>
      </p:sp>
      <p:sp>
        <p:nvSpPr>
          <p:cNvPr id="92" name="Google Shape;92;p6"/>
          <p:cNvSpPr/>
          <p:nvPr/>
        </p:nvSpPr>
        <p:spPr>
          <a:xfrm>
            <a:off x="3877222" y="-10800"/>
            <a:ext cx="1399552" cy="366522"/>
          </a:xfrm>
          <a:custGeom>
            <a:avLst/>
            <a:gdLst/>
            <a:ahLst/>
            <a:cxnLst/>
            <a:rect l="l" t="t" r="r" b="b"/>
            <a:pathLst>
              <a:path w="3235959" h="660400" extrusionOk="0">
                <a:moveTo>
                  <a:pt x="3235671" y="0"/>
                </a:moveTo>
                <a:lnTo>
                  <a:pt x="0" y="0"/>
                </a:lnTo>
                <a:lnTo>
                  <a:pt x="0" y="555574"/>
                </a:lnTo>
                <a:lnTo>
                  <a:pt x="8228" y="596332"/>
                </a:lnTo>
                <a:lnTo>
                  <a:pt x="30667" y="629615"/>
                </a:lnTo>
                <a:lnTo>
                  <a:pt x="63950" y="652055"/>
                </a:lnTo>
                <a:lnTo>
                  <a:pt x="104708" y="660283"/>
                </a:lnTo>
                <a:lnTo>
                  <a:pt x="3130962" y="660283"/>
                </a:lnTo>
                <a:lnTo>
                  <a:pt x="3171720" y="652055"/>
                </a:lnTo>
                <a:lnTo>
                  <a:pt x="3205003" y="629615"/>
                </a:lnTo>
                <a:lnTo>
                  <a:pt x="3227442" y="596332"/>
                </a:lnTo>
                <a:lnTo>
                  <a:pt x="3235671" y="555574"/>
                </a:lnTo>
                <a:lnTo>
                  <a:pt x="3235671" y="0"/>
                </a:lnTo>
                <a:close/>
              </a:path>
            </a:pathLst>
          </a:custGeom>
          <a:solidFill>
            <a:srgbClr val="01808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b="1"/>
          </a:p>
        </p:txBody>
      </p:sp>
      <p:sp>
        <p:nvSpPr>
          <p:cNvPr id="93" name="Google Shape;93;p6"/>
          <p:cNvSpPr txBox="1"/>
          <p:nvPr/>
        </p:nvSpPr>
        <p:spPr>
          <a:xfrm>
            <a:off x="4311780" y="44225"/>
            <a:ext cx="932400" cy="320400"/>
          </a:xfrm>
          <a:prstGeom prst="rect">
            <a:avLst/>
          </a:prstGeom>
          <a:noFill/>
          <a:ln>
            <a:noFill/>
          </a:ln>
        </p:spPr>
        <p:txBody>
          <a:bodyPr spcFirstLastPara="1" wrap="square" lIns="0" tIns="7800" rIns="0" bIns="0" anchor="ctr" anchorCtr="0">
            <a:noAutofit/>
          </a:bodyPr>
          <a:lstStyle/>
          <a:p>
            <a:pPr marL="12700" marR="0" lvl="0" indent="0" algn="l" rtl="0">
              <a:lnSpc>
                <a:spcPct val="90000"/>
              </a:lnSpc>
              <a:spcBef>
                <a:spcPts val="0"/>
              </a:spcBef>
              <a:spcAft>
                <a:spcPts val="0"/>
              </a:spcAft>
              <a:buNone/>
            </a:pPr>
            <a:r>
              <a:rPr lang="es" sz="900">
                <a:solidFill>
                  <a:srgbClr val="FFFFFF"/>
                </a:solidFill>
                <a:latin typeface="Lato"/>
                <a:ea typeface="Lato"/>
                <a:cs typeface="Lato"/>
                <a:sym typeface="Lato"/>
              </a:rPr>
              <a:t>CO₂ EMISSIONS</a:t>
            </a:r>
            <a:endParaRPr sz="900">
              <a:latin typeface="Lato"/>
              <a:ea typeface="Lato"/>
              <a:cs typeface="Lato"/>
              <a:sym typeface="Lato"/>
            </a:endParaRPr>
          </a:p>
        </p:txBody>
      </p:sp>
      <p:grpSp>
        <p:nvGrpSpPr>
          <p:cNvPr id="94" name="Google Shape;94;p6"/>
          <p:cNvGrpSpPr/>
          <p:nvPr/>
        </p:nvGrpSpPr>
        <p:grpSpPr>
          <a:xfrm>
            <a:off x="3996736" y="105461"/>
            <a:ext cx="274235" cy="171101"/>
            <a:chOff x="11481550" y="2611546"/>
            <a:chExt cx="798588" cy="518331"/>
          </a:xfrm>
        </p:grpSpPr>
        <p:sp>
          <p:nvSpPr>
            <p:cNvPr id="95" name="Google Shape;95;p6"/>
            <p:cNvSpPr/>
            <p:nvPr/>
          </p:nvSpPr>
          <p:spPr>
            <a:xfrm>
              <a:off x="11481550" y="2611546"/>
              <a:ext cx="798588" cy="518331"/>
            </a:xfrm>
            <a:custGeom>
              <a:avLst/>
              <a:gdLst/>
              <a:ahLst/>
              <a:cxnLst/>
              <a:rect l="l" t="t" r="r" b="b"/>
              <a:pathLst>
                <a:path w="877569" h="569595" extrusionOk="0">
                  <a:moveTo>
                    <a:pt x="709130" y="565616"/>
                  </a:moveTo>
                  <a:lnTo>
                    <a:pt x="207176" y="569165"/>
                  </a:lnTo>
                  <a:lnTo>
                    <a:pt x="160027" y="564058"/>
                  </a:lnTo>
                  <a:lnTo>
                    <a:pt x="116641" y="548868"/>
                  </a:lnTo>
                  <a:lnTo>
                    <a:pt x="78270" y="524831"/>
                  </a:lnTo>
                  <a:lnTo>
                    <a:pt x="46168" y="493181"/>
                  </a:lnTo>
                  <a:lnTo>
                    <a:pt x="21587" y="455155"/>
                  </a:lnTo>
                  <a:lnTo>
                    <a:pt x="5780" y="411986"/>
                  </a:lnTo>
                  <a:lnTo>
                    <a:pt x="0" y="364910"/>
                  </a:lnTo>
                  <a:lnTo>
                    <a:pt x="5223" y="317280"/>
                  </a:lnTo>
                  <a:lnTo>
                    <a:pt x="20733" y="273503"/>
                  </a:lnTo>
                  <a:lnTo>
                    <a:pt x="45252" y="234875"/>
                  </a:lnTo>
                  <a:lnTo>
                    <a:pt x="77503" y="202692"/>
                  </a:lnTo>
                  <a:lnTo>
                    <a:pt x="116210" y="178249"/>
                  </a:lnTo>
                  <a:lnTo>
                    <a:pt x="160094" y="162841"/>
                  </a:lnTo>
                  <a:lnTo>
                    <a:pt x="207878" y="157764"/>
                  </a:lnTo>
                  <a:lnTo>
                    <a:pt x="235514" y="112904"/>
                  </a:lnTo>
                  <a:lnTo>
                    <a:pt x="270353" y="74502"/>
                  </a:lnTo>
                  <a:lnTo>
                    <a:pt x="311317" y="43284"/>
                  </a:lnTo>
                  <a:lnTo>
                    <a:pt x="357326" y="19976"/>
                  </a:lnTo>
                  <a:lnTo>
                    <a:pt x="407301" y="5306"/>
                  </a:lnTo>
                  <a:lnTo>
                    <a:pt x="460163" y="0"/>
                  </a:lnTo>
                  <a:lnTo>
                    <a:pt x="508290" y="3790"/>
                  </a:lnTo>
                  <a:lnTo>
                    <a:pt x="554856" y="15601"/>
                  </a:lnTo>
                  <a:lnTo>
                    <a:pt x="598757" y="35053"/>
                  </a:lnTo>
                  <a:lnTo>
                    <a:pt x="638891" y="61767"/>
                  </a:lnTo>
                  <a:lnTo>
                    <a:pt x="670415" y="91091"/>
                  </a:lnTo>
                  <a:lnTo>
                    <a:pt x="697040" y="124666"/>
                  </a:lnTo>
                  <a:lnTo>
                    <a:pt x="718315" y="161774"/>
                  </a:lnTo>
                  <a:lnTo>
                    <a:pt x="733789" y="201700"/>
                  </a:lnTo>
                  <a:lnTo>
                    <a:pt x="780217" y="219199"/>
                  </a:lnTo>
                  <a:lnTo>
                    <a:pt x="819579" y="247838"/>
                  </a:lnTo>
                  <a:lnTo>
                    <a:pt x="850053" y="285566"/>
                  </a:lnTo>
                  <a:lnTo>
                    <a:pt x="869821" y="330331"/>
                  </a:lnTo>
                  <a:lnTo>
                    <a:pt x="877062" y="380082"/>
                  </a:lnTo>
                  <a:lnTo>
                    <a:pt x="874136" y="414222"/>
                  </a:lnTo>
                  <a:lnTo>
                    <a:pt x="850148" y="477337"/>
                  </a:lnTo>
                  <a:lnTo>
                    <a:pt x="805969" y="526842"/>
                  </a:lnTo>
                  <a:lnTo>
                    <a:pt x="749633" y="556739"/>
                  </a:lnTo>
                  <a:lnTo>
                    <a:pt x="718239" y="563940"/>
                  </a:lnTo>
                  <a:lnTo>
                    <a:pt x="715402" y="564998"/>
                  </a:lnTo>
                  <a:lnTo>
                    <a:pt x="712334" y="565595"/>
                  </a:lnTo>
                  <a:lnTo>
                    <a:pt x="709130" y="565616"/>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96" name="Google Shape;96;p6"/>
            <p:cNvSpPr/>
            <p:nvPr/>
          </p:nvSpPr>
          <p:spPr>
            <a:xfrm>
              <a:off x="11784358" y="2756293"/>
              <a:ext cx="231140" cy="271590"/>
            </a:xfrm>
            <a:custGeom>
              <a:avLst/>
              <a:gdLst/>
              <a:ahLst/>
              <a:cxnLst/>
              <a:rect l="l" t="t" r="r" b="b"/>
              <a:pathLst>
                <a:path w="254000" h="298450" extrusionOk="0">
                  <a:moveTo>
                    <a:pt x="151872" y="148602"/>
                  </a:moveTo>
                  <a:lnTo>
                    <a:pt x="150993" y="25067"/>
                  </a:lnTo>
                  <a:lnTo>
                    <a:pt x="125559" y="0"/>
                  </a:lnTo>
                  <a:lnTo>
                    <a:pt x="115749" y="2052"/>
                  </a:lnTo>
                  <a:lnTo>
                    <a:pt x="107765" y="7520"/>
                  </a:lnTo>
                  <a:lnTo>
                    <a:pt x="102413" y="15584"/>
                  </a:lnTo>
                  <a:lnTo>
                    <a:pt x="100502" y="25423"/>
                  </a:lnTo>
                  <a:lnTo>
                    <a:pt x="101371" y="148833"/>
                  </a:lnTo>
                  <a:lnTo>
                    <a:pt x="101402" y="153754"/>
                  </a:lnTo>
                  <a:lnTo>
                    <a:pt x="97465" y="157775"/>
                  </a:lnTo>
                  <a:lnTo>
                    <a:pt x="92544" y="157848"/>
                  </a:lnTo>
                  <a:lnTo>
                    <a:pt x="10557" y="158989"/>
                  </a:lnTo>
                  <a:lnTo>
                    <a:pt x="4435" y="160958"/>
                  </a:lnTo>
                  <a:lnTo>
                    <a:pt x="709" y="165667"/>
                  </a:lnTo>
                  <a:lnTo>
                    <a:pt x="0" y="171629"/>
                  </a:lnTo>
                  <a:lnTo>
                    <a:pt x="2924" y="177355"/>
                  </a:lnTo>
                  <a:lnTo>
                    <a:pt x="121287" y="294964"/>
                  </a:lnTo>
                  <a:lnTo>
                    <a:pt x="124826" y="298451"/>
                  </a:lnTo>
                  <a:lnTo>
                    <a:pt x="130522" y="298409"/>
                  </a:lnTo>
                  <a:lnTo>
                    <a:pt x="134009" y="294870"/>
                  </a:lnTo>
                  <a:lnTo>
                    <a:pt x="226938" y="200622"/>
                  </a:lnTo>
                  <a:lnTo>
                    <a:pt x="230556" y="197022"/>
                  </a:lnTo>
                  <a:lnTo>
                    <a:pt x="236261" y="191431"/>
                  </a:lnTo>
                  <a:lnTo>
                    <a:pt x="243251" y="184619"/>
                  </a:lnTo>
                  <a:lnTo>
                    <a:pt x="250728" y="177355"/>
                  </a:lnTo>
                  <a:lnTo>
                    <a:pt x="253856" y="171634"/>
                  </a:lnTo>
                  <a:lnTo>
                    <a:pt x="160678" y="157482"/>
                  </a:lnTo>
                  <a:lnTo>
                    <a:pt x="155820" y="157408"/>
                  </a:lnTo>
                  <a:lnTo>
                    <a:pt x="151904" y="153461"/>
                  </a:lnTo>
                  <a:lnTo>
                    <a:pt x="151872" y="148602"/>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grpSp>
      <p:sp>
        <p:nvSpPr>
          <p:cNvPr id="97" name="Google Shape;97;p6"/>
          <p:cNvSpPr/>
          <p:nvPr/>
        </p:nvSpPr>
        <p:spPr>
          <a:xfrm>
            <a:off x="2296809" y="-10800"/>
            <a:ext cx="1399552" cy="366522"/>
          </a:xfrm>
          <a:custGeom>
            <a:avLst/>
            <a:gdLst/>
            <a:ahLst/>
            <a:cxnLst/>
            <a:rect l="l" t="t" r="r" b="b"/>
            <a:pathLst>
              <a:path w="3235959" h="660400" extrusionOk="0">
                <a:moveTo>
                  <a:pt x="3235681" y="0"/>
                </a:moveTo>
                <a:lnTo>
                  <a:pt x="0" y="0"/>
                </a:lnTo>
                <a:lnTo>
                  <a:pt x="0" y="555574"/>
                </a:lnTo>
                <a:lnTo>
                  <a:pt x="8229" y="596332"/>
                </a:lnTo>
                <a:lnTo>
                  <a:pt x="30671" y="629615"/>
                </a:lnTo>
                <a:lnTo>
                  <a:pt x="63955" y="652055"/>
                </a:lnTo>
                <a:lnTo>
                  <a:pt x="104708" y="660283"/>
                </a:lnTo>
                <a:lnTo>
                  <a:pt x="3130972" y="660283"/>
                </a:lnTo>
                <a:lnTo>
                  <a:pt x="3171726" y="652055"/>
                </a:lnTo>
                <a:lnTo>
                  <a:pt x="3205009" y="629615"/>
                </a:lnTo>
                <a:lnTo>
                  <a:pt x="3227451" y="596332"/>
                </a:lnTo>
                <a:lnTo>
                  <a:pt x="3235681" y="555574"/>
                </a:lnTo>
                <a:lnTo>
                  <a:pt x="3235681" y="0"/>
                </a:lnTo>
                <a:close/>
              </a:path>
            </a:pathLst>
          </a:custGeom>
          <a:solidFill>
            <a:srgbClr val="00A69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b="1"/>
          </a:p>
        </p:txBody>
      </p:sp>
      <p:sp>
        <p:nvSpPr>
          <p:cNvPr id="98" name="Google Shape;98;p6"/>
          <p:cNvSpPr txBox="1"/>
          <p:nvPr/>
        </p:nvSpPr>
        <p:spPr>
          <a:xfrm>
            <a:off x="2695149" y="44225"/>
            <a:ext cx="933600" cy="320400"/>
          </a:xfrm>
          <a:prstGeom prst="rect">
            <a:avLst/>
          </a:prstGeom>
          <a:noFill/>
          <a:ln>
            <a:noFill/>
          </a:ln>
        </p:spPr>
        <p:txBody>
          <a:bodyPr spcFirstLastPara="1" wrap="square" lIns="0" tIns="7800" rIns="0" bIns="0" anchor="ctr" anchorCtr="0">
            <a:noAutofit/>
          </a:bodyPr>
          <a:lstStyle/>
          <a:p>
            <a:pPr marL="12700" marR="0" lvl="0" indent="0" algn="l" rtl="0">
              <a:lnSpc>
                <a:spcPct val="90000"/>
              </a:lnSpc>
              <a:spcBef>
                <a:spcPts val="0"/>
              </a:spcBef>
              <a:spcAft>
                <a:spcPts val="0"/>
              </a:spcAft>
              <a:buNone/>
            </a:pPr>
            <a:r>
              <a:rPr lang="es" sz="900">
                <a:solidFill>
                  <a:srgbClr val="FFFFFF"/>
                </a:solidFill>
                <a:latin typeface="Lato"/>
                <a:ea typeface="Lato"/>
                <a:cs typeface="Lato"/>
                <a:sym typeface="Lato"/>
              </a:rPr>
              <a:t>WASTE MANAGEMENT</a:t>
            </a:r>
            <a:endParaRPr sz="900">
              <a:latin typeface="Lato"/>
              <a:ea typeface="Lato"/>
              <a:cs typeface="Lato"/>
              <a:sym typeface="Lato"/>
            </a:endParaRPr>
          </a:p>
        </p:txBody>
      </p:sp>
      <p:sp>
        <p:nvSpPr>
          <p:cNvPr id="99" name="Google Shape;99;p6"/>
          <p:cNvSpPr/>
          <p:nvPr/>
        </p:nvSpPr>
        <p:spPr>
          <a:xfrm>
            <a:off x="2436853" y="79049"/>
            <a:ext cx="182165" cy="78296"/>
          </a:xfrm>
          <a:custGeom>
            <a:avLst/>
            <a:gdLst/>
            <a:ahLst/>
            <a:cxnLst/>
            <a:rect l="l" t="t" r="r" b="b"/>
            <a:pathLst>
              <a:path w="582929" h="260985" extrusionOk="0">
                <a:moveTo>
                  <a:pt x="365716" y="229198"/>
                </a:moveTo>
                <a:lnTo>
                  <a:pt x="355434" y="234817"/>
                </a:lnTo>
                <a:lnTo>
                  <a:pt x="336624" y="243687"/>
                </a:lnTo>
                <a:lnTo>
                  <a:pt x="322489" y="253205"/>
                </a:lnTo>
                <a:lnTo>
                  <a:pt x="326230" y="260768"/>
                </a:lnTo>
                <a:lnTo>
                  <a:pt x="352928" y="260768"/>
                </a:lnTo>
                <a:lnTo>
                  <a:pt x="411662" y="260768"/>
                </a:lnTo>
                <a:lnTo>
                  <a:pt x="470397" y="260768"/>
                </a:lnTo>
                <a:lnTo>
                  <a:pt x="497094" y="260768"/>
                </a:lnTo>
                <a:lnTo>
                  <a:pt x="582631" y="126102"/>
                </a:lnTo>
                <a:lnTo>
                  <a:pt x="578310" y="119066"/>
                </a:lnTo>
                <a:lnTo>
                  <a:pt x="561836" y="125544"/>
                </a:lnTo>
                <a:lnTo>
                  <a:pt x="543281" y="136165"/>
                </a:lnTo>
                <a:lnTo>
                  <a:pt x="532716" y="141557"/>
                </a:lnTo>
                <a:lnTo>
                  <a:pt x="513423" y="111550"/>
                </a:lnTo>
                <a:lnTo>
                  <a:pt x="489364" y="71877"/>
                </a:lnTo>
                <a:lnTo>
                  <a:pt x="462789" y="34825"/>
                </a:lnTo>
                <a:lnTo>
                  <a:pt x="435944" y="12681"/>
                </a:lnTo>
                <a:lnTo>
                  <a:pt x="399921" y="3243"/>
                </a:lnTo>
                <a:lnTo>
                  <a:pt x="338358" y="0"/>
                </a:lnTo>
                <a:lnTo>
                  <a:pt x="267717" y="301"/>
                </a:lnTo>
                <a:lnTo>
                  <a:pt x="204458" y="1495"/>
                </a:lnTo>
                <a:lnTo>
                  <a:pt x="165042" y="933"/>
                </a:lnTo>
                <a:lnTo>
                  <a:pt x="95068" y="30842"/>
                </a:lnTo>
                <a:lnTo>
                  <a:pt x="66724" y="65672"/>
                </a:lnTo>
                <a:lnTo>
                  <a:pt x="41890" y="105247"/>
                </a:lnTo>
                <a:lnTo>
                  <a:pt x="19878" y="143188"/>
                </a:lnTo>
                <a:lnTo>
                  <a:pt x="0" y="173116"/>
                </a:lnTo>
                <a:lnTo>
                  <a:pt x="167031" y="260778"/>
                </a:lnTo>
                <a:lnTo>
                  <a:pt x="276399" y="88616"/>
                </a:lnTo>
                <a:lnTo>
                  <a:pt x="365716" y="229198"/>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100" name="Google Shape;100;p6"/>
          <p:cNvSpPr/>
          <p:nvPr/>
        </p:nvSpPr>
        <p:spPr>
          <a:xfrm>
            <a:off x="2523183" y="157338"/>
            <a:ext cx="133350" cy="145161"/>
          </a:xfrm>
          <a:custGeom>
            <a:avLst/>
            <a:gdLst/>
            <a:ahLst/>
            <a:cxnLst/>
            <a:rect l="l" t="t" r="r" b="b"/>
            <a:pathLst>
              <a:path w="426720" h="483870" extrusionOk="0">
                <a:moveTo>
                  <a:pt x="413202" y="216569"/>
                </a:moveTo>
                <a:lnTo>
                  <a:pt x="426236" y="182635"/>
                </a:lnTo>
                <a:lnTo>
                  <a:pt x="419651" y="144340"/>
                </a:lnTo>
                <a:lnTo>
                  <a:pt x="400192" y="104307"/>
                </a:lnTo>
                <a:lnTo>
                  <a:pt x="374603" y="65157"/>
                </a:lnTo>
                <a:lnTo>
                  <a:pt x="349631" y="29513"/>
                </a:lnTo>
                <a:lnTo>
                  <a:pt x="332021" y="0"/>
                </a:lnTo>
                <a:lnTo>
                  <a:pt x="165000" y="87662"/>
                </a:lnTo>
                <a:lnTo>
                  <a:pt x="274316" y="259845"/>
                </a:lnTo>
                <a:lnTo>
                  <a:pt x="95724" y="259855"/>
                </a:lnTo>
                <a:lnTo>
                  <a:pt x="95513" y="248505"/>
                </a:lnTo>
                <a:lnTo>
                  <a:pt x="96411" y="228576"/>
                </a:lnTo>
                <a:lnTo>
                  <a:pt x="94619" y="212209"/>
                </a:lnTo>
                <a:lnTo>
                  <a:pt x="43162" y="279530"/>
                </a:lnTo>
                <a:lnTo>
                  <a:pt x="13487" y="326272"/>
                </a:lnTo>
                <a:lnTo>
                  <a:pt x="0" y="347518"/>
                </a:lnTo>
                <a:lnTo>
                  <a:pt x="86321" y="483514"/>
                </a:lnTo>
                <a:lnTo>
                  <a:pt x="94602" y="482860"/>
                </a:lnTo>
                <a:lnTo>
                  <a:pt x="96418" y="466464"/>
                </a:lnTo>
                <a:lnTo>
                  <a:pt x="95536" y="446508"/>
                </a:lnTo>
                <a:lnTo>
                  <a:pt x="95724" y="435169"/>
                </a:lnTo>
                <a:lnTo>
                  <a:pt x="218684" y="435169"/>
                </a:lnTo>
                <a:lnTo>
                  <a:pt x="254106" y="429494"/>
                </a:lnTo>
                <a:lnTo>
                  <a:pt x="287164" y="405734"/>
                </a:lnTo>
                <a:lnTo>
                  <a:pt x="317749" y="369635"/>
                </a:lnTo>
                <a:lnTo>
                  <a:pt x="345754" y="326933"/>
                </a:lnTo>
                <a:lnTo>
                  <a:pt x="371069" y="283364"/>
                </a:lnTo>
                <a:lnTo>
                  <a:pt x="393588" y="244664"/>
                </a:lnTo>
                <a:lnTo>
                  <a:pt x="413202" y="216569"/>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101" name="Google Shape;101;p6"/>
          <p:cNvSpPr/>
          <p:nvPr/>
        </p:nvSpPr>
        <p:spPr>
          <a:xfrm>
            <a:off x="2389957" y="157327"/>
            <a:ext cx="115888" cy="131254"/>
          </a:xfrm>
          <a:custGeom>
            <a:avLst/>
            <a:gdLst/>
            <a:ahLst/>
            <a:cxnLst/>
            <a:rect l="l" t="t" r="r" b="b"/>
            <a:pathLst>
              <a:path w="370840" h="437514" extrusionOk="0">
                <a:moveTo>
                  <a:pt x="152110" y="259876"/>
                </a:moveTo>
                <a:lnTo>
                  <a:pt x="241406" y="119242"/>
                </a:lnTo>
                <a:lnTo>
                  <a:pt x="284619" y="141932"/>
                </a:lnTo>
                <a:lnTo>
                  <a:pt x="284743" y="124740"/>
                </a:lnTo>
                <a:lnTo>
                  <a:pt x="255136" y="75622"/>
                </a:lnTo>
                <a:lnTo>
                  <a:pt x="220561" y="24181"/>
                </a:lnTo>
                <a:lnTo>
                  <a:pt x="205784" y="20"/>
                </a:lnTo>
                <a:lnTo>
                  <a:pt x="34930" y="0"/>
                </a:lnTo>
                <a:lnTo>
                  <a:pt x="31182" y="7543"/>
                </a:lnTo>
                <a:lnTo>
                  <a:pt x="45312" y="17083"/>
                </a:lnTo>
                <a:lnTo>
                  <a:pt x="64115" y="25971"/>
                </a:lnTo>
                <a:lnTo>
                  <a:pt x="74385" y="31559"/>
                </a:lnTo>
                <a:lnTo>
                  <a:pt x="55949" y="61323"/>
                </a:lnTo>
                <a:lnTo>
                  <a:pt x="30167" y="99782"/>
                </a:lnTo>
                <a:lnTo>
                  <a:pt x="7898" y="139293"/>
                </a:lnTo>
                <a:lnTo>
                  <a:pt x="9000" y="205359"/>
                </a:lnTo>
                <a:lnTo>
                  <a:pt x="36893" y="255742"/>
                </a:lnTo>
                <a:lnTo>
                  <a:pt x="72762" y="311548"/>
                </a:lnTo>
                <a:lnTo>
                  <a:pt x="105693" y="360960"/>
                </a:lnTo>
                <a:lnTo>
                  <a:pt x="124771" y="392166"/>
                </a:lnTo>
                <a:lnTo>
                  <a:pt x="150685" y="419106"/>
                </a:lnTo>
                <a:lnTo>
                  <a:pt x="190526" y="432688"/>
                </a:lnTo>
                <a:lnTo>
                  <a:pt x="238377" y="436999"/>
                </a:lnTo>
                <a:lnTo>
                  <a:pt x="288320" y="436129"/>
                </a:lnTo>
                <a:lnTo>
                  <a:pt x="334439" y="434167"/>
                </a:lnTo>
                <a:lnTo>
                  <a:pt x="370815" y="435201"/>
                </a:lnTo>
                <a:lnTo>
                  <a:pt x="370815" y="259876"/>
                </a:lnTo>
                <a:lnTo>
                  <a:pt x="152110" y="259876"/>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102" name="Google Shape;102;p6"/>
          <p:cNvSpPr/>
          <p:nvPr/>
        </p:nvSpPr>
        <p:spPr>
          <a:xfrm>
            <a:off x="7038038" y="-10800"/>
            <a:ext cx="1399552" cy="366522"/>
          </a:xfrm>
          <a:custGeom>
            <a:avLst/>
            <a:gdLst/>
            <a:ahLst/>
            <a:cxnLst/>
            <a:rect l="l" t="t" r="r" b="b"/>
            <a:pathLst>
              <a:path w="3235959" h="660400" extrusionOk="0">
                <a:moveTo>
                  <a:pt x="3235671" y="0"/>
                </a:moveTo>
                <a:lnTo>
                  <a:pt x="0" y="0"/>
                </a:lnTo>
                <a:lnTo>
                  <a:pt x="0" y="555574"/>
                </a:lnTo>
                <a:lnTo>
                  <a:pt x="8228" y="596332"/>
                </a:lnTo>
                <a:lnTo>
                  <a:pt x="30667" y="629615"/>
                </a:lnTo>
                <a:lnTo>
                  <a:pt x="63950" y="652055"/>
                </a:lnTo>
                <a:lnTo>
                  <a:pt x="104708" y="660283"/>
                </a:lnTo>
                <a:lnTo>
                  <a:pt x="3130962" y="660283"/>
                </a:lnTo>
                <a:lnTo>
                  <a:pt x="3171720" y="652055"/>
                </a:lnTo>
                <a:lnTo>
                  <a:pt x="3205003" y="629615"/>
                </a:lnTo>
                <a:lnTo>
                  <a:pt x="3227442" y="596332"/>
                </a:lnTo>
                <a:lnTo>
                  <a:pt x="3235671" y="555574"/>
                </a:lnTo>
                <a:lnTo>
                  <a:pt x="3235671" y="0"/>
                </a:lnTo>
                <a:close/>
              </a:path>
            </a:pathLst>
          </a:custGeom>
          <a:solidFill>
            <a:srgbClr val="5FB8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b="1"/>
          </a:p>
        </p:txBody>
      </p:sp>
      <p:sp>
        <p:nvSpPr>
          <p:cNvPr id="103" name="Google Shape;103;p6"/>
          <p:cNvSpPr txBox="1"/>
          <p:nvPr/>
        </p:nvSpPr>
        <p:spPr>
          <a:xfrm>
            <a:off x="7411075" y="44225"/>
            <a:ext cx="932400" cy="318600"/>
          </a:xfrm>
          <a:prstGeom prst="rect">
            <a:avLst/>
          </a:prstGeom>
          <a:noFill/>
          <a:ln>
            <a:noFill/>
          </a:ln>
        </p:spPr>
        <p:txBody>
          <a:bodyPr spcFirstLastPara="1" wrap="square" lIns="0" tIns="7800" rIns="0" bIns="0" anchor="ctr" anchorCtr="0">
            <a:noAutofit/>
          </a:bodyPr>
          <a:lstStyle/>
          <a:p>
            <a:pPr marL="12700" marR="0" lvl="0" indent="0" algn="l" rtl="0">
              <a:lnSpc>
                <a:spcPct val="90000"/>
              </a:lnSpc>
              <a:spcBef>
                <a:spcPts val="0"/>
              </a:spcBef>
              <a:spcAft>
                <a:spcPts val="0"/>
              </a:spcAft>
              <a:buNone/>
            </a:pPr>
            <a:r>
              <a:rPr lang="es" sz="900">
                <a:solidFill>
                  <a:srgbClr val="FFFFFF"/>
                </a:solidFill>
                <a:latin typeface="Lato"/>
                <a:ea typeface="Lato"/>
                <a:cs typeface="Lato"/>
                <a:sym typeface="Lato"/>
              </a:rPr>
              <a:t>SOCIAL ACTION</a:t>
            </a:r>
            <a:endParaRPr sz="900">
              <a:latin typeface="Lato"/>
              <a:ea typeface="Lato"/>
              <a:cs typeface="Lato"/>
              <a:sym typeface="Lato"/>
            </a:endParaRPr>
          </a:p>
        </p:txBody>
      </p:sp>
      <p:sp>
        <p:nvSpPr>
          <p:cNvPr id="104" name="Google Shape;104;p6"/>
          <p:cNvSpPr/>
          <p:nvPr/>
        </p:nvSpPr>
        <p:spPr>
          <a:xfrm>
            <a:off x="7141465" y="89790"/>
            <a:ext cx="239030" cy="202501"/>
          </a:xfrm>
          <a:custGeom>
            <a:avLst/>
            <a:gdLst/>
            <a:ahLst/>
            <a:cxnLst/>
            <a:rect l="l" t="t" r="r" b="b"/>
            <a:pathLst>
              <a:path w="758825" h="675004" extrusionOk="0">
                <a:moveTo>
                  <a:pt x="698198" y="66029"/>
                </a:moveTo>
                <a:lnTo>
                  <a:pt x="666171" y="37751"/>
                </a:lnTo>
                <a:lnTo>
                  <a:pt x="629594" y="17049"/>
                </a:lnTo>
                <a:lnTo>
                  <a:pt x="589399" y="4330"/>
                </a:lnTo>
                <a:lnTo>
                  <a:pt x="546517" y="0"/>
                </a:lnTo>
                <a:lnTo>
                  <a:pt x="514391" y="2589"/>
                </a:lnTo>
                <a:lnTo>
                  <a:pt x="454707" y="23191"/>
                </a:lnTo>
                <a:lnTo>
                  <a:pt x="414318" y="52037"/>
                </a:lnTo>
                <a:lnTo>
                  <a:pt x="379182" y="91431"/>
                </a:lnTo>
                <a:lnTo>
                  <a:pt x="368160" y="77213"/>
                </a:lnTo>
                <a:lnTo>
                  <a:pt x="331005" y="41129"/>
                </a:lnTo>
                <a:lnTo>
                  <a:pt x="274612" y="10332"/>
                </a:lnTo>
                <a:lnTo>
                  <a:pt x="211857" y="0"/>
                </a:lnTo>
                <a:lnTo>
                  <a:pt x="168963" y="4330"/>
                </a:lnTo>
                <a:lnTo>
                  <a:pt x="128761" y="17049"/>
                </a:lnTo>
                <a:lnTo>
                  <a:pt x="92182" y="37751"/>
                </a:lnTo>
                <a:lnTo>
                  <a:pt x="60155" y="66029"/>
                </a:lnTo>
                <a:lnTo>
                  <a:pt x="34393" y="100314"/>
                </a:lnTo>
                <a:lnTo>
                  <a:pt x="15533" y="139383"/>
                </a:lnTo>
                <a:lnTo>
                  <a:pt x="3945" y="182245"/>
                </a:lnTo>
                <a:lnTo>
                  <a:pt x="0" y="227909"/>
                </a:lnTo>
                <a:lnTo>
                  <a:pt x="4538" y="275127"/>
                </a:lnTo>
                <a:lnTo>
                  <a:pt x="18371" y="321121"/>
                </a:lnTo>
                <a:lnTo>
                  <a:pt x="41823" y="366698"/>
                </a:lnTo>
                <a:lnTo>
                  <a:pt x="75222" y="412668"/>
                </a:lnTo>
                <a:lnTo>
                  <a:pt x="105095" y="446067"/>
                </a:lnTo>
                <a:lnTo>
                  <a:pt x="139322" y="480053"/>
                </a:lnTo>
                <a:lnTo>
                  <a:pt x="177439" y="515013"/>
                </a:lnTo>
                <a:lnTo>
                  <a:pt x="218985" y="551332"/>
                </a:lnTo>
                <a:lnTo>
                  <a:pt x="263499" y="589395"/>
                </a:lnTo>
                <a:lnTo>
                  <a:pt x="283685" y="606604"/>
                </a:lnTo>
                <a:lnTo>
                  <a:pt x="304954" y="624804"/>
                </a:lnTo>
                <a:lnTo>
                  <a:pt x="327086" y="643869"/>
                </a:lnTo>
                <a:lnTo>
                  <a:pt x="349863" y="663676"/>
                </a:lnTo>
                <a:lnTo>
                  <a:pt x="356350" y="668392"/>
                </a:lnTo>
                <a:lnTo>
                  <a:pt x="363517" y="671846"/>
                </a:lnTo>
                <a:lnTo>
                  <a:pt x="371187" y="673968"/>
                </a:lnTo>
                <a:lnTo>
                  <a:pt x="379182" y="674691"/>
                </a:lnTo>
                <a:lnTo>
                  <a:pt x="387171" y="673968"/>
                </a:lnTo>
                <a:lnTo>
                  <a:pt x="394840" y="671847"/>
                </a:lnTo>
                <a:lnTo>
                  <a:pt x="402003" y="668396"/>
                </a:lnTo>
                <a:lnTo>
                  <a:pt x="408479" y="663686"/>
                </a:lnTo>
                <a:lnTo>
                  <a:pt x="431265" y="643872"/>
                </a:lnTo>
                <a:lnTo>
                  <a:pt x="453408" y="624799"/>
                </a:lnTo>
                <a:lnTo>
                  <a:pt x="474686" y="606591"/>
                </a:lnTo>
                <a:lnTo>
                  <a:pt x="494874" y="589374"/>
                </a:lnTo>
                <a:lnTo>
                  <a:pt x="539384" y="551317"/>
                </a:lnTo>
                <a:lnTo>
                  <a:pt x="580930" y="515004"/>
                </a:lnTo>
                <a:lnTo>
                  <a:pt x="619049" y="480049"/>
                </a:lnTo>
                <a:lnTo>
                  <a:pt x="653277" y="446066"/>
                </a:lnTo>
                <a:lnTo>
                  <a:pt x="683151" y="412668"/>
                </a:lnTo>
                <a:lnTo>
                  <a:pt x="716547" y="366698"/>
                </a:lnTo>
                <a:lnTo>
                  <a:pt x="739993" y="321119"/>
                </a:lnTo>
                <a:lnTo>
                  <a:pt x="753818" y="275123"/>
                </a:lnTo>
                <a:lnTo>
                  <a:pt x="758353" y="227898"/>
                </a:lnTo>
                <a:lnTo>
                  <a:pt x="754408" y="182241"/>
                </a:lnTo>
                <a:lnTo>
                  <a:pt x="742820" y="139381"/>
                </a:lnTo>
                <a:lnTo>
                  <a:pt x="723959" y="100313"/>
                </a:lnTo>
                <a:lnTo>
                  <a:pt x="698198" y="66029"/>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105" name="Google Shape;105;p6"/>
          <p:cNvSpPr/>
          <p:nvPr/>
        </p:nvSpPr>
        <p:spPr>
          <a:xfrm>
            <a:off x="5457631" y="-10800"/>
            <a:ext cx="1399552" cy="366522"/>
          </a:xfrm>
          <a:custGeom>
            <a:avLst/>
            <a:gdLst/>
            <a:ahLst/>
            <a:cxnLst/>
            <a:rect l="l" t="t" r="r" b="b"/>
            <a:pathLst>
              <a:path w="3235959" h="660400" extrusionOk="0">
                <a:moveTo>
                  <a:pt x="3235681" y="0"/>
                </a:moveTo>
                <a:lnTo>
                  <a:pt x="0" y="0"/>
                </a:lnTo>
                <a:lnTo>
                  <a:pt x="0" y="555574"/>
                </a:lnTo>
                <a:lnTo>
                  <a:pt x="8229" y="596332"/>
                </a:lnTo>
                <a:lnTo>
                  <a:pt x="30671" y="629615"/>
                </a:lnTo>
                <a:lnTo>
                  <a:pt x="63955" y="652055"/>
                </a:lnTo>
                <a:lnTo>
                  <a:pt x="104708" y="660283"/>
                </a:lnTo>
                <a:lnTo>
                  <a:pt x="3130972" y="660283"/>
                </a:lnTo>
                <a:lnTo>
                  <a:pt x="3171726" y="652055"/>
                </a:lnTo>
                <a:lnTo>
                  <a:pt x="3205009" y="629615"/>
                </a:lnTo>
                <a:lnTo>
                  <a:pt x="3227451" y="596332"/>
                </a:lnTo>
                <a:lnTo>
                  <a:pt x="3235681" y="555574"/>
                </a:lnTo>
                <a:lnTo>
                  <a:pt x="3235681" y="0"/>
                </a:lnTo>
                <a:close/>
              </a:path>
            </a:pathLst>
          </a:custGeom>
          <a:solidFill>
            <a:srgbClr val="09678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b="1"/>
          </a:p>
        </p:txBody>
      </p:sp>
      <p:sp>
        <p:nvSpPr>
          <p:cNvPr id="106" name="Google Shape;106;p6"/>
          <p:cNvSpPr txBox="1"/>
          <p:nvPr/>
        </p:nvSpPr>
        <p:spPr>
          <a:xfrm>
            <a:off x="5874975" y="44225"/>
            <a:ext cx="932400" cy="320400"/>
          </a:xfrm>
          <a:prstGeom prst="rect">
            <a:avLst/>
          </a:prstGeom>
          <a:noFill/>
          <a:ln>
            <a:noFill/>
          </a:ln>
        </p:spPr>
        <p:txBody>
          <a:bodyPr spcFirstLastPara="1" wrap="square" lIns="0" tIns="7800" rIns="0" bIns="0" anchor="ctr" anchorCtr="0">
            <a:noAutofit/>
          </a:bodyPr>
          <a:lstStyle/>
          <a:p>
            <a:pPr marL="12700" marR="0" lvl="0" indent="0" algn="l" rtl="0">
              <a:lnSpc>
                <a:spcPct val="90000"/>
              </a:lnSpc>
              <a:spcBef>
                <a:spcPts val="0"/>
              </a:spcBef>
              <a:spcAft>
                <a:spcPts val="0"/>
              </a:spcAft>
              <a:buNone/>
            </a:pPr>
            <a:r>
              <a:rPr lang="es" sz="900">
                <a:solidFill>
                  <a:srgbClr val="FFFFFF"/>
                </a:solidFill>
                <a:latin typeface="Lato"/>
                <a:ea typeface="Lato"/>
                <a:cs typeface="Lato"/>
                <a:sym typeface="Lato"/>
              </a:rPr>
              <a:t>COMMITTED EMPLOYEES</a:t>
            </a:r>
            <a:endParaRPr sz="900">
              <a:latin typeface="Lato"/>
              <a:ea typeface="Lato"/>
              <a:cs typeface="Lato"/>
              <a:sym typeface="Lato"/>
            </a:endParaRPr>
          </a:p>
        </p:txBody>
      </p:sp>
      <p:sp>
        <p:nvSpPr>
          <p:cNvPr id="107" name="Google Shape;107;p6"/>
          <p:cNvSpPr/>
          <p:nvPr/>
        </p:nvSpPr>
        <p:spPr>
          <a:xfrm>
            <a:off x="716400" y="-10800"/>
            <a:ext cx="1399553" cy="366522"/>
          </a:xfrm>
          <a:custGeom>
            <a:avLst/>
            <a:gdLst/>
            <a:ahLst/>
            <a:cxnLst/>
            <a:rect l="l" t="t" r="r" b="b"/>
            <a:pathLst>
              <a:path w="3235960" h="660400" extrusionOk="0">
                <a:moveTo>
                  <a:pt x="3235671" y="0"/>
                </a:moveTo>
                <a:lnTo>
                  <a:pt x="0" y="0"/>
                </a:lnTo>
                <a:lnTo>
                  <a:pt x="0" y="555574"/>
                </a:lnTo>
                <a:lnTo>
                  <a:pt x="8228" y="596332"/>
                </a:lnTo>
                <a:lnTo>
                  <a:pt x="30667" y="629615"/>
                </a:lnTo>
                <a:lnTo>
                  <a:pt x="63950" y="652055"/>
                </a:lnTo>
                <a:lnTo>
                  <a:pt x="104708" y="660283"/>
                </a:lnTo>
                <a:lnTo>
                  <a:pt x="3130962" y="660283"/>
                </a:lnTo>
                <a:lnTo>
                  <a:pt x="3171720" y="652055"/>
                </a:lnTo>
                <a:lnTo>
                  <a:pt x="3205003" y="629615"/>
                </a:lnTo>
                <a:lnTo>
                  <a:pt x="3227442" y="596332"/>
                </a:lnTo>
                <a:lnTo>
                  <a:pt x="3235671" y="555574"/>
                </a:lnTo>
                <a:lnTo>
                  <a:pt x="3235671" y="0"/>
                </a:lnTo>
                <a:close/>
              </a:path>
            </a:pathLst>
          </a:custGeom>
          <a:solidFill>
            <a:srgbClr val="88C3B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b="1"/>
          </a:p>
        </p:txBody>
      </p:sp>
      <p:sp>
        <p:nvSpPr>
          <p:cNvPr id="108" name="Google Shape;108;p6"/>
          <p:cNvSpPr txBox="1"/>
          <p:nvPr/>
        </p:nvSpPr>
        <p:spPr>
          <a:xfrm>
            <a:off x="1119554" y="44225"/>
            <a:ext cx="932400" cy="320400"/>
          </a:xfrm>
          <a:prstGeom prst="rect">
            <a:avLst/>
          </a:prstGeom>
          <a:noFill/>
          <a:ln>
            <a:noFill/>
          </a:ln>
        </p:spPr>
        <p:txBody>
          <a:bodyPr spcFirstLastPara="1" wrap="square" lIns="0" tIns="7800" rIns="0" bIns="0" anchor="ctr" anchorCtr="0">
            <a:noAutofit/>
          </a:bodyPr>
          <a:lstStyle/>
          <a:p>
            <a:pPr marL="12700" marR="0" lvl="0" indent="0" algn="l" rtl="0">
              <a:lnSpc>
                <a:spcPct val="90000"/>
              </a:lnSpc>
              <a:spcBef>
                <a:spcPts val="0"/>
              </a:spcBef>
              <a:spcAft>
                <a:spcPts val="0"/>
              </a:spcAft>
              <a:buNone/>
            </a:pPr>
            <a:r>
              <a:rPr lang="es" sz="900">
                <a:solidFill>
                  <a:srgbClr val="FFFFFF"/>
                </a:solidFill>
                <a:latin typeface="Lato"/>
                <a:ea typeface="Lato"/>
                <a:cs typeface="Lato"/>
                <a:sym typeface="Lato"/>
              </a:rPr>
              <a:t>HOME</a:t>
            </a:r>
            <a:endParaRPr sz="900">
              <a:latin typeface="Lato"/>
              <a:ea typeface="Lato"/>
              <a:cs typeface="Lato"/>
              <a:sym typeface="Lato"/>
            </a:endParaRPr>
          </a:p>
        </p:txBody>
      </p:sp>
      <p:grpSp>
        <p:nvGrpSpPr>
          <p:cNvPr id="109" name="Google Shape;109;p6"/>
          <p:cNvGrpSpPr/>
          <p:nvPr/>
        </p:nvGrpSpPr>
        <p:grpSpPr>
          <a:xfrm>
            <a:off x="875759" y="78041"/>
            <a:ext cx="194959" cy="225752"/>
            <a:chOff x="2042250" y="818150"/>
            <a:chExt cx="3544700" cy="4097125"/>
          </a:xfrm>
        </p:grpSpPr>
        <p:sp>
          <p:nvSpPr>
            <p:cNvPr id="110" name="Google Shape;110;p6"/>
            <p:cNvSpPr/>
            <p:nvPr/>
          </p:nvSpPr>
          <p:spPr>
            <a:xfrm>
              <a:off x="2042250" y="1794075"/>
              <a:ext cx="3544700" cy="3121200"/>
            </a:xfrm>
            <a:custGeom>
              <a:avLst/>
              <a:gdLst/>
              <a:ahLst/>
              <a:cxnLst/>
              <a:rect l="l" t="t" r="r" b="b"/>
              <a:pathLst>
                <a:path w="141788" h="124848" extrusionOk="0">
                  <a:moveTo>
                    <a:pt x="134790" y="6998"/>
                  </a:moveTo>
                  <a:lnTo>
                    <a:pt x="134790" y="117850"/>
                  </a:lnTo>
                  <a:lnTo>
                    <a:pt x="6998" y="117850"/>
                  </a:lnTo>
                  <a:lnTo>
                    <a:pt x="6998" y="6998"/>
                  </a:lnTo>
                  <a:close/>
                  <a:moveTo>
                    <a:pt x="1" y="1"/>
                  </a:moveTo>
                  <a:lnTo>
                    <a:pt x="1" y="124847"/>
                  </a:lnTo>
                  <a:lnTo>
                    <a:pt x="141787" y="124847"/>
                  </a:lnTo>
                  <a:lnTo>
                    <a:pt x="141787"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1" name="Google Shape;111;p6"/>
            <p:cNvSpPr/>
            <p:nvPr/>
          </p:nvSpPr>
          <p:spPr>
            <a:xfrm>
              <a:off x="3220750" y="3331650"/>
              <a:ext cx="1187700" cy="1583625"/>
            </a:xfrm>
            <a:custGeom>
              <a:avLst/>
              <a:gdLst/>
              <a:ahLst/>
              <a:cxnLst/>
              <a:rect l="l" t="t" r="r" b="b"/>
              <a:pathLst>
                <a:path w="47508" h="63345" extrusionOk="0">
                  <a:moveTo>
                    <a:pt x="29094" y="6998"/>
                  </a:moveTo>
                  <a:lnTo>
                    <a:pt x="34250" y="9207"/>
                  </a:lnTo>
                  <a:lnTo>
                    <a:pt x="37933" y="13258"/>
                  </a:lnTo>
                  <a:lnTo>
                    <a:pt x="40142" y="18414"/>
                  </a:lnTo>
                  <a:lnTo>
                    <a:pt x="40511" y="21360"/>
                  </a:lnTo>
                  <a:lnTo>
                    <a:pt x="40511" y="56347"/>
                  </a:lnTo>
                  <a:lnTo>
                    <a:pt x="6998" y="56347"/>
                  </a:lnTo>
                  <a:lnTo>
                    <a:pt x="6998" y="21360"/>
                  </a:lnTo>
                  <a:lnTo>
                    <a:pt x="6998" y="18414"/>
                  </a:lnTo>
                  <a:lnTo>
                    <a:pt x="9207" y="13258"/>
                  </a:lnTo>
                  <a:lnTo>
                    <a:pt x="13258" y="9207"/>
                  </a:lnTo>
                  <a:lnTo>
                    <a:pt x="18046" y="6998"/>
                  </a:lnTo>
                  <a:close/>
                  <a:moveTo>
                    <a:pt x="20992" y="0"/>
                  </a:moveTo>
                  <a:lnTo>
                    <a:pt x="16941" y="369"/>
                  </a:lnTo>
                  <a:lnTo>
                    <a:pt x="9207" y="3683"/>
                  </a:lnTo>
                  <a:lnTo>
                    <a:pt x="3315" y="9207"/>
                  </a:lnTo>
                  <a:lnTo>
                    <a:pt x="369" y="16941"/>
                  </a:lnTo>
                  <a:lnTo>
                    <a:pt x="0" y="21360"/>
                  </a:lnTo>
                  <a:lnTo>
                    <a:pt x="0" y="63344"/>
                  </a:lnTo>
                  <a:lnTo>
                    <a:pt x="47508" y="63344"/>
                  </a:lnTo>
                  <a:lnTo>
                    <a:pt x="47508" y="21360"/>
                  </a:lnTo>
                  <a:lnTo>
                    <a:pt x="47140" y="16941"/>
                  </a:lnTo>
                  <a:lnTo>
                    <a:pt x="43825" y="9207"/>
                  </a:lnTo>
                  <a:lnTo>
                    <a:pt x="37933" y="3683"/>
                  </a:lnTo>
                  <a:lnTo>
                    <a:pt x="30567" y="369"/>
                  </a:lnTo>
                  <a:lnTo>
                    <a:pt x="26148" y="0"/>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2" name="Google Shape;112;p6"/>
            <p:cNvSpPr/>
            <p:nvPr/>
          </p:nvSpPr>
          <p:spPr>
            <a:xfrm>
              <a:off x="2042250" y="818150"/>
              <a:ext cx="3544700" cy="1150900"/>
            </a:xfrm>
            <a:custGeom>
              <a:avLst/>
              <a:gdLst/>
              <a:ahLst/>
              <a:cxnLst/>
              <a:rect l="l" t="t" r="r" b="b"/>
              <a:pathLst>
                <a:path w="141788" h="46036" extrusionOk="0">
                  <a:moveTo>
                    <a:pt x="124847" y="6629"/>
                  </a:moveTo>
                  <a:lnTo>
                    <a:pt x="129266" y="8839"/>
                  </a:lnTo>
                  <a:lnTo>
                    <a:pt x="132580" y="12154"/>
                  </a:lnTo>
                  <a:lnTo>
                    <a:pt x="134790" y="16573"/>
                  </a:lnTo>
                  <a:lnTo>
                    <a:pt x="134790" y="19151"/>
                  </a:lnTo>
                  <a:lnTo>
                    <a:pt x="134790" y="39038"/>
                  </a:lnTo>
                  <a:lnTo>
                    <a:pt x="6998" y="39038"/>
                  </a:lnTo>
                  <a:lnTo>
                    <a:pt x="6998" y="19151"/>
                  </a:lnTo>
                  <a:lnTo>
                    <a:pt x="6998" y="16573"/>
                  </a:lnTo>
                  <a:lnTo>
                    <a:pt x="8840" y="12154"/>
                  </a:lnTo>
                  <a:lnTo>
                    <a:pt x="12154" y="8839"/>
                  </a:lnTo>
                  <a:lnTo>
                    <a:pt x="16573" y="6629"/>
                  </a:lnTo>
                  <a:close/>
                  <a:moveTo>
                    <a:pt x="15469" y="0"/>
                  </a:moveTo>
                  <a:lnTo>
                    <a:pt x="8471" y="2947"/>
                  </a:lnTo>
                  <a:lnTo>
                    <a:pt x="3315" y="8103"/>
                  </a:lnTo>
                  <a:lnTo>
                    <a:pt x="369" y="15100"/>
                  </a:lnTo>
                  <a:lnTo>
                    <a:pt x="1" y="19151"/>
                  </a:lnTo>
                  <a:lnTo>
                    <a:pt x="1" y="46035"/>
                  </a:lnTo>
                  <a:lnTo>
                    <a:pt x="141787" y="46035"/>
                  </a:lnTo>
                  <a:lnTo>
                    <a:pt x="141787" y="19151"/>
                  </a:lnTo>
                  <a:lnTo>
                    <a:pt x="141419" y="15100"/>
                  </a:lnTo>
                  <a:lnTo>
                    <a:pt x="138473" y="8103"/>
                  </a:lnTo>
                  <a:lnTo>
                    <a:pt x="133317" y="2947"/>
                  </a:lnTo>
                  <a:lnTo>
                    <a:pt x="126320" y="0"/>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13" name="Google Shape;113;p6"/>
          <p:cNvSpPr/>
          <p:nvPr/>
        </p:nvSpPr>
        <p:spPr>
          <a:xfrm>
            <a:off x="5588997" y="201623"/>
            <a:ext cx="227015" cy="90322"/>
          </a:xfrm>
          <a:custGeom>
            <a:avLst/>
            <a:gdLst/>
            <a:ahLst/>
            <a:cxnLst/>
            <a:rect l="l" t="t" r="r" b="b"/>
            <a:pathLst>
              <a:path w="715009" h="284479" extrusionOk="0">
                <a:moveTo>
                  <a:pt x="626054" y="0"/>
                </a:moveTo>
                <a:lnTo>
                  <a:pt x="88761" y="0"/>
                </a:lnTo>
                <a:lnTo>
                  <a:pt x="54210" y="6974"/>
                </a:lnTo>
                <a:lnTo>
                  <a:pt x="25996" y="25996"/>
                </a:lnTo>
                <a:lnTo>
                  <a:pt x="6974" y="54210"/>
                </a:lnTo>
                <a:lnTo>
                  <a:pt x="0" y="88761"/>
                </a:lnTo>
                <a:lnTo>
                  <a:pt x="0" y="284441"/>
                </a:lnTo>
                <a:lnTo>
                  <a:pt x="714815" y="284441"/>
                </a:lnTo>
                <a:lnTo>
                  <a:pt x="714815" y="88761"/>
                </a:lnTo>
                <a:lnTo>
                  <a:pt x="707841" y="54210"/>
                </a:lnTo>
                <a:lnTo>
                  <a:pt x="688819" y="25996"/>
                </a:lnTo>
                <a:lnTo>
                  <a:pt x="660605" y="6974"/>
                </a:lnTo>
                <a:lnTo>
                  <a:pt x="626054" y="0"/>
                </a:lnTo>
                <a:close/>
              </a:path>
            </a:pathLst>
          </a:custGeom>
          <a:solidFill>
            <a:srgbClr val="126B8F"/>
          </a:solid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114" name="Google Shape;114;p6"/>
          <p:cNvSpPr/>
          <p:nvPr/>
        </p:nvSpPr>
        <p:spPr>
          <a:xfrm>
            <a:off x="5669200" y="115619"/>
            <a:ext cx="65927" cy="123588"/>
          </a:xfrm>
          <a:custGeom>
            <a:avLst/>
            <a:gdLst/>
            <a:ahLst/>
            <a:cxnLst/>
            <a:rect l="l" t="t" r="r" b="b"/>
            <a:pathLst>
              <a:path w="207645" h="389254" extrusionOk="0">
                <a:moveTo>
                  <a:pt x="207019" y="0"/>
                </a:moveTo>
                <a:lnTo>
                  <a:pt x="0" y="0"/>
                </a:lnTo>
                <a:lnTo>
                  <a:pt x="0" y="338230"/>
                </a:lnTo>
                <a:lnTo>
                  <a:pt x="3986" y="357978"/>
                </a:lnTo>
                <a:lnTo>
                  <a:pt x="14858" y="374103"/>
                </a:lnTo>
                <a:lnTo>
                  <a:pt x="30983" y="384975"/>
                </a:lnTo>
                <a:lnTo>
                  <a:pt x="50731" y="388961"/>
                </a:lnTo>
                <a:lnTo>
                  <a:pt x="156288" y="388961"/>
                </a:lnTo>
                <a:lnTo>
                  <a:pt x="176036" y="384975"/>
                </a:lnTo>
                <a:lnTo>
                  <a:pt x="192161" y="374103"/>
                </a:lnTo>
                <a:lnTo>
                  <a:pt x="203033" y="357978"/>
                </a:lnTo>
                <a:lnTo>
                  <a:pt x="207019" y="338230"/>
                </a:lnTo>
                <a:lnTo>
                  <a:pt x="207019" y="0"/>
                </a:lnTo>
                <a:close/>
              </a:path>
            </a:pathLst>
          </a:custGeom>
          <a:solidFill>
            <a:srgbClr val="126B8F"/>
          </a:solid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115" name="Google Shape;115;p6"/>
          <p:cNvSpPr/>
          <p:nvPr/>
        </p:nvSpPr>
        <p:spPr>
          <a:xfrm>
            <a:off x="5640465" y="64871"/>
            <a:ext cx="123588" cy="123588"/>
          </a:xfrm>
          <a:custGeom>
            <a:avLst/>
            <a:gdLst/>
            <a:ahLst/>
            <a:cxnLst/>
            <a:rect l="l" t="t" r="r" b="b"/>
            <a:pathLst>
              <a:path w="389254" h="389254" extrusionOk="0">
                <a:moveTo>
                  <a:pt x="339612" y="0"/>
                </a:moveTo>
                <a:lnTo>
                  <a:pt x="49338" y="0"/>
                </a:lnTo>
                <a:lnTo>
                  <a:pt x="30135" y="3877"/>
                </a:lnTo>
                <a:lnTo>
                  <a:pt x="14452" y="14453"/>
                </a:lnTo>
                <a:lnTo>
                  <a:pt x="3877" y="30139"/>
                </a:lnTo>
                <a:lnTo>
                  <a:pt x="0" y="49349"/>
                </a:lnTo>
                <a:lnTo>
                  <a:pt x="0" y="339612"/>
                </a:lnTo>
                <a:lnTo>
                  <a:pt x="3877" y="358822"/>
                </a:lnTo>
                <a:lnTo>
                  <a:pt x="14452" y="374508"/>
                </a:lnTo>
                <a:lnTo>
                  <a:pt x="30135" y="385083"/>
                </a:lnTo>
                <a:lnTo>
                  <a:pt x="49338" y="388961"/>
                </a:lnTo>
                <a:lnTo>
                  <a:pt x="339612" y="388961"/>
                </a:lnTo>
                <a:lnTo>
                  <a:pt x="358822" y="385083"/>
                </a:lnTo>
                <a:lnTo>
                  <a:pt x="374508" y="374508"/>
                </a:lnTo>
                <a:lnTo>
                  <a:pt x="385083" y="358822"/>
                </a:lnTo>
                <a:lnTo>
                  <a:pt x="388961" y="339612"/>
                </a:lnTo>
                <a:lnTo>
                  <a:pt x="388961" y="49349"/>
                </a:lnTo>
                <a:lnTo>
                  <a:pt x="385083" y="30139"/>
                </a:lnTo>
                <a:lnTo>
                  <a:pt x="374508" y="14453"/>
                </a:lnTo>
                <a:lnTo>
                  <a:pt x="358822" y="3877"/>
                </a:lnTo>
                <a:lnTo>
                  <a:pt x="339612" y="0"/>
                </a:lnTo>
                <a:close/>
              </a:path>
            </a:pathLst>
          </a:custGeom>
          <a:solidFill>
            <a:srgbClr val="126B8F"/>
          </a:solid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116" name="Google Shape;116;p6"/>
          <p:cNvSpPr/>
          <p:nvPr/>
        </p:nvSpPr>
        <p:spPr>
          <a:xfrm>
            <a:off x="5639301" y="54075"/>
            <a:ext cx="135080" cy="48185"/>
          </a:xfrm>
          <a:custGeom>
            <a:avLst/>
            <a:gdLst/>
            <a:ahLst/>
            <a:cxnLst/>
            <a:rect l="l" t="t" r="r" b="b"/>
            <a:pathLst>
              <a:path w="425450" h="151764" extrusionOk="0">
                <a:moveTo>
                  <a:pt x="425170" y="0"/>
                </a:moveTo>
                <a:lnTo>
                  <a:pt x="37035" y="0"/>
                </a:lnTo>
                <a:lnTo>
                  <a:pt x="22621" y="2911"/>
                </a:lnTo>
                <a:lnTo>
                  <a:pt x="10849" y="10850"/>
                </a:lnTo>
                <a:lnTo>
                  <a:pt x="2911" y="22625"/>
                </a:lnTo>
                <a:lnTo>
                  <a:pt x="0" y="37045"/>
                </a:lnTo>
                <a:lnTo>
                  <a:pt x="0" y="114111"/>
                </a:lnTo>
                <a:lnTo>
                  <a:pt x="2911" y="128525"/>
                </a:lnTo>
                <a:lnTo>
                  <a:pt x="10849" y="140298"/>
                </a:lnTo>
                <a:lnTo>
                  <a:pt x="22621" y="148236"/>
                </a:lnTo>
                <a:lnTo>
                  <a:pt x="37035" y="151147"/>
                </a:lnTo>
                <a:lnTo>
                  <a:pt x="351099" y="151147"/>
                </a:lnTo>
                <a:lnTo>
                  <a:pt x="379931" y="145326"/>
                </a:lnTo>
                <a:lnTo>
                  <a:pt x="403475" y="129452"/>
                </a:lnTo>
                <a:lnTo>
                  <a:pt x="419349" y="105908"/>
                </a:lnTo>
                <a:lnTo>
                  <a:pt x="425170" y="77076"/>
                </a:lnTo>
                <a:lnTo>
                  <a:pt x="425170" y="0"/>
                </a:lnTo>
                <a:close/>
              </a:path>
            </a:pathLst>
          </a:custGeom>
          <a:solidFill>
            <a:srgbClr val="126B8F"/>
          </a:solid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117" name="Google Shape;117;p6"/>
          <p:cNvSpPr/>
          <p:nvPr/>
        </p:nvSpPr>
        <p:spPr>
          <a:xfrm rot="8532856">
            <a:off x="5687752" y="129611"/>
            <a:ext cx="33784" cy="29285"/>
          </a:xfrm>
          <a:prstGeom prst="arc">
            <a:avLst>
              <a:gd name="adj1" fmla="val 16200000"/>
              <a:gd name="adj2"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a:hlinkClick r:id="rId2" action="ppaction://hlinksldjump"/>
          </p:cNvPr>
          <p:cNvSpPr/>
          <p:nvPr/>
        </p:nvSpPr>
        <p:spPr>
          <a:xfrm>
            <a:off x="711625" y="24124"/>
            <a:ext cx="1404300" cy="306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9" name="Google Shape;119;p6">
            <a:hlinkClick r:id="" action="ppaction://noaction"/>
          </p:cNvPr>
          <p:cNvSpPr/>
          <p:nvPr/>
        </p:nvSpPr>
        <p:spPr>
          <a:xfrm>
            <a:off x="3875887" y="24124"/>
            <a:ext cx="1404600" cy="306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0" name="Google Shape;120;p6">
            <a:hlinkClick r:id="" action="ppaction://noaction"/>
          </p:cNvPr>
          <p:cNvSpPr/>
          <p:nvPr/>
        </p:nvSpPr>
        <p:spPr>
          <a:xfrm>
            <a:off x="5454000" y="24124"/>
            <a:ext cx="1404300" cy="306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 name="Google Shape;121;p6">
            <a:hlinkClick r:id="" action="ppaction://noaction"/>
          </p:cNvPr>
          <p:cNvSpPr/>
          <p:nvPr/>
        </p:nvSpPr>
        <p:spPr>
          <a:xfrm>
            <a:off x="7035525" y="24124"/>
            <a:ext cx="1404600" cy="306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2" name="Google Shape;122;p6">
            <a:hlinkClick r:id="" action="ppaction://noaction"/>
          </p:cNvPr>
          <p:cNvSpPr/>
          <p:nvPr/>
        </p:nvSpPr>
        <p:spPr>
          <a:xfrm>
            <a:off x="2294438" y="24124"/>
            <a:ext cx="1404300" cy="306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3"/>
        <p:cNvGrpSpPr/>
        <p:nvPr/>
      </p:nvGrpSpPr>
      <p:grpSpPr>
        <a:xfrm>
          <a:off x="0" y="0"/>
          <a:ext cx="0" cy="0"/>
          <a:chOff x="0" y="0"/>
          <a:chExt cx="0" cy="0"/>
        </a:xfrm>
      </p:grpSpPr>
      <p:sp>
        <p:nvSpPr>
          <p:cNvPr id="124" name="Google Shape;124;p7"/>
          <p:cNvSpPr txBox="1">
            <a:spLocks noGrp="1"/>
          </p:cNvSpPr>
          <p:nvPr>
            <p:ph type="ctrTitle"/>
          </p:nvPr>
        </p:nvSpPr>
        <p:spPr>
          <a:xfrm>
            <a:off x="736950" y="720000"/>
            <a:ext cx="3280800" cy="467400"/>
          </a:xfrm>
          <a:prstGeom prst="rect">
            <a:avLst/>
          </a:prstGeom>
          <a:noFill/>
          <a:ln>
            <a:noFill/>
          </a:ln>
        </p:spPr>
        <p:txBody>
          <a:bodyPr spcFirstLastPara="1" wrap="square" lIns="0" tIns="0" rIns="0" bIns="0" anchor="t" anchorCtr="0">
            <a:noAutofit/>
          </a:bodyPr>
          <a:lstStyle>
            <a:lvl1pPr lvl="0" algn="l" rtl="0">
              <a:spcBef>
                <a:spcPts val="0"/>
              </a:spcBef>
              <a:spcAft>
                <a:spcPts val="0"/>
              </a:spcAft>
              <a:buClr>
                <a:srgbClr val="0F6890"/>
              </a:buClr>
              <a:buSzPts val="3300"/>
              <a:buFont typeface="Lato"/>
              <a:buNone/>
              <a:defRPr sz="3300" b="1" i="0">
                <a:solidFill>
                  <a:srgbClr val="0F6890"/>
                </a:solidFill>
                <a:latin typeface="Lato"/>
                <a:ea typeface="Lato"/>
                <a:cs typeface="Lato"/>
                <a:sym typeface="Lato"/>
              </a:defRPr>
            </a:lvl1pPr>
            <a:lvl2pPr lvl="1" rtl="0">
              <a:spcBef>
                <a:spcPts val="0"/>
              </a:spcBef>
              <a:spcAft>
                <a:spcPts val="0"/>
              </a:spcAft>
              <a:buClr>
                <a:srgbClr val="0F6890"/>
              </a:buClr>
              <a:buSzPts val="2700"/>
              <a:buFont typeface="Lato"/>
              <a:buNone/>
              <a:defRPr sz="2700" b="1">
                <a:solidFill>
                  <a:srgbClr val="0F6890"/>
                </a:solidFill>
                <a:latin typeface="Lato"/>
                <a:ea typeface="Lato"/>
                <a:cs typeface="Lato"/>
                <a:sym typeface="Lato"/>
              </a:defRPr>
            </a:lvl2pPr>
            <a:lvl3pPr lvl="2" rtl="0">
              <a:spcBef>
                <a:spcPts val="0"/>
              </a:spcBef>
              <a:spcAft>
                <a:spcPts val="0"/>
              </a:spcAft>
              <a:buClr>
                <a:srgbClr val="0F6890"/>
              </a:buClr>
              <a:buSzPts val="2700"/>
              <a:buFont typeface="Lato"/>
              <a:buNone/>
              <a:defRPr sz="2700" b="1">
                <a:solidFill>
                  <a:srgbClr val="0F6890"/>
                </a:solidFill>
                <a:latin typeface="Lato"/>
                <a:ea typeface="Lato"/>
                <a:cs typeface="Lato"/>
                <a:sym typeface="Lato"/>
              </a:defRPr>
            </a:lvl3pPr>
            <a:lvl4pPr lvl="3" rtl="0">
              <a:spcBef>
                <a:spcPts val="0"/>
              </a:spcBef>
              <a:spcAft>
                <a:spcPts val="0"/>
              </a:spcAft>
              <a:buClr>
                <a:srgbClr val="0F6890"/>
              </a:buClr>
              <a:buSzPts val="2700"/>
              <a:buFont typeface="Lato"/>
              <a:buNone/>
              <a:defRPr sz="2700" b="1">
                <a:solidFill>
                  <a:srgbClr val="0F6890"/>
                </a:solidFill>
                <a:latin typeface="Lato"/>
                <a:ea typeface="Lato"/>
                <a:cs typeface="Lato"/>
                <a:sym typeface="Lato"/>
              </a:defRPr>
            </a:lvl4pPr>
            <a:lvl5pPr lvl="4" rtl="0">
              <a:spcBef>
                <a:spcPts val="0"/>
              </a:spcBef>
              <a:spcAft>
                <a:spcPts val="0"/>
              </a:spcAft>
              <a:buClr>
                <a:srgbClr val="0F6890"/>
              </a:buClr>
              <a:buSzPts val="2700"/>
              <a:buFont typeface="Lato"/>
              <a:buNone/>
              <a:defRPr sz="2700" b="1">
                <a:solidFill>
                  <a:srgbClr val="0F6890"/>
                </a:solidFill>
                <a:latin typeface="Lato"/>
                <a:ea typeface="Lato"/>
                <a:cs typeface="Lato"/>
                <a:sym typeface="Lato"/>
              </a:defRPr>
            </a:lvl5pPr>
            <a:lvl6pPr lvl="5" rtl="0">
              <a:spcBef>
                <a:spcPts val="0"/>
              </a:spcBef>
              <a:spcAft>
                <a:spcPts val="0"/>
              </a:spcAft>
              <a:buClr>
                <a:srgbClr val="0F6890"/>
              </a:buClr>
              <a:buSzPts val="2700"/>
              <a:buFont typeface="Lato"/>
              <a:buNone/>
              <a:defRPr sz="2700" b="1">
                <a:solidFill>
                  <a:srgbClr val="0F6890"/>
                </a:solidFill>
                <a:latin typeface="Lato"/>
                <a:ea typeface="Lato"/>
                <a:cs typeface="Lato"/>
                <a:sym typeface="Lato"/>
              </a:defRPr>
            </a:lvl6pPr>
            <a:lvl7pPr lvl="6" rtl="0">
              <a:spcBef>
                <a:spcPts val="0"/>
              </a:spcBef>
              <a:spcAft>
                <a:spcPts val="0"/>
              </a:spcAft>
              <a:buClr>
                <a:srgbClr val="0F6890"/>
              </a:buClr>
              <a:buSzPts val="2700"/>
              <a:buFont typeface="Lato"/>
              <a:buNone/>
              <a:defRPr sz="2700" b="1">
                <a:solidFill>
                  <a:srgbClr val="0F6890"/>
                </a:solidFill>
                <a:latin typeface="Lato"/>
                <a:ea typeface="Lato"/>
                <a:cs typeface="Lato"/>
                <a:sym typeface="Lato"/>
              </a:defRPr>
            </a:lvl7pPr>
            <a:lvl8pPr lvl="7" rtl="0">
              <a:spcBef>
                <a:spcPts val="0"/>
              </a:spcBef>
              <a:spcAft>
                <a:spcPts val="0"/>
              </a:spcAft>
              <a:buClr>
                <a:srgbClr val="0F6890"/>
              </a:buClr>
              <a:buSzPts val="2700"/>
              <a:buFont typeface="Lato"/>
              <a:buNone/>
              <a:defRPr sz="2700" b="1">
                <a:solidFill>
                  <a:srgbClr val="0F6890"/>
                </a:solidFill>
                <a:latin typeface="Lato"/>
                <a:ea typeface="Lato"/>
                <a:cs typeface="Lato"/>
                <a:sym typeface="Lato"/>
              </a:defRPr>
            </a:lvl8pPr>
            <a:lvl9pPr lvl="8" rtl="0">
              <a:spcBef>
                <a:spcPts val="0"/>
              </a:spcBef>
              <a:spcAft>
                <a:spcPts val="0"/>
              </a:spcAft>
              <a:buClr>
                <a:srgbClr val="0F6890"/>
              </a:buClr>
              <a:buSzPts val="2700"/>
              <a:buFont typeface="Lato"/>
              <a:buNone/>
              <a:defRPr sz="2700" b="1">
                <a:solidFill>
                  <a:srgbClr val="0F6890"/>
                </a:solidFill>
                <a:latin typeface="Lato"/>
                <a:ea typeface="Lato"/>
                <a:cs typeface="Lato"/>
                <a:sym typeface="Lato"/>
              </a:defRPr>
            </a:lvl9pPr>
          </a:lstStyle>
          <a:p>
            <a:endParaRPr/>
          </a:p>
        </p:txBody>
      </p:sp>
      <p:sp>
        <p:nvSpPr>
          <p:cNvPr id="125" name="Google Shape;125;p7"/>
          <p:cNvSpPr txBox="1">
            <a:spLocks noGrp="1"/>
          </p:cNvSpPr>
          <p:nvPr>
            <p:ph type="subTitle" idx="1"/>
          </p:nvPr>
        </p:nvSpPr>
        <p:spPr>
          <a:xfrm>
            <a:off x="739825" y="3249050"/>
            <a:ext cx="2739000" cy="1163400"/>
          </a:xfrm>
          <a:prstGeom prst="rect">
            <a:avLst/>
          </a:prstGeom>
          <a:noFill/>
          <a:ln>
            <a:noFill/>
          </a:ln>
        </p:spPr>
        <p:txBody>
          <a:bodyPr spcFirstLastPara="1" wrap="square" lIns="0" tIns="0" rIns="0" bIns="0" anchor="t" anchorCtr="0">
            <a:noAutofit/>
          </a:bodyPr>
          <a:lstStyle>
            <a:lvl1pPr lvl="0" algn="l" rtl="0">
              <a:spcBef>
                <a:spcPts val="0"/>
              </a:spcBef>
              <a:spcAft>
                <a:spcPts val="0"/>
              </a:spcAft>
              <a:buClr>
                <a:srgbClr val="00A693"/>
              </a:buClr>
              <a:buSzPts val="1400"/>
              <a:buFont typeface="Lato"/>
              <a:buNone/>
              <a:defRPr sz="1400">
                <a:solidFill>
                  <a:srgbClr val="00A693"/>
                </a:solidFill>
                <a:latin typeface="Lato"/>
                <a:ea typeface="Lato"/>
                <a:cs typeface="Lato"/>
                <a:sym typeface="Lato"/>
              </a:defRPr>
            </a:lvl1pPr>
            <a:lvl2pPr lvl="1" algn="l" rtl="0">
              <a:spcBef>
                <a:spcPts val="1600"/>
              </a:spcBef>
              <a:spcAft>
                <a:spcPts val="0"/>
              </a:spcAft>
              <a:buClr>
                <a:srgbClr val="00A693"/>
              </a:buClr>
              <a:buSzPts val="1300"/>
              <a:buNone/>
              <a:defRPr sz="1300">
                <a:solidFill>
                  <a:srgbClr val="00A693"/>
                </a:solidFill>
              </a:defRPr>
            </a:lvl2pPr>
            <a:lvl3pPr lvl="2" algn="l" rtl="0">
              <a:spcBef>
                <a:spcPts val="1600"/>
              </a:spcBef>
              <a:spcAft>
                <a:spcPts val="0"/>
              </a:spcAft>
              <a:buClr>
                <a:srgbClr val="00A693"/>
              </a:buClr>
              <a:buSzPts val="1300"/>
              <a:buNone/>
              <a:defRPr sz="1300">
                <a:solidFill>
                  <a:srgbClr val="00A693"/>
                </a:solidFill>
              </a:defRPr>
            </a:lvl3pPr>
            <a:lvl4pPr lvl="3" algn="l" rtl="0">
              <a:spcBef>
                <a:spcPts val="1600"/>
              </a:spcBef>
              <a:spcAft>
                <a:spcPts val="0"/>
              </a:spcAft>
              <a:buClr>
                <a:srgbClr val="00A693"/>
              </a:buClr>
              <a:buSzPts val="1300"/>
              <a:buNone/>
              <a:defRPr sz="1300">
                <a:solidFill>
                  <a:srgbClr val="00A693"/>
                </a:solidFill>
              </a:defRPr>
            </a:lvl4pPr>
            <a:lvl5pPr lvl="4" algn="l" rtl="0">
              <a:spcBef>
                <a:spcPts val="1600"/>
              </a:spcBef>
              <a:spcAft>
                <a:spcPts val="0"/>
              </a:spcAft>
              <a:buClr>
                <a:srgbClr val="00A693"/>
              </a:buClr>
              <a:buSzPts val="1300"/>
              <a:buNone/>
              <a:defRPr sz="1300">
                <a:solidFill>
                  <a:srgbClr val="00A693"/>
                </a:solidFill>
              </a:defRPr>
            </a:lvl5pPr>
            <a:lvl6pPr lvl="5" algn="l" rtl="0">
              <a:spcBef>
                <a:spcPts val="1600"/>
              </a:spcBef>
              <a:spcAft>
                <a:spcPts val="0"/>
              </a:spcAft>
              <a:buClr>
                <a:srgbClr val="00A693"/>
              </a:buClr>
              <a:buSzPts val="1300"/>
              <a:buNone/>
              <a:defRPr sz="1300">
                <a:solidFill>
                  <a:srgbClr val="00A693"/>
                </a:solidFill>
              </a:defRPr>
            </a:lvl6pPr>
            <a:lvl7pPr lvl="6" algn="l" rtl="0">
              <a:spcBef>
                <a:spcPts val="1600"/>
              </a:spcBef>
              <a:spcAft>
                <a:spcPts val="0"/>
              </a:spcAft>
              <a:buClr>
                <a:srgbClr val="00A693"/>
              </a:buClr>
              <a:buSzPts val="1300"/>
              <a:buNone/>
              <a:defRPr sz="1300">
                <a:solidFill>
                  <a:srgbClr val="00A693"/>
                </a:solidFill>
              </a:defRPr>
            </a:lvl7pPr>
            <a:lvl8pPr lvl="7" algn="l" rtl="0">
              <a:spcBef>
                <a:spcPts val="1600"/>
              </a:spcBef>
              <a:spcAft>
                <a:spcPts val="0"/>
              </a:spcAft>
              <a:buClr>
                <a:srgbClr val="00A693"/>
              </a:buClr>
              <a:buSzPts val="1300"/>
              <a:buNone/>
              <a:defRPr sz="1300">
                <a:solidFill>
                  <a:srgbClr val="00A693"/>
                </a:solidFill>
              </a:defRPr>
            </a:lvl8pPr>
            <a:lvl9pPr lvl="8" algn="l" rtl="0">
              <a:spcBef>
                <a:spcPts val="1600"/>
              </a:spcBef>
              <a:spcAft>
                <a:spcPts val="1600"/>
              </a:spcAft>
              <a:buClr>
                <a:srgbClr val="00A693"/>
              </a:buClr>
              <a:buSzPts val="1300"/>
              <a:buNone/>
              <a:defRPr sz="1300">
                <a:solidFill>
                  <a:srgbClr val="00A693"/>
                </a:solidFill>
              </a:defRPr>
            </a:lvl9pPr>
          </a:lstStyle>
          <a:p>
            <a:endParaRPr/>
          </a:p>
        </p:txBody>
      </p:sp>
      <p:grpSp>
        <p:nvGrpSpPr>
          <p:cNvPr id="126" name="Google Shape;126;p7"/>
          <p:cNvGrpSpPr/>
          <p:nvPr/>
        </p:nvGrpSpPr>
        <p:grpSpPr>
          <a:xfrm>
            <a:off x="875759" y="78041"/>
            <a:ext cx="194959" cy="225752"/>
            <a:chOff x="2042250" y="818150"/>
            <a:chExt cx="3544700" cy="4097125"/>
          </a:xfrm>
        </p:grpSpPr>
        <p:sp>
          <p:nvSpPr>
            <p:cNvPr id="127" name="Google Shape;127;p7"/>
            <p:cNvSpPr/>
            <p:nvPr/>
          </p:nvSpPr>
          <p:spPr>
            <a:xfrm>
              <a:off x="2042250" y="1794075"/>
              <a:ext cx="3544700" cy="3121200"/>
            </a:xfrm>
            <a:custGeom>
              <a:avLst/>
              <a:gdLst/>
              <a:ahLst/>
              <a:cxnLst/>
              <a:rect l="l" t="t" r="r" b="b"/>
              <a:pathLst>
                <a:path w="141788" h="124848" extrusionOk="0">
                  <a:moveTo>
                    <a:pt x="134790" y="6998"/>
                  </a:moveTo>
                  <a:lnTo>
                    <a:pt x="134790" y="117850"/>
                  </a:lnTo>
                  <a:lnTo>
                    <a:pt x="6998" y="117850"/>
                  </a:lnTo>
                  <a:lnTo>
                    <a:pt x="6998" y="6998"/>
                  </a:lnTo>
                  <a:close/>
                  <a:moveTo>
                    <a:pt x="1" y="1"/>
                  </a:moveTo>
                  <a:lnTo>
                    <a:pt x="1" y="124847"/>
                  </a:lnTo>
                  <a:lnTo>
                    <a:pt x="141787" y="124847"/>
                  </a:lnTo>
                  <a:lnTo>
                    <a:pt x="141787"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 name="Google Shape;128;p7"/>
            <p:cNvSpPr/>
            <p:nvPr/>
          </p:nvSpPr>
          <p:spPr>
            <a:xfrm>
              <a:off x="3220750" y="3331650"/>
              <a:ext cx="1187700" cy="1583625"/>
            </a:xfrm>
            <a:custGeom>
              <a:avLst/>
              <a:gdLst/>
              <a:ahLst/>
              <a:cxnLst/>
              <a:rect l="l" t="t" r="r" b="b"/>
              <a:pathLst>
                <a:path w="47508" h="63345" extrusionOk="0">
                  <a:moveTo>
                    <a:pt x="29094" y="6998"/>
                  </a:moveTo>
                  <a:lnTo>
                    <a:pt x="34250" y="9207"/>
                  </a:lnTo>
                  <a:lnTo>
                    <a:pt x="37933" y="13258"/>
                  </a:lnTo>
                  <a:lnTo>
                    <a:pt x="40142" y="18414"/>
                  </a:lnTo>
                  <a:lnTo>
                    <a:pt x="40511" y="21360"/>
                  </a:lnTo>
                  <a:lnTo>
                    <a:pt x="40511" y="56347"/>
                  </a:lnTo>
                  <a:lnTo>
                    <a:pt x="6998" y="56347"/>
                  </a:lnTo>
                  <a:lnTo>
                    <a:pt x="6998" y="21360"/>
                  </a:lnTo>
                  <a:lnTo>
                    <a:pt x="6998" y="18414"/>
                  </a:lnTo>
                  <a:lnTo>
                    <a:pt x="9207" y="13258"/>
                  </a:lnTo>
                  <a:lnTo>
                    <a:pt x="13258" y="9207"/>
                  </a:lnTo>
                  <a:lnTo>
                    <a:pt x="18046" y="6998"/>
                  </a:lnTo>
                  <a:close/>
                  <a:moveTo>
                    <a:pt x="20992" y="0"/>
                  </a:moveTo>
                  <a:lnTo>
                    <a:pt x="16941" y="369"/>
                  </a:lnTo>
                  <a:lnTo>
                    <a:pt x="9207" y="3683"/>
                  </a:lnTo>
                  <a:lnTo>
                    <a:pt x="3315" y="9207"/>
                  </a:lnTo>
                  <a:lnTo>
                    <a:pt x="369" y="16941"/>
                  </a:lnTo>
                  <a:lnTo>
                    <a:pt x="0" y="21360"/>
                  </a:lnTo>
                  <a:lnTo>
                    <a:pt x="0" y="63344"/>
                  </a:lnTo>
                  <a:lnTo>
                    <a:pt x="47508" y="63344"/>
                  </a:lnTo>
                  <a:lnTo>
                    <a:pt x="47508" y="21360"/>
                  </a:lnTo>
                  <a:lnTo>
                    <a:pt x="47140" y="16941"/>
                  </a:lnTo>
                  <a:lnTo>
                    <a:pt x="43825" y="9207"/>
                  </a:lnTo>
                  <a:lnTo>
                    <a:pt x="37933" y="3683"/>
                  </a:lnTo>
                  <a:lnTo>
                    <a:pt x="30567" y="369"/>
                  </a:lnTo>
                  <a:lnTo>
                    <a:pt x="26148" y="0"/>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9" name="Google Shape;129;p7"/>
            <p:cNvSpPr/>
            <p:nvPr/>
          </p:nvSpPr>
          <p:spPr>
            <a:xfrm>
              <a:off x="2042250" y="818150"/>
              <a:ext cx="3544700" cy="1150900"/>
            </a:xfrm>
            <a:custGeom>
              <a:avLst/>
              <a:gdLst/>
              <a:ahLst/>
              <a:cxnLst/>
              <a:rect l="l" t="t" r="r" b="b"/>
              <a:pathLst>
                <a:path w="141788" h="46036" extrusionOk="0">
                  <a:moveTo>
                    <a:pt x="124847" y="6629"/>
                  </a:moveTo>
                  <a:lnTo>
                    <a:pt x="129266" y="8839"/>
                  </a:lnTo>
                  <a:lnTo>
                    <a:pt x="132580" y="12154"/>
                  </a:lnTo>
                  <a:lnTo>
                    <a:pt x="134790" y="16573"/>
                  </a:lnTo>
                  <a:lnTo>
                    <a:pt x="134790" y="19151"/>
                  </a:lnTo>
                  <a:lnTo>
                    <a:pt x="134790" y="39038"/>
                  </a:lnTo>
                  <a:lnTo>
                    <a:pt x="6998" y="39038"/>
                  </a:lnTo>
                  <a:lnTo>
                    <a:pt x="6998" y="19151"/>
                  </a:lnTo>
                  <a:lnTo>
                    <a:pt x="6998" y="16573"/>
                  </a:lnTo>
                  <a:lnTo>
                    <a:pt x="8840" y="12154"/>
                  </a:lnTo>
                  <a:lnTo>
                    <a:pt x="12154" y="8839"/>
                  </a:lnTo>
                  <a:lnTo>
                    <a:pt x="16573" y="6629"/>
                  </a:lnTo>
                  <a:close/>
                  <a:moveTo>
                    <a:pt x="15469" y="0"/>
                  </a:moveTo>
                  <a:lnTo>
                    <a:pt x="8471" y="2947"/>
                  </a:lnTo>
                  <a:lnTo>
                    <a:pt x="3315" y="8103"/>
                  </a:lnTo>
                  <a:lnTo>
                    <a:pt x="369" y="15100"/>
                  </a:lnTo>
                  <a:lnTo>
                    <a:pt x="1" y="19151"/>
                  </a:lnTo>
                  <a:lnTo>
                    <a:pt x="1" y="46035"/>
                  </a:lnTo>
                  <a:lnTo>
                    <a:pt x="141787" y="46035"/>
                  </a:lnTo>
                  <a:lnTo>
                    <a:pt x="141787" y="19151"/>
                  </a:lnTo>
                  <a:lnTo>
                    <a:pt x="141419" y="15100"/>
                  </a:lnTo>
                  <a:lnTo>
                    <a:pt x="138473" y="8103"/>
                  </a:lnTo>
                  <a:lnTo>
                    <a:pt x="133317" y="2947"/>
                  </a:lnTo>
                  <a:lnTo>
                    <a:pt x="126320" y="0"/>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30" name="Google Shape;130;p7"/>
          <p:cNvSpPr/>
          <p:nvPr/>
        </p:nvSpPr>
        <p:spPr>
          <a:xfrm>
            <a:off x="3877222" y="-10800"/>
            <a:ext cx="1399552" cy="366522"/>
          </a:xfrm>
          <a:custGeom>
            <a:avLst/>
            <a:gdLst/>
            <a:ahLst/>
            <a:cxnLst/>
            <a:rect l="l" t="t" r="r" b="b"/>
            <a:pathLst>
              <a:path w="3235959" h="660400" extrusionOk="0">
                <a:moveTo>
                  <a:pt x="3235671" y="0"/>
                </a:moveTo>
                <a:lnTo>
                  <a:pt x="0" y="0"/>
                </a:lnTo>
                <a:lnTo>
                  <a:pt x="0" y="555574"/>
                </a:lnTo>
                <a:lnTo>
                  <a:pt x="8228" y="596332"/>
                </a:lnTo>
                <a:lnTo>
                  <a:pt x="30667" y="629615"/>
                </a:lnTo>
                <a:lnTo>
                  <a:pt x="63950" y="652055"/>
                </a:lnTo>
                <a:lnTo>
                  <a:pt x="104708" y="660283"/>
                </a:lnTo>
                <a:lnTo>
                  <a:pt x="3130962" y="660283"/>
                </a:lnTo>
                <a:lnTo>
                  <a:pt x="3171720" y="652055"/>
                </a:lnTo>
                <a:lnTo>
                  <a:pt x="3205003" y="629615"/>
                </a:lnTo>
                <a:lnTo>
                  <a:pt x="3227442" y="596332"/>
                </a:lnTo>
                <a:lnTo>
                  <a:pt x="3235671" y="555574"/>
                </a:lnTo>
                <a:lnTo>
                  <a:pt x="3235671" y="0"/>
                </a:lnTo>
                <a:close/>
              </a:path>
            </a:pathLst>
          </a:custGeom>
          <a:solidFill>
            <a:srgbClr val="01808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b="1"/>
          </a:p>
        </p:txBody>
      </p:sp>
      <p:sp>
        <p:nvSpPr>
          <p:cNvPr id="131" name="Google Shape;131;p7"/>
          <p:cNvSpPr txBox="1"/>
          <p:nvPr/>
        </p:nvSpPr>
        <p:spPr>
          <a:xfrm>
            <a:off x="4311780" y="44225"/>
            <a:ext cx="932400" cy="320400"/>
          </a:xfrm>
          <a:prstGeom prst="rect">
            <a:avLst/>
          </a:prstGeom>
          <a:noFill/>
          <a:ln>
            <a:noFill/>
          </a:ln>
        </p:spPr>
        <p:txBody>
          <a:bodyPr spcFirstLastPara="1" wrap="square" lIns="0" tIns="7800" rIns="0" bIns="0" anchor="ctr" anchorCtr="0">
            <a:noAutofit/>
          </a:bodyPr>
          <a:lstStyle/>
          <a:p>
            <a:pPr marL="12700" marR="0" lvl="0" indent="0" algn="l" rtl="0">
              <a:lnSpc>
                <a:spcPct val="90000"/>
              </a:lnSpc>
              <a:spcBef>
                <a:spcPts val="0"/>
              </a:spcBef>
              <a:spcAft>
                <a:spcPts val="0"/>
              </a:spcAft>
              <a:buNone/>
            </a:pPr>
            <a:r>
              <a:rPr lang="es" sz="900">
                <a:solidFill>
                  <a:srgbClr val="FFFFFF"/>
                </a:solidFill>
                <a:latin typeface="Lato"/>
                <a:ea typeface="Lato"/>
                <a:cs typeface="Lato"/>
                <a:sym typeface="Lato"/>
              </a:rPr>
              <a:t>CO₂ EMISSIONS</a:t>
            </a:r>
            <a:endParaRPr sz="900">
              <a:latin typeface="Lato"/>
              <a:ea typeface="Lato"/>
              <a:cs typeface="Lato"/>
              <a:sym typeface="Lato"/>
            </a:endParaRPr>
          </a:p>
        </p:txBody>
      </p:sp>
      <p:grpSp>
        <p:nvGrpSpPr>
          <p:cNvPr id="132" name="Google Shape;132;p7"/>
          <p:cNvGrpSpPr/>
          <p:nvPr/>
        </p:nvGrpSpPr>
        <p:grpSpPr>
          <a:xfrm>
            <a:off x="3996736" y="105461"/>
            <a:ext cx="274235" cy="171101"/>
            <a:chOff x="11481550" y="2611546"/>
            <a:chExt cx="798588" cy="518331"/>
          </a:xfrm>
        </p:grpSpPr>
        <p:sp>
          <p:nvSpPr>
            <p:cNvPr id="133" name="Google Shape;133;p7"/>
            <p:cNvSpPr/>
            <p:nvPr/>
          </p:nvSpPr>
          <p:spPr>
            <a:xfrm>
              <a:off x="11481550" y="2611546"/>
              <a:ext cx="798588" cy="518331"/>
            </a:xfrm>
            <a:custGeom>
              <a:avLst/>
              <a:gdLst/>
              <a:ahLst/>
              <a:cxnLst/>
              <a:rect l="l" t="t" r="r" b="b"/>
              <a:pathLst>
                <a:path w="877569" h="569595" extrusionOk="0">
                  <a:moveTo>
                    <a:pt x="709130" y="565616"/>
                  </a:moveTo>
                  <a:lnTo>
                    <a:pt x="207176" y="569165"/>
                  </a:lnTo>
                  <a:lnTo>
                    <a:pt x="160027" y="564058"/>
                  </a:lnTo>
                  <a:lnTo>
                    <a:pt x="116641" y="548868"/>
                  </a:lnTo>
                  <a:lnTo>
                    <a:pt x="78270" y="524831"/>
                  </a:lnTo>
                  <a:lnTo>
                    <a:pt x="46168" y="493181"/>
                  </a:lnTo>
                  <a:lnTo>
                    <a:pt x="21587" y="455155"/>
                  </a:lnTo>
                  <a:lnTo>
                    <a:pt x="5780" y="411986"/>
                  </a:lnTo>
                  <a:lnTo>
                    <a:pt x="0" y="364910"/>
                  </a:lnTo>
                  <a:lnTo>
                    <a:pt x="5223" y="317280"/>
                  </a:lnTo>
                  <a:lnTo>
                    <a:pt x="20733" y="273503"/>
                  </a:lnTo>
                  <a:lnTo>
                    <a:pt x="45252" y="234875"/>
                  </a:lnTo>
                  <a:lnTo>
                    <a:pt x="77503" y="202692"/>
                  </a:lnTo>
                  <a:lnTo>
                    <a:pt x="116210" y="178249"/>
                  </a:lnTo>
                  <a:lnTo>
                    <a:pt x="160094" y="162841"/>
                  </a:lnTo>
                  <a:lnTo>
                    <a:pt x="207878" y="157764"/>
                  </a:lnTo>
                  <a:lnTo>
                    <a:pt x="235514" y="112904"/>
                  </a:lnTo>
                  <a:lnTo>
                    <a:pt x="270353" y="74502"/>
                  </a:lnTo>
                  <a:lnTo>
                    <a:pt x="311317" y="43284"/>
                  </a:lnTo>
                  <a:lnTo>
                    <a:pt x="357326" y="19976"/>
                  </a:lnTo>
                  <a:lnTo>
                    <a:pt x="407301" y="5306"/>
                  </a:lnTo>
                  <a:lnTo>
                    <a:pt x="460163" y="0"/>
                  </a:lnTo>
                  <a:lnTo>
                    <a:pt x="508290" y="3790"/>
                  </a:lnTo>
                  <a:lnTo>
                    <a:pt x="554856" y="15601"/>
                  </a:lnTo>
                  <a:lnTo>
                    <a:pt x="598757" y="35053"/>
                  </a:lnTo>
                  <a:lnTo>
                    <a:pt x="638891" y="61767"/>
                  </a:lnTo>
                  <a:lnTo>
                    <a:pt x="670415" y="91091"/>
                  </a:lnTo>
                  <a:lnTo>
                    <a:pt x="697040" y="124666"/>
                  </a:lnTo>
                  <a:lnTo>
                    <a:pt x="718315" y="161774"/>
                  </a:lnTo>
                  <a:lnTo>
                    <a:pt x="733789" y="201700"/>
                  </a:lnTo>
                  <a:lnTo>
                    <a:pt x="780217" y="219199"/>
                  </a:lnTo>
                  <a:lnTo>
                    <a:pt x="819579" y="247838"/>
                  </a:lnTo>
                  <a:lnTo>
                    <a:pt x="850053" y="285566"/>
                  </a:lnTo>
                  <a:lnTo>
                    <a:pt x="869821" y="330331"/>
                  </a:lnTo>
                  <a:lnTo>
                    <a:pt x="877062" y="380082"/>
                  </a:lnTo>
                  <a:lnTo>
                    <a:pt x="874136" y="414222"/>
                  </a:lnTo>
                  <a:lnTo>
                    <a:pt x="850148" y="477337"/>
                  </a:lnTo>
                  <a:lnTo>
                    <a:pt x="805969" y="526842"/>
                  </a:lnTo>
                  <a:lnTo>
                    <a:pt x="749633" y="556739"/>
                  </a:lnTo>
                  <a:lnTo>
                    <a:pt x="718239" y="563940"/>
                  </a:lnTo>
                  <a:lnTo>
                    <a:pt x="715402" y="564998"/>
                  </a:lnTo>
                  <a:lnTo>
                    <a:pt x="712334" y="565595"/>
                  </a:lnTo>
                  <a:lnTo>
                    <a:pt x="709130" y="565616"/>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134" name="Google Shape;134;p7"/>
            <p:cNvSpPr/>
            <p:nvPr/>
          </p:nvSpPr>
          <p:spPr>
            <a:xfrm>
              <a:off x="11784358" y="2756293"/>
              <a:ext cx="231140" cy="271590"/>
            </a:xfrm>
            <a:custGeom>
              <a:avLst/>
              <a:gdLst/>
              <a:ahLst/>
              <a:cxnLst/>
              <a:rect l="l" t="t" r="r" b="b"/>
              <a:pathLst>
                <a:path w="254000" h="298450" extrusionOk="0">
                  <a:moveTo>
                    <a:pt x="151872" y="148602"/>
                  </a:moveTo>
                  <a:lnTo>
                    <a:pt x="150993" y="25067"/>
                  </a:lnTo>
                  <a:lnTo>
                    <a:pt x="125559" y="0"/>
                  </a:lnTo>
                  <a:lnTo>
                    <a:pt x="115749" y="2052"/>
                  </a:lnTo>
                  <a:lnTo>
                    <a:pt x="107765" y="7520"/>
                  </a:lnTo>
                  <a:lnTo>
                    <a:pt x="102413" y="15584"/>
                  </a:lnTo>
                  <a:lnTo>
                    <a:pt x="100502" y="25423"/>
                  </a:lnTo>
                  <a:lnTo>
                    <a:pt x="101371" y="148833"/>
                  </a:lnTo>
                  <a:lnTo>
                    <a:pt x="101402" y="153754"/>
                  </a:lnTo>
                  <a:lnTo>
                    <a:pt x="97465" y="157775"/>
                  </a:lnTo>
                  <a:lnTo>
                    <a:pt x="92544" y="157848"/>
                  </a:lnTo>
                  <a:lnTo>
                    <a:pt x="10557" y="158989"/>
                  </a:lnTo>
                  <a:lnTo>
                    <a:pt x="4435" y="160958"/>
                  </a:lnTo>
                  <a:lnTo>
                    <a:pt x="709" y="165667"/>
                  </a:lnTo>
                  <a:lnTo>
                    <a:pt x="0" y="171629"/>
                  </a:lnTo>
                  <a:lnTo>
                    <a:pt x="2924" y="177355"/>
                  </a:lnTo>
                  <a:lnTo>
                    <a:pt x="121287" y="294964"/>
                  </a:lnTo>
                  <a:lnTo>
                    <a:pt x="124826" y="298451"/>
                  </a:lnTo>
                  <a:lnTo>
                    <a:pt x="130522" y="298409"/>
                  </a:lnTo>
                  <a:lnTo>
                    <a:pt x="134009" y="294870"/>
                  </a:lnTo>
                  <a:lnTo>
                    <a:pt x="226938" y="200622"/>
                  </a:lnTo>
                  <a:lnTo>
                    <a:pt x="230556" y="197022"/>
                  </a:lnTo>
                  <a:lnTo>
                    <a:pt x="236261" y="191431"/>
                  </a:lnTo>
                  <a:lnTo>
                    <a:pt x="243251" y="184619"/>
                  </a:lnTo>
                  <a:lnTo>
                    <a:pt x="250728" y="177355"/>
                  </a:lnTo>
                  <a:lnTo>
                    <a:pt x="253856" y="171634"/>
                  </a:lnTo>
                  <a:lnTo>
                    <a:pt x="160678" y="157482"/>
                  </a:lnTo>
                  <a:lnTo>
                    <a:pt x="155820" y="157408"/>
                  </a:lnTo>
                  <a:lnTo>
                    <a:pt x="151904" y="153461"/>
                  </a:lnTo>
                  <a:lnTo>
                    <a:pt x="151872" y="148602"/>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grpSp>
      <p:sp>
        <p:nvSpPr>
          <p:cNvPr id="135" name="Google Shape;135;p7"/>
          <p:cNvSpPr/>
          <p:nvPr/>
        </p:nvSpPr>
        <p:spPr>
          <a:xfrm>
            <a:off x="2296809" y="-10800"/>
            <a:ext cx="1399552" cy="366522"/>
          </a:xfrm>
          <a:custGeom>
            <a:avLst/>
            <a:gdLst/>
            <a:ahLst/>
            <a:cxnLst/>
            <a:rect l="l" t="t" r="r" b="b"/>
            <a:pathLst>
              <a:path w="3235959" h="660400" extrusionOk="0">
                <a:moveTo>
                  <a:pt x="3235681" y="0"/>
                </a:moveTo>
                <a:lnTo>
                  <a:pt x="0" y="0"/>
                </a:lnTo>
                <a:lnTo>
                  <a:pt x="0" y="555574"/>
                </a:lnTo>
                <a:lnTo>
                  <a:pt x="8229" y="596332"/>
                </a:lnTo>
                <a:lnTo>
                  <a:pt x="30671" y="629615"/>
                </a:lnTo>
                <a:lnTo>
                  <a:pt x="63955" y="652055"/>
                </a:lnTo>
                <a:lnTo>
                  <a:pt x="104708" y="660283"/>
                </a:lnTo>
                <a:lnTo>
                  <a:pt x="3130972" y="660283"/>
                </a:lnTo>
                <a:lnTo>
                  <a:pt x="3171726" y="652055"/>
                </a:lnTo>
                <a:lnTo>
                  <a:pt x="3205009" y="629615"/>
                </a:lnTo>
                <a:lnTo>
                  <a:pt x="3227451" y="596332"/>
                </a:lnTo>
                <a:lnTo>
                  <a:pt x="3235681" y="555574"/>
                </a:lnTo>
                <a:lnTo>
                  <a:pt x="3235681" y="0"/>
                </a:lnTo>
                <a:close/>
              </a:path>
            </a:pathLst>
          </a:custGeom>
          <a:solidFill>
            <a:srgbClr val="00A69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b="1"/>
          </a:p>
        </p:txBody>
      </p:sp>
      <p:sp>
        <p:nvSpPr>
          <p:cNvPr id="136" name="Google Shape;136;p7"/>
          <p:cNvSpPr txBox="1"/>
          <p:nvPr/>
        </p:nvSpPr>
        <p:spPr>
          <a:xfrm>
            <a:off x="2695149" y="44225"/>
            <a:ext cx="933600" cy="320400"/>
          </a:xfrm>
          <a:prstGeom prst="rect">
            <a:avLst/>
          </a:prstGeom>
          <a:noFill/>
          <a:ln>
            <a:noFill/>
          </a:ln>
        </p:spPr>
        <p:txBody>
          <a:bodyPr spcFirstLastPara="1" wrap="square" lIns="0" tIns="7800" rIns="0" bIns="0" anchor="ctr" anchorCtr="0">
            <a:noAutofit/>
          </a:bodyPr>
          <a:lstStyle/>
          <a:p>
            <a:pPr marL="12700" marR="0" lvl="0" indent="0" algn="l" rtl="0">
              <a:lnSpc>
                <a:spcPct val="90000"/>
              </a:lnSpc>
              <a:spcBef>
                <a:spcPts val="0"/>
              </a:spcBef>
              <a:spcAft>
                <a:spcPts val="0"/>
              </a:spcAft>
              <a:buNone/>
            </a:pPr>
            <a:r>
              <a:rPr lang="es" sz="900">
                <a:solidFill>
                  <a:srgbClr val="FFFFFF"/>
                </a:solidFill>
                <a:latin typeface="Lato"/>
                <a:ea typeface="Lato"/>
                <a:cs typeface="Lato"/>
                <a:sym typeface="Lato"/>
              </a:rPr>
              <a:t>WASTE MANAGEMENT</a:t>
            </a:r>
            <a:endParaRPr sz="900">
              <a:latin typeface="Lato"/>
              <a:ea typeface="Lato"/>
              <a:cs typeface="Lato"/>
              <a:sym typeface="Lato"/>
            </a:endParaRPr>
          </a:p>
        </p:txBody>
      </p:sp>
      <p:sp>
        <p:nvSpPr>
          <p:cNvPr id="137" name="Google Shape;137;p7"/>
          <p:cNvSpPr/>
          <p:nvPr/>
        </p:nvSpPr>
        <p:spPr>
          <a:xfrm>
            <a:off x="2436853" y="79049"/>
            <a:ext cx="182165" cy="78296"/>
          </a:xfrm>
          <a:custGeom>
            <a:avLst/>
            <a:gdLst/>
            <a:ahLst/>
            <a:cxnLst/>
            <a:rect l="l" t="t" r="r" b="b"/>
            <a:pathLst>
              <a:path w="582929" h="260985" extrusionOk="0">
                <a:moveTo>
                  <a:pt x="365716" y="229198"/>
                </a:moveTo>
                <a:lnTo>
                  <a:pt x="355434" y="234817"/>
                </a:lnTo>
                <a:lnTo>
                  <a:pt x="336624" y="243687"/>
                </a:lnTo>
                <a:lnTo>
                  <a:pt x="322489" y="253205"/>
                </a:lnTo>
                <a:lnTo>
                  <a:pt x="326230" y="260768"/>
                </a:lnTo>
                <a:lnTo>
                  <a:pt x="352928" y="260768"/>
                </a:lnTo>
                <a:lnTo>
                  <a:pt x="411662" y="260768"/>
                </a:lnTo>
                <a:lnTo>
                  <a:pt x="470397" y="260768"/>
                </a:lnTo>
                <a:lnTo>
                  <a:pt x="497094" y="260768"/>
                </a:lnTo>
                <a:lnTo>
                  <a:pt x="582631" y="126102"/>
                </a:lnTo>
                <a:lnTo>
                  <a:pt x="578310" y="119066"/>
                </a:lnTo>
                <a:lnTo>
                  <a:pt x="561836" y="125544"/>
                </a:lnTo>
                <a:lnTo>
                  <a:pt x="543281" y="136165"/>
                </a:lnTo>
                <a:lnTo>
                  <a:pt x="532716" y="141557"/>
                </a:lnTo>
                <a:lnTo>
                  <a:pt x="513423" y="111550"/>
                </a:lnTo>
                <a:lnTo>
                  <a:pt x="489364" y="71877"/>
                </a:lnTo>
                <a:lnTo>
                  <a:pt x="462789" y="34825"/>
                </a:lnTo>
                <a:lnTo>
                  <a:pt x="435944" y="12681"/>
                </a:lnTo>
                <a:lnTo>
                  <a:pt x="399921" y="3243"/>
                </a:lnTo>
                <a:lnTo>
                  <a:pt x="338358" y="0"/>
                </a:lnTo>
                <a:lnTo>
                  <a:pt x="267717" y="301"/>
                </a:lnTo>
                <a:lnTo>
                  <a:pt x="204458" y="1495"/>
                </a:lnTo>
                <a:lnTo>
                  <a:pt x="165042" y="933"/>
                </a:lnTo>
                <a:lnTo>
                  <a:pt x="95068" y="30842"/>
                </a:lnTo>
                <a:lnTo>
                  <a:pt x="66724" y="65672"/>
                </a:lnTo>
                <a:lnTo>
                  <a:pt x="41890" y="105247"/>
                </a:lnTo>
                <a:lnTo>
                  <a:pt x="19878" y="143188"/>
                </a:lnTo>
                <a:lnTo>
                  <a:pt x="0" y="173116"/>
                </a:lnTo>
                <a:lnTo>
                  <a:pt x="167031" y="260778"/>
                </a:lnTo>
                <a:lnTo>
                  <a:pt x="276399" y="88616"/>
                </a:lnTo>
                <a:lnTo>
                  <a:pt x="365716" y="229198"/>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138" name="Google Shape;138;p7"/>
          <p:cNvSpPr/>
          <p:nvPr/>
        </p:nvSpPr>
        <p:spPr>
          <a:xfrm>
            <a:off x="2523183" y="157338"/>
            <a:ext cx="133350" cy="145161"/>
          </a:xfrm>
          <a:custGeom>
            <a:avLst/>
            <a:gdLst/>
            <a:ahLst/>
            <a:cxnLst/>
            <a:rect l="l" t="t" r="r" b="b"/>
            <a:pathLst>
              <a:path w="426720" h="483870" extrusionOk="0">
                <a:moveTo>
                  <a:pt x="413202" y="216569"/>
                </a:moveTo>
                <a:lnTo>
                  <a:pt x="426236" y="182635"/>
                </a:lnTo>
                <a:lnTo>
                  <a:pt x="419651" y="144340"/>
                </a:lnTo>
                <a:lnTo>
                  <a:pt x="400192" y="104307"/>
                </a:lnTo>
                <a:lnTo>
                  <a:pt x="374603" y="65157"/>
                </a:lnTo>
                <a:lnTo>
                  <a:pt x="349631" y="29513"/>
                </a:lnTo>
                <a:lnTo>
                  <a:pt x="332021" y="0"/>
                </a:lnTo>
                <a:lnTo>
                  <a:pt x="165000" y="87662"/>
                </a:lnTo>
                <a:lnTo>
                  <a:pt x="274316" y="259845"/>
                </a:lnTo>
                <a:lnTo>
                  <a:pt x="95724" y="259855"/>
                </a:lnTo>
                <a:lnTo>
                  <a:pt x="95513" y="248505"/>
                </a:lnTo>
                <a:lnTo>
                  <a:pt x="96411" y="228576"/>
                </a:lnTo>
                <a:lnTo>
                  <a:pt x="94619" y="212209"/>
                </a:lnTo>
                <a:lnTo>
                  <a:pt x="43162" y="279530"/>
                </a:lnTo>
                <a:lnTo>
                  <a:pt x="13487" y="326272"/>
                </a:lnTo>
                <a:lnTo>
                  <a:pt x="0" y="347518"/>
                </a:lnTo>
                <a:lnTo>
                  <a:pt x="86321" y="483514"/>
                </a:lnTo>
                <a:lnTo>
                  <a:pt x="94602" y="482860"/>
                </a:lnTo>
                <a:lnTo>
                  <a:pt x="96418" y="466464"/>
                </a:lnTo>
                <a:lnTo>
                  <a:pt x="95536" y="446508"/>
                </a:lnTo>
                <a:lnTo>
                  <a:pt x="95724" y="435169"/>
                </a:lnTo>
                <a:lnTo>
                  <a:pt x="218684" y="435169"/>
                </a:lnTo>
                <a:lnTo>
                  <a:pt x="254106" y="429494"/>
                </a:lnTo>
                <a:lnTo>
                  <a:pt x="287164" y="405734"/>
                </a:lnTo>
                <a:lnTo>
                  <a:pt x="317749" y="369635"/>
                </a:lnTo>
                <a:lnTo>
                  <a:pt x="345754" y="326933"/>
                </a:lnTo>
                <a:lnTo>
                  <a:pt x="371069" y="283364"/>
                </a:lnTo>
                <a:lnTo>
                  <a:pt x="393588" y="244664"/>
                </a:lnTo>
                <a:lnTo>
                  <a:pt x="413202" y="216569"/>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139" name="Google Shape;139;p7"/>
          <p:cNvSpPr/>
          <p:nvPr/>
        </p:nvSpPr>
        <p:spPr>
          <a:xfrm>
            <a:off x="2389957" y="157327"/>
            <a:ext cx="115888" cy="131254"/>
          </a:xfrm>
          <a:custGeom>
            <a:avLst/>
            <a:gdLst/>
            <a:ahLst/>
            <a:cxnLst/>
            <a:rect l="l" t="t" r="r" b="b"/>
            <a:pathLst>
              <a:path w="370840" h="437514" extrusionOk="0">
                <a:moveTo>
                  <a:pt x="152110" y="259876"/>
                </a:moveTo>
                <a:lnTo>
                  <a:pt x="241406" y="119242"/>
                </a:lnTo>
                <a:lnTo>
                  <a:pt x="284619" y="141932"/>
                </a:lnTo>
                <a:lnTo>
                  <a:pt x="284743" y="124740"/>
                </a:lnTo>
                <a:lnTo>
                  <a:pt x="255136" y="75622"/>
                </a:lnTo>
                <a:lnTo>
                  <a:pt x="220561" y="24181"/>
                </a:lnTo>
                <a:lnTo>
                  <a:pt x="205784" y="20"/>
                </a:lnTo>
                <a:lnTo>
                  <a:pt x="34930" y="0"/>
                </a:lnTo>
                <a:lnTo>
                  <a:pt x="31182" y="7543"/>
                </a:lnTo>
                <a:lnTo>
                  <a:pt x="45312" y="17083"/>
                </a:lnTo>
                <a:lnTo>
                  <a:pt x="64115" y="25971"/>
                </a:lnTo>
                <a:lnTo>
                  <a:pt x="74385" y="31559"/>
                </a:lnTo>
                <a:lnTo>
                  <a:pt x="55949" y="61323"/>
                </a:lnTo>
                <a:lnTo>
                  <a:pt x="30167" y="99782"/>
                </a:lnTo>
                <a:lnTo>
                  <a:pt x="7898" y="139293"/>
                </a:lnTo>
                <a:lnTo>
                  <a:pt x="9000" y="205359"/>
                </a:lnTo>
                <a:lnTo>
                  <a:pt x="36893" y="255742"/>
                </a:lnTo>
                <a:lnTo>
                  <a:pt x="72762" y="311548"/>
                </a:lnTo>
                <a:lnTo>
                  <a:pt x="105693" y="360960"/>
                </a:lnTo>
                <a:lnTo>
                  <a:pt x="124771" y="392166"/>
                </a:lnTo>
                <a:lnTo>
                  <a:pt x="150685" y="419106"/>
                </a:lnTo>
                <a:lnTo>
                  <a:pt x="190526" y="432688"/>
                </a:lnTo>
                <a:lnTo>
                  <a:pt x="238377" y="436999"/>
                </a:lnTo>
                <a:lnTo>
                  <a:pt x="288320" y="436129"/>
                </a:lnTo>
                <a:lnTo>
                  <a:pt x="334439" y="434167"/>
                </a:lnTo>
                <a:lnTo>
                  <a:pt x="370815" y="435201"/>
                </a:lnTo>
                <a:lnTo>
                  <a:pt x="370815" y="259876"/>
                </a:lnTo>
                <a:lnTo>
                  <a:pt x="152110" y="259876"/>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140" name="Google Shape;140;p7"/>
          <p:cNvSpPr/>
          <p:nvPr/>
        </p:nvSpPr>
        <p:spPr>
          <a:xfrm>
            <a:off x="7038038" y="-10800"/>
            <a:ext cx="1399552" cy="366522"/>
          </a:xfrm>
          <a:custGeom>
            <a:avLst/>
            <a:gdLst/>
            <a:ahLst/>
            <a:cxnLst/>
            <a:rect l="l" t="t" r="r" b="b"/>
            <a:pathLst>
              <a:path w="3235959" h="660400" extrusionOk="0">
                <a:moveTo>
                  <a:pt x="3235671" y="0"/>
                </a:moveTo>
                <a:lnTo>
                  <a:pt x="0" y="0"/>
                </a:lnTo>
                <a:lnTo>
                  <a:pt x="0" y="555574"/>
                </a:lnTo>
                <a:lnTo>
                  <a:pt x="8228" y="596332"/>
                </a:lnTo>
                <a:lnTo>
                  <a:pt x="30667" y="629615"/>
                </a:lnTo>
                <a:lnTo>
                  <a:pt x="63950" y="652055"/>
                </a:lnTo>
                <a:lnTo>
                  <a:pt x="104708" y="660283"/>
                </a:lnTo>
                <a:lnTo>
                  <a:pt x="3130962" y="660283"/>
                </a:lnTo>
                <a:lnTo>
                  <a:pt x="3171720" y="652055"/>
                </a:lnTo>
                <a:lnTo>
                  <a:pt x="3205003" y="629615"/>
                </a:lnTo>
                <a:lnTo>
                  <a:pt x="3227442" y="596332"/>
                </a:lnTo>
                <a:lnTo>
                  <a:pt x="3235671" y="555574"/>
                </a:lnTo>
                <a:lnTo>
                  <a:pt x="3235671" y="0"/>
                </a:lnTo>
                <a:close/>
              </a:path>
            </a:pathLst>
          </a:custGeom>
          <a:solidFill>
            <a:srgbClr val="5FB8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b="1"/>
          </a:p>
        </p:txBody>
      </p:sp>
      <p:sp>
        <p:nvSpPr>
          <p:cNvPr id="141" name="Google Shape;141;p7"/>
          <p:cNvSpPr txBox="1"/>
          <p:nvPr/>
        </p:nvSpPr>
        <p:spPr>
          <a:xfrm>
            <a:off x="7411075" y="44225"/>
            <a:ext cx="932400" cy="318600"/>
          </a:xfrm>
          <a:prstGeom prst="rect">
            <a:avLst/>
          </a:prstGeom>
          <a:noFill/>
          <a:ln>
            <a:noFill/>
          </a:ln>
        </p:spPr>
        <p:txBody>
          <a:bodyPr spcFirstLastPara="1" wrap="square" lIns="0" tIns="7800" rIns="0" bIns="0" anchor="ctr" anchorCtr="0">
            <a:noAutofit/>
          </a:bodyPr>
          <a:lstStyle/>
          <a:p>
            <a:pPr marL="12700" marR="0" lvl="0" indent="0" algn="l" rtl="0">
              <a:lnSpc>
                <a:spcPct val="90000"/>
              </a:lnSpc>
              <a:spcBef>
                <a:spcPts val="0"/>
              </a:spcBef>
              <a:spcAft>
                <a:spcPts val="0"/>
              </a:spcAft>
              <a:buNone/>
            </a:pPr>
            <a:r>
              <a:rPr lang="es" sz="900">
                <a:solidFill>
                  <a:srgbClr val="FFFFFF"/>
                </a:solidFill>
                <a:latin typeface="Lato"/>
                <a:ea typeface="Lato"/>
                <a:cs typeface="Lato"/>
                <a:sym typeface="Lato"/>
              </a:rPr>
              <a:t>SOCIAL ACTION</a:t>
            </a:r>
            <a:endParaRPr sz="900">
              <a:latin typeface="Lato"/>
              <a:ea typeface="Lato"/>
              <a:cs typeface="Lato"/>
              <a:sym typeface="Lato"/>
            </a:endParaRPr>
          </a:p>
        </p:txBody>
      </p:sp>
      <p:sp>
        <p:nvSpPr>
          <p:cNvPr id="142" name="Google Shape;142;p7"/>
          <p:cNvSpPr/>
          <p:nvPr/>
        </p:nvSpPr>
        <p:spPr>
          <a:xfrm>
            <a:off x="7141465" y="89790"/>
            <a:ext cx="239030" cy="202501"/>
          </a:xfrm>
          <a:custGeom>
            <a:avLst/>
            <a:gdLst/>
            <a:ahLst/>
            <a:cxnLst/>
            <a:rect l="l" t="t" r="r" b="b"/>
            <a:pathLst>
              <a:path w="758825" h="675004" extrusionOk="0">
                <a:moveTo>
                  <a:pt x="698198" y="66029"/>
                </a:moveTo>
                <a:lnTo>
                  <a:pt x="666171" y="37751"/>
                </a:lnTo>
                <a:lnTo>
                  <a:pt x="629594" y="17049"/>
                </a:lnTo>
                <a:lnTo>
                  <a:pt x="589399" y="4330"/>
                </a:lnTo>
                <a:lnTo>
                  <a:pt x="546517" y="0"/>
                </a:lnTo>
                <a:lnTo>
                  <a:pt x="514391" y="2589"/>
                </a:lnTo>
                <a:lnTo>
                  <a:pt x="454707" y="23191"/>
                </a:lnTo>
                <a:lnTo>
                  <a:pt x="414318" y="52037"/>
                </a:lnTo>
                <a:lnTo>
                  <a:pt x="379182" y="91431"/>
                </a:lnTo>
                <a:lnTo>
                  <a:pt x="368160" y="77213"/>
                </a:lnTo>
                <a:lnTo>
                  <a:pt x="331005" y="41129"/>
                </a:lnTo>
                <a:lnTo>
                  <a:pt x="274612" y="10332"/>
                </a:lnTo>
                <a:lnTo>
                  <a:pt x="211857" y="0"/>
                </a:lnTo>
                <a:lnTo>
                  <a:pt x="168963" y="4330"/>
                </a:lnTo>
                <a:lnTo>
                  <a:pt x="128761" y="17049"/>
                </a:lnTo>
                <a:lnTo>
                  <a:pt x="92182" y="37751"/>
                </a:lnTo>
                <a:lnTo>
                  <a:pt x="60155" y="66029"/>
                </a:lnTo>
                <a:lnTo>
                  <a:pt x="34393" y="100314"/>
                </a:lnTo>
                <a:lnTo>
                  <a:pt x="15533" y="139383"/>
                </a:lnTo>
                <a:lnTo>
                  <a:pt x="3945" y="182245"/>
                </a:lnTo>
                <a:lnTo>
                  <a:pt x="0" y="227909"/>
                </a:lnTo>
                <a:lnTo>
                  <a:pt x="4538" y="275127"/>
                </a:lnTo>
                <a:lnTo>
                  <a:pt x="18371" y="321121"/>
                </a:lnTo>
                <a:lnTo>
                  <a:pt x="41823" y="366698"/>
                </a:lnTo>
                <a:lnTo>
                  <a:pt x="75222" y="412668"/>
                </a:lnTo>
                <a:lnTo>
                  <a:pt x="105095" y="446067"/>
                </a:lnTo>
                <a:lnTo>
                  <a:pt x="139322" y="480053"/>
                </a:lnTo>
                <a:lnTo>
                  <a:pt x="177439" y="515013"/>
                </a:lnTo>
                <a:lnTo>
                  <a:pt x="218985" y="551332"/>
                </a:lnTo>
                <a:lnTo>
                  <a:pt x="263499" y="589395"/>
                </a:lnTo>
                <a:lnTo>
                  <a:pt x="283685" y="606604"/>
                </a:lnTo>
                <a:lnTo>
                  <a:pt x="304954" y="624804"/>
                </a:lnTo>
                <a:lnTo>
                  <a:pt x="327086" y="643869"/>
                </a:lnTo>
                <a:lnTo>
                  <a:pt x="349863" y="663676"/>
                </a:lnTo>
                <a:lnTo>
                  <a:pt x="356350" y="668392"/>
                </a:lnTo>
                <a:lnTo>
                  <a:pt x="363517" y="671846"/>
                </a:lnTo>
                <a:lnTo>
                  <a:pt x="371187" y="673968"/>
                </a:lnTo>
                <a:lnTo>
                  <a:pt x="379182" y="674691"/>
                </a:lnTo>
                <a:lnTo>
                  <a:pt x="387171" y="673968"/>
                </a:lnTo>
                <a:lnTo>
                  <a:pt x="394840" y="671847"/>
                </a:lnTo>
                <a:lnTo>
                  <a:pt x="402003" y="668396"/>
                </a:lnTo>
                <a:lnTo>
                  <a:pt x="408479" y="663686"/>
                </a:lnTo>
                <a:lnTo>
                  <a:pt x="431265" y="643872"/>
                </a:lnTo>
                <a:lnTo>
                  <a:pt x="453408" y="624799"/>
                </a:lnTo>
                <a:lnTo>
                  <a:pt x="474686" y="606591"/>
                </a:lnTo>
                <a:lnTo>
                  <a:pt x="494874" y="589374"/>
                </a:lnTo>
                <a:lnTo>
                  <a:pt x="539384" y="551317"/>
                </a:lnTo>
                <a:lnTo>
                  <a:pt x="580930" y="515004"/>
                </a:lnTo>
                <a:lnTo>
                  <a:pt x="619049" y="480049"/>
                </a:lnTo>
                <a:lnTo>
                  <a:pt x="653277" y="446066"/>
                </a:lnTo>
                <a:lnTo>
                  <a:pt x="683151" y="412668"/>
                </a:lnTo>
                <a:lnTo>
                  <a:pt x="716547" y="366698"/>
                </a:lnTo>
                <a:lnTo>
                  <a:pt x="739993" y="321119"/>
                </a:lnTo>
                <a:lnTo>
                  <a:pt x="753818" y="275123"/>
                </a:lnTo>
                <a:lnTo>
                  <a:pt x="758353" y="227898"/>
                </a:lnTo>
                <a:lnTo>
                  <a:pt x="754408" y="182241"/>
                </a:lnTo>
                <a:lnTo>
                  <a:pt x="742820" y="139381"/>
                </a:lnTo>
                <a:lnTo>
                  <a:pt x="723959" y="100313"/>
                </a:lnTo>
                <a:lnTo>
                  <a:pt x="698198" y="66029"/>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143" name="Google Shape;143;p7"/>
          <p:cNvSpPr/>
          <p:nvPr/>
        </p:nvSpPr>
        <p:spPr>
          <a:xfrm>
            <a:off x="5457631" y="-10800"/>
            <a:ext cx="1399552" cy="366522"/>
          </a:xfrm>
          <a:custGeom>
            <a:avLst/>
            <a:gdLst/>
            <a:ahLst/>
            <a:cxnLst/>
            <a:rect l="l" t="t" r="r" b="b"/>
            <a:pathLst>
              <a:path w="3235959" h="660400" extrusionOk="0">
                <a:moveTo>
                  <a:pt x="3235681" y="0"/>
                </a:moveTo>
                <a:lnTo>
                  <a:pt x="0" y="0"/>
                </a:lnTo>
                <a:lnTo>
                  <a:pt x="0" y="555574"/>
                </a:lnTo>
                <a:lnTo>
                  <a:pt x="8229" y="596332"/>
                </a:lnTo>
                <a:lnTo>
                  <a:pt x="30671" y="629615"/>
                </a:lnTo>
                <a:lnTo>
                  <a:pt x="63955" y="652055"/>
                </a:lnTo>
                <a:lnTo>
                  <a:pt x="104708" y="660283"/>
                </a:lnTo>
                <a:lnTo>
                  <a:pt x="3130972" y="660283"/>
                </a:lnTo>
                <a:lnTo>
                  <a:pt x="3171726" y="652055"/>
                </a:lnTo>
                <a:lnTo>
                  <a:pt x="3205009" y="629615"/>
                </a:lnTo>
                <a:lnTo>
                  <a:pt x="3227451" y="596332"/>
                </a:lnTo>
                <a:lnTo>
                  <a:pt x="3235681" y="555574"/>
                </a:lnTo>
                <a:lnTo>
                  <a:pt x="3235681" y="0"/>
                </a:lnTo>
                <a:close/>
              </a:path>
            </a:pathLst>
          </a:custGeom>
          <a:solidFill>
            <a:srgbClr val="09678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b="1"/>
          </a:p>
        </p:txBody>
      </p:sp>
      <p:sp>
        <p:nvSpPr>
          <p:cNvPr id="144" name="Google Shape;144;p7"/>
          <p:cNvSpPr txBox="1"/>
          <p:nvPr/>
        </p:nvSpPr>
        <p:spPr>
          <a:xfrm>
            <a:off x="5874975" y="44225"/>
            <a:ext cx="932400" cy="320400"/>
          </a:xfrm>
          <a:prstGeom prst="rect">
            <a:avLst/>
          </a:prstGeom>
          <a:noFill/>
          <a:ln>
            <a:noFill/>
          </a:ln>
        </p:spPr>
        <p:txBody>
          <a:bodyPr spcFirstLastPara="1" wrap="square" lIns="0" tIns="7800" rIns="0" bIns="0" anchor="ctr" anchorCtr="0">
            <a:noAutofit/>
          </a:bodyPr>
          <a:lstStyle/>
          <a:p>
            <a:pPr marL="12700" marR="0" lvl="0" indent="0" algn="l" rtl="0">
              <a:lnSpc>
                <a:spcPct val="90000"/>
              </a:lnSpc>
              <a:spcBef>
                <a:spcPts val="0"/>
              </a:spcBef>
              <a:spcAft>
                <a:spcPts val="0"/>
              </a:spcAft>
              <a:buNone/>
            </a:pPr>
            <a:r>
              <a:rPr lang="es" sz="900">
                <a:solidFill>
                  <a:srgbClr val="FFFFFF"/>
                </a:solidFill>
                <a:latin typeface="Lato"/>
                <a:ea typeface="Lato"/>
                <a:cs typeface="Lato"/>
                <a:sym typeface="Lato"/>
              </a:rPr>
              <a:t>COMMITTED EMPLOYEES</a:t>
            </a:r>
            <a:endParaRPr sz="900">
              <a:latin typeface="Lato"/>
              <a:ea typeface="Lato"/>
              <a:cs typeface="Lato"/>
              <a:sym typeface="Lato"/>
            </a:endParaRPr>
          </a:p>
        </p:txBody>
      </p:sp>
      <p:sp>
        <p:nvSpPr>
          <p:cNvPr id="145" name="Google Shape;145;p7"/>
          <p:cNvSpPr/>
          <p:nvPr/>
        </p:nvSpPr>
        <p:spPr>
          <a:xfrm>
            <a:off x="716400" y="-10800"/>
            <a:ext cx="1399553" cy="366522"/>
          </a:xfrm>
          <a:custGeom>
            <a:avLst/>
            <a:gdLst/>
            <a:ahLst/>
            <a:cxnLst/>
            <a:rect l="l" t="t" r="r" b="b"/>
            <a:pathLst>
              <a:path w="3235960" h="660400" extrusionOk="0">
                <a:moveTo>
                  <a:pt x="3235671" y="0"/>
                </a:moveTo>
                <a:lnTo>
                  <a:pt x="0" y="0"/>
                </a:lnTo>
                <a:lnTo>
                  <a:pt x="0" y="555574"/>
                </a:lnTo>
                <a:lnTo>
                  <a:pt x="8228" y="596332"/>
                </a:lnTo>
                <a:lnTo>
                  <a:pt x="30667" y="629615"/>
                </a:lnTo>
                <a:lnTo>
                  <a:pt x="63950" y="652055"/>
                </a:lnTo>
                <a:lnTo>
                  <a:pt x="104708" y="660283"/>
                </a:lnTo>
                <a:lnTo>
                  <a:pt x="3130962" y="660283"/>
                </a:lnTo>
                <a:lnTo>
                  <a:pt x="3171720" y="652055"/>
                </a:lnTo>
                <a:lnTo>
                  <a:pt x="3205003" y="629615"/>
                </a:lnTo>
                <a:lnTo>
                  <a:pt x="3227442" y="596332"/>
                </a:lnTo>
                <a:lnTo>
                  <a:pt x="3235671" y="555574"/>
                </a:lnTo>
                <a:lnTo>
                  <a:pt x="3235671" y="0"/>
                </a:lnTo>
                <a:close/>
              </a:path>
            </a:pathLst>
          </a:custGeom>
          <a:solidFill>
            <a:srgbClr val="88C3B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b="1"/>
          </a:p>
        </p:txBody>
      </p:sp>
      <p:sp>
        <p:nvSpPr>
          <p:cNvPr id="146" name="Google Shape;146;p7"/>
          <p:cNvSpPr txBox="1"/>
          <p:nvPr/>
        </p:nvSpPr>
        <p:spPr>
          <a:xfrm>
            <a:off x="1119554" y="44225"/>
            <a:ext cx="932400" cy="320400"/>
          </a:xfrm>
          <a:prstGeom prst="rect">
            <a:avLst/>
          </a:prstGeom>
          <a:noFill/>
          <a:ln>
            <a:noFill/>
          </a:ln>
        </p:spPr>
        <p:txBody>
          <a:bodyPr spcFirstLastPara="1" wrap="square" lIns="0" tIns="7800" rIns="0" bIns="0" anchor="ctr" anchorCtr="0">
            <a:noAutofit/>
          </a:bodyPr>
          <a:lstStyle/>
          <a:p>
            <a:pPr marL="12700" marR="0" lvl="0" indent="0" algn="l" rtl="0">
              <a:lnSpc>
                <a:spcPct val="90000"/>
              </a:lnSpc>
              <a:spcBef>
                <a:spcPts val="0"/>
              </a:spcBef>
              <a:spcAft>
                <a:spcPts val="0"/>
              </a:spcAft>
              <a:buNone/>
            </a:pPr>
            <a:r>
              <a:rPr lang="es" sz="900">
                <a:solidFill>
                  <a:srgbClr val="FFFFFF"/>
                </a:solidFill>
                <a:latin typeface="Lato"/>
                <a:ea typeface="Lato"/>
                <a:cs typeface="Lato"/>
                <a:sym typeface="Lato"/>
              </a:rPr>
              <a:t>HOME</a:t>
            </a:r>
            <a:endParaRPr sz="900">
              <a:latin typeface="Lato"/>
              <a:ea typeface="Lato"/>
              <a:cs typeface="Lato"/>
              <a:sym typeface="Lato"/>
            </a:endParaRPr>
          </a:p>
        </p:txBody>
      </p:sp>
      <p:grpSp>
        <p:nvGrpSpPr>
          <p:cNvPr id="147" name="Google Shape;147;p7"/>
          <p:cNvGrpSpPr/>
          <p:nvPr/>
        </p:nvGrpSpPr>
        <p:grpSpPr>
          <a:xfrm>
            <a:off x="875759" y="78041"/>
            <a:ext cx="194959" cy="225752"/>
            <a:chOff x="2042250" y="818150"/>
            <a:chExt cx="3544700" cy="4097125"/>
          </a:xfrm>
        </p:grpSpPr>
        <p:sp>
          <p:nvSpPr>
            <p:cNvPr id="148" name="Google Shape;148;p7"/>
            <p:cNvSpPr/>
            <p:nvPr/>
          </p:nvSpPr>
          <p:spPr>
            <a:xfrm>
              <a:off x="2042250" y="1794075"/>
              <a:ext cx="3544700" cy="3121200"/>
            </a:xfrm>
            <a:custGeom>
              <a:avLst/>
              <a:gdLst/>
              <a:ahLst/>
              <a:cxnLst/>
              <a:rect l="l" t="t" r="r" b="b"/>
              <a:pathLst>
                <a:path w="141788" h="124848" extrusionOk="0">
                  <a:moveTo>
                    <a:pt x="134790" y="6998"/>
                  </a:moveTo>
                  <a:lnTo>
                    <a:pt x="134790" y="117850"/>
                  </a:lnTo>
                  <a:lnTo>
                    <a:pt x="6998" y="117850"/>
                  </a:lnTo>
                  <a:lnTo>
                    <a:pt x="6998" y="6998"/>
                  </a:lnTo>
                  <a:close/>
                  <a:moveTo>
                    <a:pt x="1" y="1"/>
                  </a:moveTo>
                  <a:lnTo>
                    <a:pt x="1" y="124847"/>
                  </a:lnTo>
                  <a:lnTo>
                    <a:pt x="141787" y="124847"/>
                  </a:lnTo>
                  <a:lnTo>
                    <a:pt x="141787"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49" name="Google Shape;149;p7"/>
            <p:cNvSpPr/>
            <p:nvPr/>
          </p:nvSpPr>
          <p:spPr>
            <a:xfrm>
              <a:off x="3220750" y="3331650"/>
              <a:ext cx="1187700" cy="1583625"/>
            </a:xfrm>
            <a:custGeom>
              <a:avLst/>
              <a:gdLst/>
              <a:ahLst/>
              <a:cxnLst/>
              <a:rect l="l" t="t" r="r" b="b"/>
              <a:pathLst>
                <a:path w="47508" h="63345" extrusionOk="0">
                  <a:moveTo>
                    <a:pt x="29094" y="6998"/>
                  </a:moveTo>
                  <a:lnTo>
                    <a:pt x="34250" y="9207"/>
                  </a:lnTo>
                  <a:lnTo>
                    <a:pt x="37933" y="13258"/>
                  </a:lnTo>
                  <a:lnTo>
                    <a:pt x="40142" y="18414"/>
                  </a:lnTo>
                  <a:lnTo>
                    <a:pt x="40511" y="21360"/>
                  </a:lnTo>
                  <a:lnTo>
                    <a:pt x="40511" y="56347"/>
                  </a:lnTo>
                  <a:lnTo>
                    <a:pt x="6998" y="56347"/>
                  </a:lnTo>
                  <a:lnTo>
                    <a:pt x="6998" y="21360"/>
                  </a:lnTo>
                  <a:lnTo>
                    <a:pt x="6998" y="18414"/>
                  </a:lnTo>
                  <a:lnTo>
                    <a:pt x="9207" y="13258"/>
                  </a:lnTo>
                  <a:lnTo>
                    <a:pt x="13258" y="9207"/>
                  </a:lnTo>
                  <a:lnTo>
                    <a:pt x="18046" y="6998"/>
                  </a:lnTo>
                  <a:close/>
                  <a:moveTo>
                    <a:pt x="20992" y="0"/>
                  </a:moveTo>
                  <a:lnTo>
                    <a:pt x="16941" y="369"/>
                  </a:lnTo>
                  <a:lnTo>
                    <a:pt x="9207" y="3683"/>
                  </a:lnTo>
                  <a:lnTo>
                    <a:pt x="3315" y="9207"/>
                  </a:lnTo>
                  <a:lnTo>
                    <a:pt x="369" y="16941"/>
                  </a:lnTo>
                  <a:lnTo>
                    <a:pt x="0" y="21360"/>
                  </a:lnTo>
                  <a:lnTo>
                    <a:pt x="0" y="63344"/>
                  </a:lnTo>
                  <a:lnTo>
                    <a:pt x="47508" y="63344"/>
                  </a:lnTo>
                  <a:lnTo>
                    <a:pt x="47508" y="21360"/>
                  </a:lnTo>
                  <a:lnTo>
                    <a:pt x="47140" y="16941"/>
                  </a:lnTo>
                  <a:lnTo>
                    <a:pt x="43825" y="9207"/>
                  </a:lnTo>
                  <a:lnTo>
                    <a:pt x="37933" y="3683"/>
                  </a:lnTo>
                  <a:lnTo>
                    <a:pt x="30567" y="369"/>
                  </a:lnTo>
                  <a:lnTo>
                    <a:pt x="26148" y="0"/>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50" name="Google Shape;150;p7"/>
            <p:cNvSpPr/>
            <p:nvPr/>
          </p:nvSpPr>
          <p:spPr>
            <a:xfrm>
              <a:off x="2042250" y="818150"/>
              <a:ext cx="3544700" cy="1150900"/>
            </a:xfrm>
            <a:custGeom>
              <a:avLst/>
              <a:gdLst/>
              <a:ahLst/>
              <a:cxnLst/>
              <a:rect l="l" t="t" r="r" b="b"/>
              <a:pathLst>
                <a:path w="141788" h="46036" extrusionOk="0">
                  <a:moveTo>
                    <a:pt x="124847" y="6629"/>
                  </a:moveTo>
                  <a:lnTo>
                    <a:pt x="129266" y="8839"/>
                  </a:lnTo>
                  <a:lnTo>
                    <a:pt x="132580" y="12154"/>
                  </a:lnTo>
                  <a:lnTo>
                    <a:pt x="134790" y="16573"/>
                  </a:lnTo>
                  <a:lnTo>
                    <a:pt x="134790" y="19151"/>
                  </a:lnTo>
                  <a:lnTo>
                    <a:pt x="134790" y="39038"/>
                  </a:lnTo>
                  <a:lnTo>
                    <a:pt x="6998" y="39038"/>
                  </a:lnTo>
                  <a:lnTo>
                    <a:pt x="6998" y="19151"/>
                  </a:lnTo>
                  <a:lnTo>
                    <a:pt x="6998" y="16573"/>
                  </a:lnTo>
                  <a:lnTo>
                    <a:pt x="8840" y="12154"/>
                  </a:lnTo>
                  <a:lnTo>
                    <a:pt x="12154" y="8839"/>
                  </a:lnTo>
                  <a:lnTo>
                    <a:pt x="16573" y="6629"/>
                  </a:lnTo>
                  <a:close/>
                  <a:moveTo>
                    <a:pt x="15469" y="0"/>
                  </a:moveTo>
                  <a:lnTo>
                    <a:pt x="8471" y="2947"/>
                  </a:lnTo>
                  <a:lnTo>
                    <a:pt x="3315" y="8103"/>
                  </a:lnTo>
                  <a:lnTo>
                    <a:pt x="369" y="15100"/>
                  </a:lnTo>
                  <a:lnTo>
                    <a:pt x="1" y="19151"/>
                  </a:lnTo>
                  <a:lnTo>
                    <a:pt x="1" y="46035"/>
                  </a:lnTo>
                  <a:lnTo>
                    <a:pt x="141787" y="46035"/>
                  </a:lnTo>
                  <a:lnTo>
                    <a:pt x="141787" y="19151"/>
                  </a:lnTo>
                  <a:lnTo>
                    <a:pt x="141419" y="15100"/>
                  </a:lnTo>
                  <a:lnTo>
                    <a:pt x="138473" y="8103"/>
                  </a:lnTo>
                  <a:lnTo>
                    <a:pt x="133317" y="2947"/>
                  </a:lnTo>
                  <a:lnTo>
                    <a:pt x="126320" y="0"/>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51" name="Google Shape;151;p7"/>
          <p:cNvSpPr/>
          <p:nvPr/>
        </p:nvSpPr>
        <p:spPr>
          <a:xfrm>
            <a:off x="5588997" y="201623"/>
            <a:ext cx="227015" cy="90322"/>
          </a:xfrm>
          <a:custGeom>
            <a:avLst/>
            <a:gdLst/>
            <a:ahLst/>
            <a:cxnLst/>
            <a:rect l="l" t="t" r="r" b="b"/>
            <a:pathLst>
              <a:path w="715009" h="284479" extrusionOk="0">
                <a:moveTo>
                  <a:pt x="626054" y="0"/>
                </a:moveTo>
                <a:lnTo>
                  <a:pt x="88761" y="0"/>
                </a:lnTo>
                <a:lnTo>
                  <a:pt x="54210" y="6974"/>
                </a:lnTo>
                <a:lnTo>
                  <a:pt x="25996" y="25996"/>
                </a:lnTo>
                <a:lnTo>
                  <a:pt x="6974" y="54210"/>
                </a:lnTo>
                <a:lnTo>
                  <a:pt x="0" y="88761"/>
                </a:lnTo>
                <a:lnTo>
                  <a:pt x="0" y="284441"/>
                </a:lnTo>
                <a:lnTo>
                  <a:pt x="714815" y="284441"/>
                </a:lnTo>
                <a:lnTo>
                  <a:pt x="714815" y="88761"/>
                </a:lnTo>
                <a:lnTo>
                  <a:pt x="707841" y="54210"/>
                </a:lnTo>
                <a:lnTo>
                  <a:pt x="688819" y="25996"/>
                </a:lnTo>
                <a:lnTo>
                  <a:pt x="660605" y="6974"/>
                </a:lnTo>
                <a:lnTo>
                  <a:pt x="626054" y="0"/>
                </a:lnTo>
                <a:close/>
              </a:path>
            </a:pathLst>
          </a:custGeom>
          <a:solidFill>
            <a:srgbClr val="126B8F"/>
          </a:solid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152" name="Google Shape;152;p7"/>
          <p:cNvSpPr/>
          <p:nvPr/>
        </p:nvSpPr>
        <p:spPr>
          <a:xfrm>
            <a:off x="5669200" y="115619"/>
            <a:ext cx="65927" cy="123588"/>
          </a:xfrm>
          <a:custGeom>
            <a:avLst/>
            <a:gdLst/>
            <a:ahLst/>
            <a:cxnLst/>
            <a:rect l="l" t="t" r="r" b="b"/>
            <a:pathLst>
              <a:path w="207645" h="389254" extrusionOk="0">
                <a:moveTo>
                  <a:pt x="207019" y="0"/>
                </a:moveTo>
                <a:lnTo>
                  <a:pt x="0" y="0"/>
                </a:lnTo>
                <a:lnTo>
                  <a:pt x="0" y="338230"/>
                </a:lnTo>
                <a:lnTo>
                  <a:pt x="3986" y="357978"/>
                </a:lnTo>
                <a:lnTo>
                  <a:pt x="14858" y="374103"/>
                </a:lnTo>
                <a:lnTo>
                  <a:pt x="30983" y="384975"/>
                </a:lnTo>
                <a:lnTo>
                  <a:pt x="50731" y="388961"/>
                </a:lnTo>
                <a:lnTo>
                  <a:pt x="156288" y="388961"/>
                </a:lnTo>
                <a:lnTo>
                  <a:pt x="176036" y="384975"/>
                </a:lnTo>
                <a:lnTo>
                  <a:pt x="192161" y="374103"/>
                </a:lnTo>
                <a:lnTo>
                  <a:pt x="203033" y="357978"/>
                </a:lnTo>
                <a:lnTo>
                  <a:pt x="207019" y="338230"/>
                </a:lnTo>
                <a:lnTo>
                  <a:pt x="207019" y="0"/>
                </a:lnTo>
                <a:close/>
              </a:path>
            </a:pathLst>
          </a:custGeom>
          <a:solidFill>
            <a:srgbClr val="126B8F"/>
          </a:solid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153" name="Google Shape;153;p7"/>
          <p:cNvSpPr/>
          <p:nvPr/>
        </p:nvSpPr>
        <p:spPr>
          <a:xfrm>
            <a:off x="5640465" y="64871"/>
            <a:ext cx="123588" cy="123588"/>
          </a:xfrm>
          <a:custGeom>
            <a:avLst/>
            <a:gdLst/>
            <a:ahLst/>
            <a:cxnLst/>
            <a:rect l="l" t="t" r="r" b="b"/>
            <a:pathLst>
              <a:path w="389254" h="389254" extrusionOk="0">
                <a:moveTo>
                  <a:pt x="339612" y="0"/>
                </a:moveTo>
                <a:lnTo>
                  <a:pt x="49338" y="0"/>
                </a:lnTo>
                <a:lnTo>
                  <a:pt x="30135" y="3877"/>
                </a:lnTo>
                <a:lnTo>
                  <a:pt x="14452" y="14453"/>
                </a:lnTo>
                <a:lnTo>
                  <a:pt x="3877" y="30139"/>
                </a:lnTo>
                <a:lnTo>
                  <a:pt x="0" y="49349"/>
                </a:lnTo>
                <a:lnTo>
                  <a:pt x="0" y="339612"/>
                </a:lnTo>
                <a:lnTo>
                  <a:pt x="3877" y="358822"/>
                </a:lnTo>
                <a:lnTo>
                  <a:pt x="14452" y="374508"/>
                </a:lnTo>
                <a:lnTo>
                  <a:pt x="30135" y="385083"/>
                </a:lnTo>
                <a:lnTo>
                  <a:pt x="49338" y="388961"/>
                </a:lnTo>
                <a:lnTo>
                  <a:pt x="339612" y="388961"/>
                </a:lnTo>
                <a:lnTo>
                  <a:pt x="358822" y="385083"/>
                </a:lnTo>
                <a:lnTo>
                  <a:pt x="374508" y="374508"/>
                </a:lnTo>
                <a:lnTo>
                  <a:pt x="385083" y="358822"/>
                </a:lnTo>
                <a:lnTo>
                  <a:pt x="388961" y="339612"/>
                </a:lnTo>
                <a:lnTo>
                  <a:pt x="388961" y="49349"/>
                </a:lnTo>
                <a:lnTo>
                  <a:pt x="385083" y="30139"/>
                </a:lnTo>
                <a:lnTo>
                  <a:pt x="374508" y="14453"/>
                </a:lnTo>
                <a:lnTo>
                  <a:pt x="358822" y="3877"/>
                </a:lnTo>
                <a:lnTo>
                  <a:pt x="339612" y="0"/>
                </a:lnTo>
                <a:close/>
              </a:path>
            </a:pathLst>
          </a:custGeom>
          <a:solidFill>
            <a:srgbClr val="126B8F"/>
          </a:solid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154" name="Google Shape;154;p7"/>
          <p:cNvSpPr/>
          <p:nvPr/>
        </p:nvSpPr>
        <p:spPr>
          <a:xfrm>
            <a:off x="5639301" y="54075"/>
            <a:ext cx="135080" cy="48185"/>
          </a:xfrm>
          <a:custGeom>
            <a:avLst/>
            <a:gdLst/>
            <a:ahLst/>
            <a:cxnLst/>
            <a:rect l="l" t="t" r="r" b="b"/>
            <a:pathLst>
              <a:path w="425450" h="151764" extrusionOk="0">
                <a:moveTo>
                  <a:pt x="425170" y="0"/>
                </a:moveTo>
                <a:lnTo>
                  <a:pt x="37035" y="0"/>
                </a:lnTo>
                <a:lnTo>
                  <a:pt x="22621" y="2911"/>
                </a:lnTo>
                <a:lnTo>
                  <a:pt x="10849" y="10850"/>
                </a:lnTo>
                <a:lnTo>
                  <a:pt x="2911" y="22625"/>
                </a:lnTo>
                <a:lnTo>
                  <a:pt x="0" y="37045"/>
                </a:lnTo>
                <a:lnTo>
                  <a:pt x="0" y="114111"/>
                </a:lnTo>
                <a:lnTo>
                  <a:pt x="2911" y="128525"/>
                </a:lnTo>
                <a:lnTo>
                  <a:pt x="10849" y="140298"/>
                </a:lnTo>
                <a:lnTo>
                  <a:pt x="22621" y="148236"/>
                </a:lnTo>
                <a:lnTo>
                  <a:pt x="37035" y="151147"/>
                </a:lnTo>
                <a:lnTo>
                  <a:pt x="351099" y="151147"/>
                </a:lnTo>
                <a:lnTo>
                  <a:pt x="379931" y="145326"/>
                </a:lnTo>
                <a:lnTo>
                  <a:pt x="403475" y="129452"/>
                </a:lnTo>
                <a:lnTo>
                  <a:pt x="419349" y="105908"/>
                </a:lnTo>
                <a:lnTo>
                  <a:pt x="425170" y="77076"/>
                </a:lnTo>
                <a:lnTo>
                  <a:pt x="425170" y="0"/>
                </a:lnTo>
                <a:close/>
              </a:path>
            </a:pathLst>
          </a:custGeom>
          <a:solidFill>
            <a:srgbClr val="126B8F"/>
          </a:solid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155" name="Google Shape;155;p7"/>
          <p:cNvSpPr/>
          <p:nvPr/>
        </p:nvSpPr>
        <p:spPr>
          <a:xfrm rot="8532856">
            <a:off x="5687752" y="129611"/>
            <a:ext cx="33784" cy="29285"/>
          </a:xfrm>
          <a:prstGeom prst="arc">
            <a:avLst>
              <a:gd name="adj1" fmla="val 16200000"/>
              <a:gd name="adj2"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a:hlinkClick r:id="rId2" action="ppaction://hlinksldjump"/>
          </p:cNvPr>
          <p:cNvSpPr/>
          <p:nvPr/>
        </p:nvSpPr>
        <p:spPr>
          <a:xfrm>
            <a:off x="711625" y="24124"/>
            <a:ext cx="1404300" cy="306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57" name="Google Shape;157;p7">
            <a:hlinkClick r:id="" action="ppaction://noaction"/>
          </p:cNvPr>
          <p:cNvSpPr/>
          <p:nvPr/>
        </p:nvSpPr>
        <p:spPr>
          <a:xfrm>
            <a:off x="3875887" y="24124"/>
            <a:ext cx="1404600" cy="306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58" name="Google Shape;158;p7">
            <a:hlinkClick r:id="" action="ppaction://noaction"/>
          </p:cNvPr>
          <p:cNvSpPr/>
          <p:nvPr/>
        </p:nvSpPr>
        <p:spPr>
          <a:xfrm>
            <a:off x="5454000" y="24124"/>
            <a:ext cx="1404300" cy="306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59" name="Google Shape;159;p7">
            <a:hlinkClick r:id="" action="ppaction://noaction"/>
          </p:cNvPr>
          <p:cNvSpPr/>
          <p:nvPr/>
        </p:nvSpPr>
        <p:spPr>
          <a:xfrm>
            <a:off x="7035525" y="24124"/>
            <a:ext cx="1404600" cy="306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0" name="Google Shape;160;p7">
            <a:hlinkClick r:id="" action="ppaction://noaction"/>
          </p:cNvPr>
          <p:cNvSpPr/>
          <p:nvPr/>
        </p:nvSpPr>
        <p:spPr>
          <a:xfrm>
            <a:off x="2294438" y="24124"/>
            <a:ext cx="1404300" cy="306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F6F7E3"/>
        </a:solidFill>
        <a:effectLst/>
      </p:bgPr>
    </p:bg>
    <p:spTree>
      <p:nvGrpSpPr>
        <p:cNvPr id="1" name="Shape 220"/>
        <p:cNvGrpSpPr/>
        <p:nvPr/>
      </p:nvGrpSpPr>
      <p:grpSpPr>
        <a:xfrm>
          <a:off x="0" y="0"/>
          <a:ext cx="0" cy="0"/>
          <a:chOff x="0" y="0"/>
          <a:chExt cx="0" cy="0"/>
        </a:xfrm>
      </p:grpSpPr>
      <p:sp>
        <p:nvSpPr>
          <p:cNvPr id="221" name="Google Shape;221;p11"/>
          <p:cNvSpPr txBox="1">
            <a:spLocks noGrp="1"/>
          </p:cNvSpPr>
          <p:nvPr>
            <p:ph type="title" hasCustomPrompt="1"/>
          </p:nvPr>
        </p:nvSpPr>
        <p:spPr>
          <a:xfrm>
            <a:off x="743400" y="725125"/>
            <a:ext cx="7729200" cy="19635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0D6889"/>
              </a:buClr>
              <a:buSzPts val="6000"/>
              <a:buFont typeface="Lato Black"/>
              <a:buNone/>
              <a:defRPr sz="6000">
                <a:solidFill>
                  <a:srgbClr val="0D6889"/>
                </a:solidFill>
                <a:latin typeface="Lato Black"/>
                <a:ea typeface="Lato Black"/>
                <a:cs typeface="Lato Black"/>
                <a:sym typeface="Lato Black"/>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2" name="Google Shape;22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s"/>
              <a:t>‹N°›</a:t>
            </a:fld>
            <a:endParaRPr/>
          </a:p>
        </p:txBody>
      </p:sp>
      <p:sp>
        <p:nvSpPr>
          <p:cNvPr id="223" name="Google Shape;223;p11"/>
          <p:cNvSpPr/>
          <p:nvPr/>
        </p:nvSpPr>
        <p:spPr>
          <a:xfrm rot="-5400000">
            <a:off x="3999487" y="3104363"/>
            <a:ext cx="674764" cy="801039"/>
          </a:xfrm>
          <a:custGeom>
            <a:avLst/>
            <a:gdLst/>
            <a:ahLst/>
            <a:cxnLst/>
            <a:rect l="l" t="t" r="r" b="b"/>
            <a:pathLst>
              <a:path w="1106170" h="1313179" extrusionOk="0">
                <a:moveTo>
                  <a:pt x="1103991" y="0"/>
                </a:moveTo>
                <a:lnTo>
                  <a:pt x="1056384" y="6458"/>
                </a:lnTo>
                <a:lnTo>
                  <a:pt x="1009417" y="14675"/>
                </a:lnTo>
                <a:lnTo>
                  <a:pt x="963119" y="24614"/>
                </a:lnTo>
                <a:lnTo>
                  <a:pt x="917522" y="36237"/>
                </a:lnTo>
                <a:lnTo>
                  <a:pt x="872657" y="49508"/>
                </a:lnTo>
                <a:lnTo>
                  <a:pt x="828552" y="64389"/>
                </a:lnTo>
                <a:lnTo>
                  <a:pt x="785240" y="80844"/>
                </a:lnTo>
                <a:lnTo>
                  <a:pt x="742750" y="98836"/>
                </a:lnTo>
                <a:lnTo>
                  <a:pt x="701113" y="118328"/>
                </a:lnTo>
                <a:lnTo>
                  <a:pt x="660360" y="139282"/>
                </a:lnTo>
                <a:lnTo>
                  <a:pt x="620521" y="161662"/>
                </a:lnTo>
                <a:lnTo>
                  <a:pt x="581627" y="185432"/>
                </a:lnTo>
                <a:lnTo>
                  <a:pt x="543708" y="210553"/>
                </a:lnTo>
                <a:lnTo>
                  <a:pt x="506794" y="236989"/>
                </a:lnTo>
                <a:lnTo>
                  <a:pt x="470917" y="264703"/>
                </a:lnTo>
                <a:lnTo>
                  <a:pt x="436106" y="293658"/>
                </a:lnTo>
                <a:lnTo>
                  <a:pt x="402393" y="323817"/>
                </a:lnTo>
                <a:lnTo>
                  <a:pt x="369807" y="355143"/>
                </a:lnTo>
                <a:lnTo>
                  <a:pt x="338380" y="387600"/>
                </a:lnTo>
                <a:lnTo>
                  <a:pt x="308141" y="421149"/>
                </a:lnTo>
                <a:lnTo>
                  <a:pt x="279121" y="455755"/>
                </a:lnTo>
                <a:lnTo>
                  <a:pt x="251352" y="491380"/>
                </a:lnTo>
                <a:lnTo>
                  <a:pt x="224863" y="527988"/>
                </a:lnTo>
                <a:lnTo>
                  <a:pt x="199684" y="565540"/>
                </a:lnTo>
                <a:lnTo>
                  <a:pt x="175847" y="604001"/>
                </a:lnTo>
                <a:lnTo>
                  <a:pt x="153381" y="643334"/>
                </a:lnTo>
                <a:lnTo>
                  <a:pt x="132319" y="683501"/>
                </a:lnTo>
                <a:lnTo>
                  <a:pt x="112688" y="724465"/>
                </a:lnTo>
                <a:lnTo>
                  <a:pt x="94522" y="766190"/>
                </a:lnTo>
                <a:lnTo>
                  <a:pt x="77849" y="808639"/>
                </a:lnTo>
                <a:lnTo>
                  <a:pt x="62701" y="851774"/>
                </a:lnTo>
                <a:lnTo>
                  <a:pt x="49107" y="895558"/>
                </a:lnTo>
                <a:lnTo>
                  <a:pt x="37099" y="939956"/>
                </a:lnTo>
                <a:lnTo>
                  <a:pt x="26707" y="984929"/>
                </a:lnTo>
                <a:lnTo>
                  <a:pt x="17962" y="1030441"/>
                </a:lnTo>
                <a:lnTo>
                  <a:pt x="10893" y="1076454"/>
                </a:lnTo>
                <a:lnTo>
                  <a:pt x="5532" y="1122933"/>
                </a:lnTo>
                <a:lnTo>
                  <a:pt x="1909" y="1169839"/>
                </a:lnTo>
                <a:lnTo>
                  <a:pt x="55" y="1217136"/>
                </a:lnTo>
                <a:lnTo>
                  <a:pt x="0" y="1264787"/>
                </a:lnTo>
                <a:lnTo>
                  <a:pt x="1774" y="1312755"/>
                </a:lnTo>
                <a:lnTo>
                  <a:pt x="49477" y="1306271"/>
                </a:lnTo>
                <a:lnTo>
                  <a:pt x="96534" y="1298038"/>
                </a:lnTo>
                <a:lnTo>
                  <a:pt x="142914" y="1288091"/>
                </a:lnTo>
                <a:lnTo>
                  <a:pt x="188587" y="1276467"/>
                </a:lnTo>
                <a:lnTo>
                  <a:pt x="233523" y="1263202"/>
                </a:lnTo>
                <a:lnTo>
                  <a:pt x="277692" y="1248333"/>
                </a:lnTo>
                <a:lnTo>
                  <a:pt x="321062" y="1231896"/>
                </a:lnTo>
                <a:lnTo>
                  <a:pt x="363604" y="1213928"/>
                </a:lnTo>
                <a:lnTo>
                  <a:pt x="405287" y="1194464"/>
                </a:lnTo>
                <a:lnTo>
                  <a:pt x="446080" y="1173542"/>
                </a:lnTo>
                <a:lnTo>
                  <a:pt x="485955" y="1151198"/>
                </a:lnTo>
                <a:lnTo>
                  <a:pt x="524879" y="1127467"/>
                </a:lnTo>
                <a:lnTo>
                  <a:pt x="562823" y="1102388"/>
                </a:lnTo>
                <a:lnTo>
                  <a:pt x="599757" y="1075995"/>
                </a:lnTo>
                <a:lnTo>
                  <a:pt x="635649" y="1048325"/>
                </a:lnTo>
                <a:lnTo>
                  <a:pt x="670470" y="1019415"/>
                </a:lnTo>
                <a:lnTo>
                  <a:pt x="704190" y="989301"/>
                </a:lnTo>
                <a:lnTo>
                  <a:pt x="736777" y="958020"/>
                </a:lnTo>
                <a:lnTo>
                  <a:pt x="768202" y="925607"/>
                </a:lnTo>
                <a:lnTo>
                  <a:pt x="798434" y="892100"/>
                </a:lnTo>
                <a:lnTo>
                  <a:pt x="827443" y="857534"/>
                </a:lnTo>
                <a:lnTo>
                  <a:pt x="855198" y="821946"/>
                </a:lnTo>
                <a:lnTo>
                  <a:pt x="881670" y="785373"/>
                </a:lnTo>
                <a:lnTo>
                  <a:pt x="906827" y="747850"/>
                </a:lnTo>
                <a:lnTo>
                  <a:pt x="930639" y="709414"/>
                </a:lnTo>
                <a:lnTo>
                  <a:pt x="953077" y="670103"/>
                </a:lnTo>
                <a:lnTo>
                  <a:pt x="974109" y="629951"/>
                </a:lnTo>
                <a:lnTo>
                  <a:pt x="993706" y="588995"/>
                </a:lnTo>
                <a:lnTo>
                  <a:pt x="1011836" y="547272"/>
                </a:lnTo>
                <a:lnTo>
                  <a:pt x="1028470" y="504819"/>
                </a:lnTo>
                <a:lnTo>
                  <a:pt x="1043577" y="461671"/>
                </a:lnTo>
                <a:lnTo>
                  <a:pt x="1057127" y="417864"/>
                </a:lnTo>
                <a:lnTo>
                  <a:pt x="1069089" y="373437"/>
                </a:lnTo>
                <a:lnTo>
                  <a:pt x="1079433" y="328423"/>
                </a:lnTo>
                <a:lnTo>
                  <a:pt x="1088129" y="282861"/>
                </a:lnTo>
                <a:lnTo>
                  <a:pt x="1095147" y="236787"/>
                </a:lnTo>
                <a:lnTo>
                  <a:pt x="1100455" y="190236"/>
                </a:lnTo>
                <a:lnTo>
                  <a:pt x="1104024" y="143245"/>
                </a:lnTo>
                <a:lnTo>
                  <a:pt x="1105710" y="98836"/>
                </a:lnTo>
                <a:lnTo>
                  <a:pt x="1105823" y="48091"/>
                </a:lnTo>
                <a:lnTo>
                  <a:pt x="1103991" y="0"/>
                </a:lnTo>
                <a:close/>
              </a:path>
            </a:pathLst>
          </a:custGeom>
          <a:solidFill>
            <a:srgbClr val="9AD0C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224" name="Google Shape;224;p11"/>
          <p:cNvSpPr/>
          <p:nvPr/>
        </p:nvSpPr>
        <p:spPr>
          <a:xfrm rot="-5400000">
            <a:off x="4264599" y="3345731"/>
            <a:ext cx="511689" cy="633317"/>
          </a:xfrm>
          <a:custGeom>
            <a:avLst/>
            <a:gdLst/>
            <a:ahLst/>
            <a:cxnLst/>
            <a:rect l="l" t="t" r="r" b="b"/>
            <a:pathLst>
              <a:path w="838834" h="1038225" extrusionOk="0">
                <a:moveTo>
                  <a:pt x="0" y="1037800"/>
                </a:moveTo>
                <a:lnTo>
                  <a:pt x="838361" y="0"/>
                </a:lnTo>
              </a:path>
            </a:pathLst>
          </a:custGeom>
          <a:noFill/>
          <a:ln w="9525" cap="flat" cmpd="sng">
            <a:solidFill>
              <a:srgbClr val="00A69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225" name="Google Shape;225;p11"/>
          <p:cNvSpPr/>
          <p:nvPr/>
        </p:nvSpPr>
        <p:spPr>
          <a:xfrm rot="-5400000">
            <a:off x="3720314" y="3928622"/>
            <a:ext cx="674764" cy="801039"/>
          </a:xfrm>
          <a:custGeom>
            <a:avLst/>
            <a:gdLst/>
            <a:ahLst/>
            <a:cxnLst/>
            <a:rect l="l" t="t" r="r" b="b"/>
            <a:pathLst>
              <a:path w="1106170" h="1313179" extrusionOk="0">
                <a:moveTo>
                  <a:pt x="1831" y="0"/>
                </a:moveTo>
                <a:lnTo>
                  <a:pt x="0" y="48091"/>
                </a:lnTo>
                <a:lnTo>
                  <a:pt x="112" y="98836"/>
                </a:lnTo>
                <a:lnTo>
                  <a:pt x="1798" y="143245"/>
                </a:lnTo>
                <a:lnTo>
                  <a:pt x="5367" y="190236"/>
                </a:lnTo>
                <a:lnTo>
                  <a:pt x="10706" y="236989"/>
                </a:lnTo>
                <a:lnTo>
                  <a:pt x="17693" y="282861"/>
                </a:lnTo>
                <a:lnTo>
                  <a:pt x="26389" y="328423"/>
                </a:lnTo>
                <a:lnTo>
                  <a:pt x="36733" y="373437"/>
                </a:lnTo>
                <a:lnTo>
                  <a:pt x="48696" y="417864"/>
                </a:lnTo>
                <a:lnTo>
                  <a:pt x="62245" y="461671"/>
                </a:lnTo>
                <a:lnTo>
                  <a:pt x="77353" y="504819"/>
                </a:lnTo>
                <a:lnTo>
                  <a:pt x="93986" y="547272"/>
                </a:lnTo>
                <a:lnTo>
                  <a:pt x="112117" y="588995"/>
                </a:lnTo>
                <a:lnTo>
                  <a:pt x="131713" y="629951"/>
                </a:lnTo>
                <a:lnTo>
                  <a:pt x="152745" y="670103"/>
                </a:lnTo>
                <a:lnTo>
                  <a:pt x="175183" y="709414"/>
                </a:lnTo>
                <a:lnTo>
                  <a:pt x="198995" y="747850"/>
                </a:lnTo>
                <a:lnTo>
                  <a:pt x="224153" y="785373"/>
                </a:lnTo>
                <a:lnTo>
                  <a:pt x="250624" y="821946"/>
                </a:lnTo>
                <a:lnTo>
                  <a:pt x="278379" y="857534"/>
                </a:lnTo>
                <a:lnTo>
                  <a:pt x="307388" y="892100"/>
                </a:lnTo>
                <a:lnTo>
                  <a:pt x="337620" y="925607"/>
                </a:lnTo>
                <a:lnTo>
                  <a:pt x="369045" y="958020"/>
                </a:lnTo>
                <a:lnTo>
                  <a:pt x="401633" y="989301"/>
                </a:lnTo>
                <a:lnTo>
                  <a:pt x="435352" y="1019415"/>
                </a:lnTo>
                <a:lnTo>
                  <a:pt x="470173" y="1048325"/>
                </a:lnTo>
                <a:lnTo>
                  <a:pt x="506066" y="1075995"/>
                </a:lnTo>
                <a:lnTo>
                  <a:pt x="542999" y="1102388"/>
                </a:lnTo>
                <a:lnTo>
                  <a:pt x="580943" y="1127467"/>
                </a:lnTo>
                <a:lnTo>
                  <a:pt x="619868" y="1151198"/>
                </a:lnTo>
                <a:lnTo>
                  <a:pt x="659742" y="1173542"/>
                </a:lnTo>
                <a:lnTo>
                  <a:pt x="700536" y="1194464"/>
                </a:lnTo>
                <a:lnTo>
                  <a:pt x="742219" y="1213928"/>
                </a:lnTo>
                <a:lnTo>
                  <a:pt x="784760" y="1231896"/>
                </a:lnTo>
                <a:lnTo>
                  <a:pt x="828131" y="1248333"/>
                </a:lnTo>
                <a:lnTo>
                  <a:pt x="872299" y="1263202"/>
                </a:lnTo>
                <a:lnTo>
                  <a:pt x="917235" y="1276467"/>
                </a:lnTo>
                <a:lnTo>
                  <a:pt x="962908" y="1288091"/>
                </a:lnTo>
                <a:lnTo>
                  <a:pt x="1009288" y="1298038"/>
                </a:lnTo>
                <a:lnTo>
                  <a:pt x="1056345" y="1306271"/>
                </a:lnTo>
                <a:lnTo>
                  <a:pt x="1104049" y="1312755"/>
                </a:lnTo>
                <a:lnTo>
                  <a:pt x="1105823" y="1264787"/>
                </a:lnTo>
                <a:lnTo>
                  <a:pt x="1105767" y="1217136"/>
                </a:lnTo>
                <a:lnTo>
                  <a:pt x="1103913" y="1169839"/>
                </a:lnTo>
                <a:lnTo>
                  <a:pt x="1100290" y="1122933"/>
                </a:lnTo>
                <a:lnTo>
                  <a:pt x="1094929" y="1076454"/>
                </a:lnTo>
                <a:lnTo>
                  <a:pt x="1087861" y="1030441"/>
                </a:lnTo>
                <a:lnTo>
                  <a:pt x="1079115" y="984929"/>
                </a:lnTo>
                <a:lnTo>
                  <a:pt x="1068723" y="939956"/>
                </a:lnTo>
                <a:lnTo>
                  <a:pt x="1056715" y="895558"/>
                </a:lnTo>
                <a:lnTo>
                  <a:pt x="1043122" y="851774"/>
                </a:lnTo>
                <a:lnTo>
                  <a:pt x="1027973" y="808639"/>
                </a:lnTo>
                <a:lnTo>
                  <a:pt x="1011301" y="766190"/>
                </a:lnTo>
                <a:lnTo>
                  <a:pt x="993134" y="724465"/>
                </a:lnTo>
                <a:lnTo>
                  <a:pt x="973504" y="683501"/>
                </a:lnTo>
                <a:lnTo>
                  <a:pt x="952441" y="643334"/>
                </a:lnTo>
                <a:lnTo>
                  <a:pt x="929975" y="604001"/>
                </a:lnTo>
                <a:lnTo>
                  <a:pt x="906138" y="565540"/>
                </a:lnTo>
                <a:lnTo>
                  <a:pt x="880960" y="527988"/>
                </a:lnTo>
                <a:lnTo>
                  <a:pt x="854470" y="491380"/>
                </a:lnTo>
                <a:lnTo>
                  <a:pt x="826701" y="455755"/>
                </a:lnTo>
                <a:lnTo>
                  <a:pt x="797681" y="421149"/>
                </a:lnTo>
                <a:lnTo>
                  <a:pt x="767443" y="387600"/>
                </a:lnTo>
                <a:lnTo>
                  <a:pt x="736015" y="355143"/>
                </a:lnTo>
                <a:lnTo>
                  <a:pt x="703429" y="323817"/>
                </a:lnTo>
                <a:lnTo>
                  <a:pt x="669716" y="293658"/>
                </a:lnTo>
                <a:lnTo>
                  <a:pt x="634905" y="264703"/>
                </a:lnTo>
                <a:lnTo>
                  <a:pt x="599028" y="236989"/>
                </a:lnTo>
                <a:lnTo>
                  <a:pt x="562115" y="210553"/>
                </a:lnTo>
                <a:lnTo>
                  <a:pt x="524195" y="185432"/>
                </a:lnTo>
                <a:lnTo>
                  <a:pt x="485301" y="161662"/>
                </a:lnTo>
                <a:lnTo>
                  <a:pt x="445462" y="139282"/>
                </a:lnTo>
                <a:lnTo>
                  <a:pt x="404709" y="118328"/>
                </a:lnTo>
                <a:lnTo>
                  <a:pt x="363072" y="98836"/>
                </a:lnTo>
                <a:lnTo>
                  <a:pt x="320583" y="80844"/>
                </a:lnTo>
                <a:lnTo>
                  <a:pt x="277270" y="64389"/>
                </a:lnTo>
                <a:lnTo>
                  <a:pt x="233166" y="49508"/>
                </a:lnTo>
                <a:lnTo>
                  <a:pt x="188300" y="36237"/>
                </a:lnTo>
                <a:lnTo>
                  <a:pt x="142703" y="24614"/>
                </a:lnTo>
                <a:lnTo>
                  <a:pt x="96405" y="14675"/>
                </a:lnTo>
                <a:lnTo>
                  <a:pt x="49438" y="6458"/>
                </a:lnTo>
                <a:lnTo>
                  <a:pt x="1831" y="0"/>
                </a:lnTo>
                <a:close/>
              </a:path>
            </a:pathLst>
          </a:custGeom>
          <a:solidFill>
            <a:srgbClr val="9AD0C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226" name="Google Shape;226;p11"/>
          <p:cNvSpPr/>
          <p:nvPr/>
        </p:nvSpPr>
        <p:spPr>
          <a:xfrm rot="-5400000">
            <a:off x="3985426" y="3855439"/>
            <a:ext cx="511689" cy="633317"/>
          </a:xfrm>
          <a:custGeom>
            <a:avLst/>
            <a:gdLst/>
            <a:ahLst/>
            <a:cxnLst/>
            <a:rect l="l" t="t" r="r" b="b"/>
            <a:pathLst>
              <a:path w="838834" h="1038225" extrusionOk="0">
                <a:moveTo>
                  <a:pt x="838361" y="1037800"/>
                </a:moveTo>
                <a:lnTo>
                  <a:pt x="0" y="0"/>
                </a:lnTo>
              </a:path>
            </a:pathLst>
          </a:custGeom>
          <a:noFill/>
          <a:ln w="9525" cap="flat" cmpd="sng">
            <a:solidFill>
              <a:srgbClr val="00A69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cxnSp>
        <p:nvCxnSpPr>
          <p:cNvPr id="227" name="Google Shape;227;p11"/>
          <p:cNvCxnSpPr/>
          <p:nvPr/>
        </p:nvCxnSpPr>
        <p:spPr>
          <a:xfrm>
            <a:off x="-63737" y="3919488"/>
            <a:ext cx="9286500" cy="0"/>
          </a:xfrm>
          <a:prstGeom prst="straightConnector1">
            <a:avLst/>
          </a:prstGeom>
          <a:noFill/>
          <a:ln w="9525" cap="flat" cmpd="sng">
            <a:solidFill>
              <a:srgbClr val="01AF9B"/>
            </a:solidFill>
            <a:prstDash val="solid"/>
            <a:round/>
            <a:headEnd type="none" w="med" len="med"/>
            <a:tailEnd type="none" w="med" len="med"/>
          </a:ln>
        </p:spPr>
      </p:cxnSp>
      <p:sp>
        <p:nvSpPr>
          <p:cNvPr id="228" name="Google Shape;228;p11"/>
          <p:cNvSpPr txBox="1">
            <a:spLocks noGrp="1"/>
          </p:cNvSpPr>
          <p:nvPr>
            <p:ph type="subTitle" idx="1"/>
          </p:nvPr>
        </p:nvSpPr>
        <p:spPr>
          <a:xfrm>
            <a:off x="705575" y="2350900"/>
            <a:ext cx="7729200" cy="3495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09678A"/>
              </a:buClr>
              <a:buSzPts val="1400"/>
              <a:buFont typeface="Lato"/>
              <a:buNone/>
              <a:defRPr sz="1400" b="1">
                <a:solidFill>
                  <a:srgbClr val="09678A"/>
                </a:solidFill>
                <a:latin typeface="Lato"/>
                <a:ea typeface="Lato"/>
                <a:cs typeface="Lato"/>
                <a:sym typeface="Lato"/>
              </a:defRPr>
            </a:lvl1pPr>
            <a:lvl2pPr lvl="1" algn="ctr" rtl="0">
              <a:spcBef>
                <a:spcPts val="1600"/>
              </a:spcBef>
              <a:spcAft>
                <a:spcPts val="0"/>
              </a:spcAft>
              <a:buClr>
                <a:schemeClr val="lt1"/>
              </a:buClr>
              <a:buSzPts val="1300"/>
              <a:buNone/>
              <a:defRPr sz="1300" b="1">
                <a:solidFill>
                  <a:schemeClr val="lt1"/>
                </a:solidFill>
              </a:defRPr>
            </a:lvl2pPr>
            <a:lvl3pPr lvl="2" algn="ctr" rtl="0">
              <a:spcBef>
                <a:spcPts val="1600"/>
              </a:spcBef>
              <a:spcAft>
                <a:spcPts val="0"/>
              </a:spcAft>
              <a:buClr>
                <a:schemeClr val="lt1"/>
              </a:buClr>
              <a:buSzPts val="1300"/>
              <a:buNone/>
              <a:defRPr sz="1300" b="1">
                <a:solidFill>
                  <a:schemeClr val="lt1"/>
                </a:solidFill>
              </a:defRPr>
            </a:lvl3pPr>
            <a:lvl4pPr lvl="3" algn="ctr" rtl="0">
              <a:spcBef>
                <a:spcPts val="1600"/>
              </a:spcBef>
              <a:spcAft>
                <a:spcPts val="0"/>
              </a:spcAft>
              <a:buClr>
                <a:schemeClr val="lt1"/>
              </a:buClr>
              <a:buSzPts val="1300"/>
              <a:buNone/>
              <a:defRPr sz="1300" b="1">
                <a:solidFill>
                  <a:schemeClr val="lt1"/>
                </a:solidFill>
              </a:defRPr>
            </a:lvl4pPr>
            <a:lvl5pPr lvl="4" algn="ctr" rtl="0">
              <a:spcBef>
                <a:spcPts val="1600"/>
              </a:spcBef>
              <a:spcAft>
                <a:spcPts val="0"/>
              </a:spcAft>
              <a:buClr>
                <a:schemeClr val="lt1"/>
              </a:buClr>
              <a:buSzPts val="1300"/>
              <a:buNone/>
              <a:defRPr sz="1300" b="1">
                <a:solidFill>
                  <a:schemeClr val="lt1"/>
                </a:solidFill>
              </a:defRPr>
            </a:lvl5pPr>
            <a:lvl6pPr lvl="5" algn="ctr" rtl="0">
              <a:spcBef>
                <a:spcPts val="1600"/>
              </a:spcBef>
              <a:spcAft>
                <a:spcPts val="0"/>
              </a:spcAft>
              <a:buClr>
                <a:schemeClr val="lt1"/>
              </a:buClr>
              <a:buSzPts val="1300"/>
              <a:buNone/>
              <a:defRPr sz="1300" b="1">
                <a:solidFill>
                  <a:schemeClr val="lt1"/>
                </a:solidFill>
              </a:defRPr>
            </a:lvl6pPr>
            <a:lvl7pPr lvl="6" algn="ctr" rtl="0">
              <a:spcBef>
                <a:spcPts val="1600"/>
              </a:spcBef>
              <a:spcAft>
                <a:spcPts val="0"/>
              </a:spcAft>
              <a:buClr>
                <a:schemeClr val="lt1"/>
              </a:buClr>
              <a:buSzPts val="1300"/>
              <a:buNone/>
              <a:defRPr sz="1300" b="1">
                <a:solidFill>
                  <a:schemeClr val="lt1"/>
                </a:solidFill>
              </a:defRPr>
            </a:lvl7pPr>
            <a:lvl8pPr lvl="7" algn="ctr" rtl="0">
              <a:spcBef>
                <a:spcPts val="1600"/>
              </a:spcBef>
              <a:spcAft>
                <a:spcPts val="0"/>
              </a:spcAft>
              <a:buClr>
                <a:schemeClr val="lt1"/>
              </a:buClr>
              <a:buSzPts val="1300"/>
              <a:buNone/>
              <a:defRPr sz="1300" b="1">
                <a:solidFill>
                  <a:schemeClr val="lt1"/>
                </a:solidFill>
              </a:defRPr>
            </a:lvl8pPr>
            <a:lvl9pPr lvl="8" algn="ctr" rtl="0">
              <a:spcBef>
                <a:spcPts val="1600"/>
              </a:spcBef>
              <a:spcAft>
                <a:spcPts val="1600"/>
              </a:spcAft>
              <a:buClr>
                <a:schemeClr val="lt1"/>
              </a:buClr>
              <a:buSzPts val="1300"/>
              <a:buNone/>
              <a:defRPr sz="1300" b="1">
                <a:solidFill>
                  <a:schemeClr val="lt1"/>
                </a:solidFill>
              </a:defRPr>
            </a:lvl9pPr>
          </a:lstStyle>
          <a:p>
            <a:endParaRPr/>
          </a:p>
        </p:txBody>
      </p:sp>
      <p:grpSp>
        <p:nvGrpSpPr>
          <p:cNvPr id="229" name="Google Shape;229;p11"/>
          <p:cNvGrpSpPr/>
          <p:nvPr/>
        </p:nvGrpSpPr>
        <p:grpSpPr>
          <a:xfrm>
            <a:off x="875759" y="78041"/>
            <a:ext cx="194959" cy="225752"/>
            <a:chOff x="2042250" y="818150"/>
            <a:chExt cx="3544700" cy="4097125"/>
          </a:xfrm>
        </p:grpSpPr>
        <p:sp>
          <p:nvSpPr>
            <p:cNvPr id="230" name="Google Shape;230;p11"/>
            <p:cNvSpPr/>
            <p:nvPr/>
          </p:nvSpPr>
          <p:spPr>
            <a:xfrm>
              <a:off x="2042250" y="1794075"/>
              <a:ext cx="3544700" cy="3121200"/>
            </a:xfrm>
            <a:custGeom>
              <a:avLst/>
              <a:gdLst/>
              <a:ahLst/>
              <a:cxnLst/>
              <a:rect l="l" t="t" r="r" b="b"/>
              <a:pathLst>
                <a:path w="141788" h="124848" extrusionOk="0">
                  <a:moveTo>
                    <a:pt x="134790" y="6998"/>
                  </a:moveTo>
                  <a:lnTo>
                    <a:pt x="134790" y="117850"/>
                  </a:lnTo>
                  <a:lnTo>
                    <a:pt x="6998" y="117850"/>
                  </a:lnTo>
                  <a:lnTo>
                    <a:pt x="6998" y="6998"/>
                  </a:lnTo>
                  <a:close/>
                  <a:moveTo>
                    <a:pt x="1" y="1"/>
                  </a:moveTo>
                  <a:lnTo>
                    <a:pt x="1" y="124847"/>
                  </a:lnTo>
                  <a:lnTo>
                    <a:pt x="141787" y="124847"/>
                  </a:lnTo>
                  <a:lnTo>
                    <a:pt x="141787"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31" name="Google Shape;231;p11"/>
            <p:cNvSpPr/>
            <p:nvPr/>
          </p:nvSpPr>
          <p:spPr>
            <a:xfrm>
              <a:off x="3220750" y="3331650"/>
              <a:ext cx="1187700" cy="1583625"/>
            </a:xfrm>
            <a:custGeom>
              <a:avLst/>
              <a:gdLst/>
              <a:ahLst/>
              <a:cxnLst/>
              <a:rect l="l" t="t" r="r" b="b"/>
              <a:pathLst>
                <a:path w="47508" h="63345" extrusionOk="0">
                  <a:moveTo>
                    <a:pt x="29094" y="6998"/>
                  </a:moveTo>
                  <a:lnTo>
                    <a:pt x="34250" y="9207"/>
                  </a:lnTo>
                  <a:lnTo>
                    <a:pt x="37933" y="13258"/>
                  </a:lnTo>
                  <a:lnTo>
                    <a:pt x="40142" y="18414"/>
                  </a:lnTo>
                  <a:lnTo>
                    <a:pt x="40511" y="21360"/>
                  </a:lnTo>
                  <a:lnTo>
                    <a:pt x="40511" y="56347"/>
                  </a:lnTo>
                  <a:lnTo>
                    <a:pt x="6998" y="56347"/>
                  </a:lnTo>
                  <a:lnTo>
                    <a:pt x="6998" y="21360"/>
                  </a:lnTo>
                  <a:lnTo>
                    <a:pt x="6998" y="18414"/>
                  </a:lnTo>
                  <a:lnTo>
                    <a:pt x="9207" y="13258"/>
                  </a:lnTo>
                  <a:lnTo>
                    <a:pt x="13258" y="9207"/>
                  </a:lnTo>
                  <a:lnTo>
                    <a:pt x="18046" y="6998"/>
                  </a:lnTo>
                  <a:close/>
                  <a:moveTo>
                    <a:pt x="20992" y="0"/>
                  </a:moveTo>
                  <a:lnTo>
                    <a:pt x="16941" y="369"/>
                  </a:lnTo>
                  <a:lnTo>
                    <a:pt x="9207" y="3683"/>
                  </a:lnTo>
                  <a:lnTo>
                    <a:pt x="3315" y="9207"/>
                  </a:lnTo>
                  <a:lnTo>
                    <a:pt x="369" y="16941"/>
                  </a:lnTo>
                  <a:lnTo>
                    <a:pt x="0" y="21360"/>
                  </a:lnTo>
                  <a:lnTo>
                    <a:pt x="0" y="63344"/>
                  </a:lnTo>
                  <a:lnTo>
                    <a:pt x="47508" y="63344"/>
                  </a:lnTo>
                  <a:lnTo>
                    <a:pt x="47508" y="21360"/>
                  </a:lnTo>
                  <a:lnTo>
                    <a:pt x="47140" y="16941"/>
                  </a:lnTo>
                  <a:lnTo>
                    <a:pt x="43825" y="9207"/>
                  </a:lnTo>
                  <a:lnTo>
                    <a:pt x="37933" y="3683"/>
                  </a:lnTo>
                  <a:lnTo>
                    <a:pt x="30567" y="369"/>
                  </a:lnTo>
                  <a:lnTo>
                    <a:pt x="26148" y="0"/>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32" name="Google Shape;232;p11"/>
            <p:cNvSpPr/>
            <p:nvPr/>
          </p:nvSpPr>
          <p:spPr>
            <a:xfrm>
              <a:off x="2042250" y="818150"/>
              <a:ext cx="3544700" cy="1150900"/>
            </a:xfrm>
            <a:custGeom>
              <a:avLst/>
              <a:gdLst/>
              <a:ahLst/>
              <a:cxnLst/>
              <a:rect l="l" t="t" r="r" b="b"/>
              <a:pathLst>
                <a:path w="141788" h="46036" extrusionOk="0">
                  <a:moveTo>
                    <a:pt x="124847" y="6629"/>
                  </a:moveTo>
                  <a:lnTo>
                    <a:pt x="129266" y="8839"/>
                  </a:lnTo>
                  <a:lnTo>
                    <a:pt x="132580" y="12154"/>
                  </a:lnTo>
                  <a:lnTo>
                    <a:pt x="134790" y="16573"/>
                  </a:lnTo>
                  <a:lnTo>
                    <a:pt x="134790" y="19151"/>
                  </a:lnTo>
                  <a:lnTo>
                    <a:pt x="134790" y="39038"/>
                  </a:lnTo>
                  <a:lnTo>
                    <a:pt x="6998" y="39038"/>
                  </a:lnTo>
                  <a:lnTo>
                    <a:pt x="6998" y="19151"/>
                  </a:lnTo>
                  <a:lnTo>
                    <a:pt x="6998" y="16573"/>
                  </a:lnTo>
                  <a:lnTo>
                    <a:pt x="8840" y="12154"/>
                  </a:lnTo>
                  <a:lnTo>
                    <a:pt x="12154" y="8839"/>
                  </a:lnTo>
                  <a:lnTo>
                    <a:pt x="16573" y="6629"/>
                  </a:lnTo>
                  <a:close/>
                  <a:moveTo>
                    <a:pt x="15469" y="0"/>
                  </a:moveTo>
                  <a:lnTo>
                    <a:pt x="8471" y="2947"/>
                  </a:lnTo>
                  <a:lnTo>
                    <a:pt x="3315" y="8103"/>
                  </a:lnTo>
                  <a:lnTo>
                    <a:pt x="369" y="15100"/>
                  </a:lnTo>
                  <a:lnTo>
                    <a:pt x="1" y="19151"/>
                  </a:lnTo>
                  <a:lnTo>
                    <a:pt x="1" y="46035"/>
                  </a:lnTo>
                  <a:lnTo>
                    <a:pt x="141787" y="46035"/>
                  </a:lnTo>
                  <a:lnTo>
                    <a:pt x="141787" y="19151"/>
                  </a:lnTo>
                  <a:lnTo>
                    <a:pt x="141419" y="15100"/>
                  </a:lnTo>
                  <a:lnTo>
                    <a:pt x="138473" y="8103"/>
                  </a:lnTo>
                  <a:lnTo>
                    <a:pt x="133317" y="2947"/>
                  </a:lnTo>
                  <a:lnTo>
                    <a:pt x="126320" y="0"/>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233" name="Google Shape;233;p11"/>
          <p:cNvSpPr/>
          <p:nvPr/>
        </p:nvSpPr>
        <p:spPr>
          <a:xfrm>
            <a:off x="3877222" y="-10800"/>
            <a:ext cx="1399552" cy="366522"/>
          </a:xfrm>
          <a:custGeom>
            <a:avLst/>
            <a:gdLst/>
            <a:ahLst/>
            <a:cxnLst/>
            <a:rect l="l" t="t" r="r" b="b"/>
            <a:pathLst>
              <a:path w="3235959" h="660400" extrusionOk="0">
                <a:moveTo>
                  <a:pt x="3235671" y="0"/>
                </a:moveTo>
                <a:lnTo>
                  <a:pt x="0" y="0"/>
                </a:lnTo>
                <a:lnTo>
                  <a:pt x="0" y="555574"/>
                </a:lnTo>
                <a:lnTo>
                  <a:pt x="8228" y="596332"/>
                </a:lnTo>
                <a:lnTo>
                  <a:pt x="30667" y="629615"/>
                </a:lnTo>
                <a:lnTo>
                  <a:pt x="63950" y="652055"/>
                </a:lnTo>
                <a:lnTo>
                  <a:pt x="104708" y="660283"/>
                </a:lnTo>
                <a:lnTo>
                  <a:pt x="3130962" y="660283"/>
                </a:lnTo>
                <a:lnTo>
                  <a:pt x="3171720" y="652055"/>
                </a:lnTo>
                <a:lnTo>
                  <a:pt x="3205003" y="629615"/>
                </a:lnTo>
                <a:lnTo>
                  <a:pt x="3227442" y="596332"/>
                </a:lnTo>
                <a:lnTo>
                  <a:pt x="3235671" y="555574"/>
                </a:lnTo>
                <a:lnTo>
                  <a:pt x="3235671" y="0"/>
                </a:lnTo>
                <a:close/>
              </a:path>
            </a:pathLst>
          </a:custGeom>
          <a:solidFill>
            <a:srgbClr val="01808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b="1"/>
          </a:p>
        </p:txBody>
      </p:sp>
      <p:sp>
        <p:nvSpPr>
          <p:cNvPr id="234" name="Google Shape;234;p11"/>
          <p:cNvSpPr txBox="1"/>
          <p:nvPr/>
        </p:nvSpPr>
        <p:spPr>
          <a:xfrm>
            <a:off x="4311780" y="44225"/>
            <a:ext cx="932400" cy="320400"/>
          </a:xfrm>
          <a:prstGeom prst="rect">
            <a:avLst/>
          </a:prstGeom>
          <a:noFill/>
          <a:ln>
            <a:noFill/>
          </a:ln>
        </p:spPr>
        <p:txBody>
          <a:bodyPr spcFirstLastPara="1" wrap="square" lIns="0" tIns="7800" rIns="0" bIns="0" anchor="ctr" anchorCtr="0">
            <a:noAutofit/>
          </a:bodyPr>
          <a:lstStyle/>
          <a:p>
            <a:pPr marL="12700" marR="0" lvl="0" indent="0" algn="l" rtl="0">
              <a:lnSpc>
                <a:spcPct val="90000"/>
              </a:lnSpc>
              <a:spcBef>
                <a:spcPts val="0"/>
              </a:spcBef>
              <a:spcAft>
                <a:spcPts val="0"/>
              </a:spcAft>
              <a:buNone/>
            </a:pPr>
            <a:r>
              <a:rPr lang="es" sz="900">
                <a:solidFill>
                  <a:srgbClr val="FFFFFF"/>
                </a:solidFill>
                <a:latin typeface="Lato"/>
                <a:ea typeface="Lato"/>
                <a:cs typeface="Lato"/>
                <a:sym typeface="Lato"/>
              </a:rPr>
              <a:t>CO₂ EMISSIONS</a:t>
            </a:r>
            <a:endParaRPr sz="900">
              <a:latin typeface="Lato"/>
              <a:ea typeface="Lato"/>
              <a:cs typeface="Lato"/>
              <a:sym typeface="Lato"/>
            </a:endParaRPr>
          </a:p>
        </p:txBody>
      </p:sp>
      <p:grpSp>
        <p:nvGrpSpPr>
          <p:cNvPr id="235" name="Google Shape;235;p11"/>
          <p:cNvGrpSpPr/>
          <p:nvPr/>
        </p:nvGrpSpPr>
        <p:grpSpPr>
          <a:xfrm>
            <a:off x="3996736" y="105461"/>
            <a:ext cx="274235" cy="171101"/>
            <a:chOff x="11481550" y="2611546"/>
            <a:chExt cx="798588" cy="518331"/>
          </a:xfrm>
        </p:grpSpPr>
        <p:sp>
          <p:nvSpPr>
            <p:cNvPr id="236" name="Google Shape;236;p11"/>
            <p:cNvSpPr/>
            <p:nvPr/>
          </p:nvSpPr>
          <p:spPr>
            <a:xfrm>
              <a:off x="11481550" y="2611546"/>
              <a:ext cx="798588" cy="518331"/>
            </a:xfrm>
            <a:custGeom>
              <a:avLst/>
              <a:gdLst/>
              <a:ahLst/>
              <a:cxnLst/>
              <a:rect l="l" t="t" r="r" b="b"/>
              <a:pathLst>
                <a:path w="877569" h="569595" extrusionOk="0">
                  <a:moveTo>
                    <a:pt x="709130" y="565616"/>
                  </a:moveTo>
                  <a:lnTo>
                    <a:pt x="207176" y="569165"/>
                  </a:lnTo>
                  <a:lnTo>
                    <a:pt x="160027" y="564058"/>
                  </a:lnTo>
                  <a:lnTo>
                    <a:pt x="116641" y="548868"/>
                  </a:lnTo>
                  <a:lnTo>
                    <a:pt x="78270" y="524831"/>
                  </a:lnTo>
                  <a:lnTo>
                    <a:pt x="46168" y="493181"/>
                  </a:lnTo>
                  <a:lnTo>
                    <a:pt x="21587" y="455155"/>
                  </a:lnTo>
                  <a:lnTo>
                    <a:pt x="5780" y="411986"/>
                  </a:lnTo>
                  <a:lnTo>
                    <a:pt x="0" y="364910"/>
                  </a:lnTo>
                  <a:lnTo>
                    <a:pt x="5223" y="317280"/>
                  </a:lnTo>
                  <a:lnTo>
                    <a:pt x="20733" y="273503"/>
                  </a:lnTo>
                  <a:lnTo>
                    <a:pt x="45252" y="234875"/>
                  </a:lnTo>
                  <a:lnTo>
                    <a:pt x="77503" y="202692"/>
                  </a:lnTo>
                  <a:lnTo>
                    <a:pt x="116210" y="178249"/>
                  </a:lnTo>
                  <a:lnTo>
                    <a:pt x="160094" y="162841"/>
                  </a:lnTo>
                  <a:lnTo>
                    <a:pt x="207878" y="157764"/>
                  </a:lnTo>
                  <a:lnTo>
                    <a:pt x="235514" y="112904"/>
                  </a:lnTo>
                  <a:lnTo>
                    <a:pt x="270353" y="74502"/>
                  </a:lnTo>
                  <a:lnTo>
                    <a:pt x="311317" y="43284"/>
                  </a:lnTo>
                  <a:lnTo>
                    <a:pt x="357326" y="19976"/>
                  </a:lnTo>
                  <a:lnTo>
                    <a:pt x="407301" y="5306"/>
                  </a:lnTo>
                  <a:lnTo>
                    <a:pt x="460163" y="0"/>
                  </a:lnTo>
                  <a:lnTo>
                    <a:pt x="508290" y="3790"/>
                  </a:lnTo>
                  <a:lnTo>
                    <a:pt x="554856" y="15601"/>
                  </a:lnTo>
                  <a:lnTo>
                    <a:pt x="598757" y="35053"/>
                  </a:lnTo>
                  <a:lnTo>
                    <a:pt x="638891" y="61767"/>
                  </a:lnTo>
                  <a:lnTo>
                    <a:pt x="670415" y="91091"/>
                  </a:lnTo>
                  <a:lnTo>
                    <a:pt x="697040" y="124666"/>
                  </a:lnTo>
                  <a:lnTo>
                    <a:pt x="718315" y="161774"/>
                  </a:lnTo>
                  <a:lnTo>
                    <a:pt x="733789" y="201700"/>
                  </a:lnTo>
                  <a:lnTo>
                    <a:pt x="780217" y="219199"/>
                  </a:lnTo>
                  <a:lnTo>
                    <a:pt x="819579" y="247838"/>
                  </a:lnTo>
                  <a:lnTo>
                    <a:pt x="850053" y="285566"/>
                  </a:lnTo>
                  <a:lnTo>
                    <a:pt x="869821" y="330331"/>
                  </a:lnTo>
                  <a:lnTo>
                    <a:pt x="877062" y="380082"/>
                  </a:lnTo>
                  <a:lnTo>
                    <a:pt x="874136" y="414222"/>
                  </a:lnTo>
                  <a:lnTo>
                    <a:pt x="850148" y="477337"/>
                  </a:lnTo>
                  <a:lnTo>
                    <a:pt x="805969" y="526842"/>
                  </a:lnTo>
                  <a:lnTo>
                    <a:pt x="749633" y="556739"/>
                  </a:lnTo>
                  <a:lnTo>
                    <a:pt x="718239" y="563940"/>
                  </a:lnTo>
                  <a:lnTo>
                    <a:pt x="715402" y="564998"/>
                  </a:lnTo>
                  <a:lnTo>
                    <a:pt x="712334" y="565595"/>
                  </a:lnTo>
                  <a:lnTo>
                    <a:pt x="709130" y="565616"/>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237" name="Google Shape;237;p11"/>
            <p:cNvSpPr/>
            <p:nvPr/>
          </p:nvSpPr>
          <p:spPr>
            <a:xfrm>
              <a:off x="11784358" y="2756293"/>
              <a:ext cx="231140" cy="271590"/>
            </a:xfrm>
            <a:custGeom>
              <a:avLst/>
              <a:gdLst/>
              <a:ahLst/>
              <a:cxnLst/>
              <a:rect l="l" t="t" r="r" b="b"/>
              <a:pathLst>
                <a:path w="254000" h="298450" extrusionOk="0">
                  <a:moveTo>
                    <a:pt x="151872" y="148602"/>
                  </a:moveTo>
                  <a:lnTo>
                    <a:pt x="150993" y="25067"/>
                  </a:lnTo>
                  <a:lnTo>
                    <a:pt x="125559" y="0"/>
                  </a:lnTo>
                  <a:lnTo>
                    <a:pt x="115749" y="2052"/>
                  </a:lnTo>
                  <a:lnTo>
                    <a:pt x="107765" y="7520"/>
                  </a:lnTo>
                  <a:lnTo>
                    <a:pt x="102413" y="15584"/>
                  </a:lnTo>
                  <a:lnTo>
                    <a:pt x="100502" y="25423"/>
                  </a:lnTo>
                  <a:lnTo>
                    <a:pt x="101371" y="148833"/>
                  </a:lnTo>
                  <a:lnTo>
                    <a:pt x="101402" y="153754"/>
                  </a:lnTo>
                  <a:lnTo>
                    <a:pt x="97465" y="157775"/>
                  </a:lnTo>
                  <a:lnTo>
                    <a:pt x="92544" y="157848"/>
                  </a:lnTo>
                  <a:lnTo>
                    <a:pt x="10557" y="158989"/>
                  </a:lnTo>
                  <a:lnTo>
                    <a:pt x="4435" y="160958"/>
                  </a:lnTo>
                  <a:lnTo>
                    <a:pt x="709" y="165667"/>
                  </a:lnTo>
                  <a:lnTo>
                    <a:pt x="0" y="171629"/>
                  </a:lnTo>
                  <a:lnTo>
                    <a:pt x="2924" y="177355"/>
                  </a:lnTo>
                  <a:lnTo>
                    <a:pt x="121287" y="294964"/>
                  </a:lnTo>
                  <a:lnTo>
                    <a:pt x="124826" y="298451"/>
                  </a:lnTo>
                  <a:lnTo>
                    <a:pt x="130522" y="298409"/>
                  </a:lnTo>
                  <a:lnTo>
                    <a:pt x="134009" y="294870"/>
                  </a:lnTo>
                  <a:lnTo>
                    <a:pt x="226938" y="200622"/>
                  </a:lnTo>
                  <a:lnTo>
                    <a:pt x="230556" y="197022"/>
                  </a:lnTo>
                  <a:lnTo>
                    <a:pt x="236261" y="191431"/>
                  </a:lnTo>
                  <a:lnTo>
                    <a:pt x="243251" y="184619"/>
                  </a:lnTo>
                  <a:lnTo>
                    <a:pt x="250728" y="177355"/>
                  </a:lnTo>
                  <a:lnTo>
                    <a:pt x="253856" y="171634"/>
                  </a:lnTo>
                  <a:lnTo>
                    <a:pt x="160678" y="157482"/>
                  </a:lnTo>
                  <a:lnTo>
                    <a:pt x="155820" y="157408"/>
                  </a:lnTo>
                  <a:lnTo>
                    <a:pt x="151904" y="153461"/>
                  </a:lnTo>
                  <a:lnTo>
                    <a:pt x="151872" y="148602"/>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grpSp>
      <p:sp>
        <p:nvSpPr>
          <p:cNvPr id="238" name="Google Shape;238;p11"/>
          <p:cNvSpPr/>
          <p:nvPr/>
        </p:nvSpPr>
        <p:spPr>
          <a:xfrm>
            <a:off x="2296809" y="-10800"/>
            <a:ext cx="1399552" cy="366522"/>
          </a:xfrm>
          <a:custGeom>
            <a:avLst/>
            <a:gdLst/>
            <a:ahLst/>
            <a:cxnLst/>
            <a:rect l="l" t="t" r="r" b="b"/>
            <a:pathLst>
              <a:path w="3235959" h="660400" extrusionOk="0">
                <a:moveTo>
                  <a:pt x="3235681" y="0"/>
                </a:moveTo>
                <a:lnTo>
                  <a:pt x="0" y="0"/>
                </a:lnTo>
                <a:lnTo>
                  <a:pt x="0" y="555574"/>
                </a:lnTo>
                <a:lnTo>
                  <a:pt x="8229" y="596332"/>
                </a:lnTo>
                <a:lnTo>
                  <a:pt x="30671" y="629615"/>
                </a:lnTo>
                <a:lnTo>
                  <a:pt x="63955" y="652055"/>
                </a:lnTo>
                <a:lnTo>
                  <a:pt x="104708" y="660283"/>
                </a:lnTo>
                <a:lnTo>
                  <a:pt x="3130972" y="660283"/>
                </a:lnTo>
                <a:lnTo>
                  <a:pt x="3171726" y="652055"/>
                </a:lnTo>
                <a:lnTo>
                  <a:pt x="3205009" y="629615"/>
                </a:lnTo>
                <a:lnTo>
                  <a:pt x="3227451" y="596332"/>
                </a:lnTo>
                <a:lnTo>
                  <a:pt x="3235681" y="555574"/>
                </a:lnTo>
                <a:lnTo>
                  <a:pt x="3235681" y="0"/>
                </a:lnTo>
                <a:close/>
              </a:path>
            </a:pathLst>
          </a:custGeom>
          <a:solidFill>
            <a:srgbClr val="00A69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b="1"/>
          </a:p>
        </p:txBody>
      </p:sp>
      <p:sp>
        <p:nvSpPr>
          <p:cNvPr id="239" name="Google Shape;239;p11"/>
          <p:cNvSpPr txBox="1"/>
          <p:nvPr/>
        </p:nvSpPr>
        <p:spPr>
          <a:xfrm>
            <a:off x="2695149" y="44225"/>
            <a:ext cx="933600" cy="320400"/>
          </a:xfrm>
          <a:prstGeom prst="rect">
            <a:avLst/>
          </a:prstGeom>
          <a:noFill/>
          <a:ln>
            <a:noFill/>
          </a:ln>
        </p:spPr>
        <p:txBody>
          <a:bodyPr spcFirstLastPara="1" wrap="square" lIns="0" tIns="7800" rIns="0" bIns="0" anchor="ctr" anchorCtr="0">
            <a:noAutofit/>
          </a:bodyPr>
          <a:lstStyle/>
          <a:p>
            <a:pPr marL="12700" marR="0" lvl="0" indent="0" algn="l" rtl="0">
              <a:lnSpc>
                <a:spcPct val="90000"/>
              </a:lnSpc>
              <a:spcBef>
                <a:spcPts val="0"/>
              </a:spcBef>
              <a:spcAft>
                <a:spcPts val="0"/>
              </a:spcAft>
              <a:buNone/>
            </a:pPr>
            <a:r>
              <a:rPr lang="es" sz="900">
                <a:solidFill>
                  <a:srgbClr val="FFFFFF"/>
                </a:solidFill>
                <a:latin typeface="Lato"/>
                <a:ea typeface="Lato"/>
                <a:cs typeface="Lato"/>
                <a:sym typeface="Lato"/>
              </a:rPr>
              <a:t>WASTE MANAGEMENT</a:t>
            </a:r>
            <a:endParaRPr sz="900">
              <a:latin typeface="Lato"/>
              <a:ea typeface="Lato"/>
              <a:cs typeface="Lato"/>
              <a:sym typeface="Lato"/>
            </a:endParaRPr>
          </a:p>
        </p:txBody>
      </p:sp>
      <p:sp>
        <p:nvSpPr>
          <p:cNvPr id="240" name="Google Shape;240;p11"/>
          <p:cNvSpPr/>
          <p:nvPr/>
        </p:nvSpPr>
        <p:spPr>
          <a:xfrm>
            <a:off x="2436853" y="79049"/>
            <a:ext cx="182165" cy="78296"/>
          </a:xfrm>
          <a:custGeom>
            <a:avLst/>
            <a:gdLst/>
            <a:ahLst/>
            <a:cxnLst/>
            <a:rect l="l" t="t" r="r" b="b"/>
            <a:pathLst>
              <a:path w="582929" h="260985" extrusionOk="0">
                <a:moveTo>
                  <a:pt x="365716" y="229198"/>
                </a:moveTo>
                <a:lnTo>
                  <a:pt x="355434" y="234817"/>
                </a:lnTo>
                <a:lnTo>
                  <a:pt x="336624" y="243687"/>
                </a:lnTo>
                <a:lnTo>
                  <a:pt x="322489" y="253205"/>
                </a:lnTo>
                <a:lnTo>
                  <a:pt x="326230" y="260768"/>
                </a:lnTo>
                <a:lnTo>
                  <a:pt x="352928" y="260768"/>
                </a:lnTo>
                <a:lnTo>
                  <a:pt x="411662" y="260768"/>
                </a:lnTo>
                <a:lnTo>
                  <a:pt x="470397" y="260768"/>
                </a:lnTo>
                <a:lnTo>
                  <a:pt x="497094" y="260768"/>
                </a:lnTo>
                <a:lnTo>
                  <a:pt x="582631" y="126102"/>
                </a:lnTo>
                <a:lnTo>
                  <a:pt x="578310" y="119066"/>
                </a:lnTo>
                <a:lnTo>
                  <a:pt x="561836" y="125544"/>
                </a:lnTo>
                <a:lnTo>
                  <a:pt x="543281" y="136165"/>
                </a:lnTo>
                <a:lnTo>
                  <a:pt x="532716" y="141557"/>
                </a:lnTo>
                <a:lnTo>
                  <a:pt x="513423" y="111550"/>
                </a:lnTo>
                <a:lnTo>
                  <a:pt x="489364" y="71877"/>
                </a:lnTo>
                <a:lnTo>
                  <a:pt x="462789" y="34825"/>
                </a:lnTo>
                <a:lnTo>
                  <a:pt x="435944" y="12681"/>
                </a:lnTo>
                <a:lnTo>
                  <a:pt x="399921" y="3243"/>
                </a:lnTo>
                <a:lnTo>
                  <a:pt x="338358" y="0"/>
                </a:lnTo>
                <a:lnTo>
                  <a:pt x="267717" y="301"/>
                </a:lnTo>
                <a:lnTo>
                  <a:pt x="204458" y="1495"/>
                </a:lnTo>
                <a:lnTo>
                  <a:pt x="165042" y="933"/>
                </a:lnTo>
                <a:lnTo>
                  <a:pt x="95068" y="30842"/>
                </a:lnTo>
                <a:lnTo>
                  <a:pt x="66724" y="65672"/>
                </a:lnTo>
                <a:lnTo>
                  <a:pt x="41890" y="105247"/>
                </a:lnTo>
                <a:lnTo>
                  <a:pt x="19878" y="143188"/>
                </a:lnTo>
                <a:lnTo>
                  <a:pt x="0" y="173116"/>
                </a:lnTo>
                <a:lnTo>
                  <a:pt x="167031" y="260778"/>
                </a:lnTo>
                <a:lnTo>
                  <a:pt x="276399" y="88616"/>
                </a:lnTo>
                <a:lnTo>
                  <a:pt x="365716" y="229198"/>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241" name="Google Shape;241;p11"/>
          <p:cNvSpPr/>
          <p:nvPr/>
        </p:nvSpPr>
        <p:spPr>
          <a:xfrm>
            <a:off x="2523183" y="157338"/>
            <a:ext cx="133350" cy="145161"/>
          </a:xfrm>
          <a:custGeom>
            <a:avLst/>
            <a:gdLst/>
            <a:ahLst/>
            <a:cxnLst/>
            <a:rect l="l" t="t" r="r" b="b"/>
            <a:pathLst>
              <a:path w="426720" h="483870" extrusionOk="0">
                <a:moveTo>
                  <a:pt x="413202" y="216569"/>
                </a:moveTo>
                <a:lnTo>
                  <a:pt x="426236" y="182635"/>
                </a:lnTo>
                <a:lnTo>
                  <a:pt x="419651" y="144340"/>
                </a:lnTo>
                <a:lnTo>
                  <a:pt x="400192" y="104307"/>
                </a:lnTo>
                <a:lnTo>
                  <a:pt x="374603" y="65157"/>
                </a:lnTo>
                <a:lnTo>
                  <a:pt x="349631" y="29513"/>
                </a:lnTo>
                <a:lnTo>
                  <a:pt x="332021" y="0"/>
                </a:lnTo>
                <a:lnTo>
                  <a:pt x="165000" y="87662"/>
                </a:lnTo>
                <a:lnTo>
                  <a:pt x="274316" y="259845"/>
                </a:lnTo>
                <a:lnTo>
                  <a:pt x="95724" y="259855"/>
                </a:lnTo>
                <a:lnTo>
                  <a:pt x="95513" y="248505"/>
                </a:lnTo>
                <a:lnTo>
                  <a:pt x="96411" y="228576"/>
                </a:lnTo>
                <a:lnTo>
                  <a:pt x="94619" y="212209"/>
                </a:lnTo>
                <a:lnTo>
                  <a:pt x="43162" y="279530"/>
                </a:lnTo>
                <a:lnTo>
                  <a:pt x="13487" y="326272"/>
                </a:lnTo>
                <a:lnTo>
                  <a:pt x="0" y="347518"/>
                </a:lnTo>
                <a:lnTo>
                  <a:pt x="86321" y="483514"/>
                </a:lnTo>
                <a:lnTo>
                  <a:pt x="94602" y="482860"/>
                </a:lnTo>
                <a:lnTo>
                  <a:pt x="96418" y="466464"/>
                </a:lnTo>
                <a:lnTo>
                  <a:pt x="95536" y="446508"/>
                </a:lnTo>
                <a:lnTo>
                  <a:pt x="95724" y="435169"/>
                </a:lnTo>
                <a:lnTo>
                  <a:pt x="218684" y="435169"/>
                </a:lnTo>
                <a:lnTo>
                  <a:pt x="254106" y="429494"/>
                </a:lnTo>
                <a:lnTo>
                  <a:pt x="287164" y="405734"/>
                </a:lnTo>
                <a:lnTo>
                  <a:pt x="317749" y="369635"/>
                </a:lnTo>
                <a:lnTo>
                  <a:pt x="345754" y="326933"/>
                </a:lnTo>
                <a:lnTo>
                  <a:pt x="371069" y="283364"/>
                </a:lnTo>
                <a:lnTo>
                  <a:pt x="393588" y="244664"/>
                </a:lnTo>
                <a:lnTo>
                  <a:pt x="413202" y="216569"/>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242" name="Google Shape;242;p11"/>
          <p:cNvSpPr/>
          <p:nvPr/>
        </p:nvSpPr>
        <p:spPr>
          <a:xfrm>
            <a:off x="2389957" y="157327"/>
            <a:ext cx="115888" cy="131254"/>
          </a:xfrm>
          <a:custGeom>
            <a:avLst/>
            <a:gdLst/>
            <a:ahLst/>
            <a:cxnLst/>
            <a:rect l="l" t="t" r="r" b="b"/>
            <a:pathLst>
              <a:path w="370840" h="437514" extrusionOk="0">
                <a:moveTo>
                  <a:pt x="152110" y="259876"/>
                </a:moveTo>
                <a:lnTo>
                  <a:pt x="241406" y="119242"/>
                </a:lnTo>
                <a:lnTo>
                  <a:pt x="284619" y="141932"/>
                </a:lnTo>
                <a:lnTo>
                  <a:pt x="284743" y="124740"/>
                </a:lnTo>
                <a:lnTo>
                  <a:pt x="255136" y="75622"/>
                </a:lnTo>
                <a:lnTo>
                  <a:pt x="220561" y="24181"/>
                </a:lnTo>
                <a:lnTo>
                  <a:pt x="205784" y="20"/>
                </a:lnTo>
                <a:lnTo>
                  <a:pt x="34930" y="0"/>
                </a:lnTo>
                <a:lnTo>
                  <a:pt x="31182" y="7543"/>
                </a:lnTo>
                <a:lnTo>
                  <a:pt x="45312" y="17083"/>
                </a:lnTo>
                <a:lnTo>
                  <a:pt x="64115" y="25971"/>
                </a:lnTo>
                <a:lnTo>
                  <a:pt x="74385" y="31559"/>
                </a:lnTo>
                <a:lnTo>
                  <a:pt x="55949" y="61323"/>
                </a:lnTo>
                <a:lnTo>
                  <a:pt x="30167" y="99782"/>
                </a:lnTo>
                <a:lnTo>
                  <a:pt x="7898" y="139293"/>
                </a:lnTo>
                <a:lnTo>
                  <a:pt x="9000" y="205359"/>
                </a:lnTo>
                <a:lnTo>
                  <a:pt x="36893" y="255742"/>
                </a:lnTo>
                <a:lnTo>
                  <a:pt x="72762" y="311548"/>
                </a:lnTo>
                <a:lnTo>
                  <a:pt x="105693" y="360960"/>
                </a:lnTo>
                <a:lnTo>
                  <a:pt x="124771" y="392166"/>
                </a:lnTo>
                <a:lnTo>
                  <a:pt x="150685" y="419106"/>
                </a:lnTo>
                <a:lnTo>
                  <a:pt x="190526" y="432688"/>
                </a:lnTo>
                <a:lnTo>
                  <a:pt x="238377" y="436999"/>
                </a:lnTo>
                <a:lnTo>
                  <a:pt x="288320" y="436129"/>
                </a:lnTo>
                <a:lnTo>
                  <a:pt x="334439" y="434167"/>
                </a:lnTo>
                <a:lnTo>
                  <a:pt x="370815" y="435201"/>
                </a:lnTo>
                <a:lnTo>
                  <a:pt x="370815" y="259876"/>
                </a:lnTo>
                <a:lnTo>
                  <a:pt x="152110" y="259876"/>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243" name="Google Shape;243;p11"/>
          <p:cNvSpPr/>
          <p:nvPr/>
        </p:nvSpPr>
        <p:spPr>
          <a:xfrm>
            <a:off x="7038038" y="-10800"/>
            <a:ext cx="1399552" cy="366522"/>
          </a:xfrm>
          <a:custGeom>
            <a:avLst/>
            <a:gdLst/>
            <a:ahLst/>
            <a:cxnLst/>
            <a:rect l="l" t="t" r="r" b="b"/>
            <a:pathLst>
              <a:path w="3235959" h="660400" extrusionOk="0">
                <a:moveTo>
                  <a:pt x="3235671" y="0"/>
                </a:moveTo>
                <a:lnTo>
                  <a:pt x="0" y="0"/>
                </a:lnTo>
                <a:lnTo>
                  <a:pt x="0" y="555574"/>
                </a:lnTo>
                <a:lnTo>
                  <a:pt x="8228" y="596332"/>
                </a:lnTo>
                <a:lnTo>
                  <a:pt x="30667" y="629615"/>
                </a:lnTo>
                <a:lnTo>
                  <a:pt x="63950" y="652055"/>
                </a:lnTo>
                <a:lnTo>
                  <a:pt x="104708" y="660283"/>
                </a:lnTo>
                <a:lnTo>
                  <a:pt x="3130962" y="660283"/>
                </a:lnTo>
                <a:lnTo>
                  <a:pt x="3171720" y="652055"/>
                </a:lnTo>
                <a:lnTo>
                  <a:pt x="3205003" y="629615"/>
                </a:lnTo>
                <a:lnTo>
                  <a:pt x="3227442" y="596332"/>
                </a:lnTo>
                <a:lnTo>
                  <a:pt x="3235671" y="555574"/>
                </a:lnTo>
                <a:lnTo>
                  <a:pt x="3235671" y="0"/>
                </a:lnTo>
                <a:close/>
              </a:path>
            </a:pathLst>
          </a:custGeom>
          <a:solidFill>
            <a:srgbClr val="5FB8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b="1"/>
          </a:p>
        </p:txBody>
      </p:sp>
      <p:sp>
        <p:nvSpPr>
          <p:cNvPr id="244" name="Google Shape;244;p11"/>
          <p:cNvSpPr txBox="1"/>
          <p:nvPr/>
        </p:nvSpPr>
        <p:spPr>
          <a:xfrm>
            <a:off x="7411075" y="44225"/>
            <a:ext cx="932400" cy="318600"/>
          </a:xfrm>
          <a:prstGeom prst="rect">
            <a:avLst/>
          </a:prstGeom>
          <a:noFill/>
          <a:ln>
            <a:noFill/>
          </a:ln>
        </p:spPr>
        <p:txBody>
          <a:bodyPr spcFirstLastPara="1" wrap="square" lIns="0" tIns="7800" rIns="0" bIns="0" anchor="ctr" anchorCtr="0">
            <a:noAutofit/>
          </a:bodyPr>
          <a:lstStyle/>
          <a:p>
            <a:pPr marL="12700" marR="0" lvl="0" indent="0" algn="l" rtl="0">
              <a:lnSpc>
                <a:spcPct val="90000"/>
              </a:lnSpc>
              <a:spcBef>
                <a:spcPts val="0"/>
              </a:spcBef>
              <a:spcAft>
                <a:spcPts val="0"/>
              </a:spcAft>
              <a:buNone/>
            </a:pPr>
            <a:r>
              <a:rPr lang="es" sz="900">
                <a:solidFill>
                  <a:srgbClr val="FFFFFF"/>
                </a:solidFill>
                <a:latin typeface="Lato"/>
                <a:ea typeface="Lato"/>
                <a:cs typeface="Lato"/>
                <a:sym typeface="Lato"/>
              </a:rPr>
              <a:t>SOCIAL ACTION</a:t>
            </a:r>
            <a:endParaRPr sz="900">
              <a:latin typeface="Lato"/>
              <a:ea typeface="Lato"/>
              <a:cs typeface="Lato"/>
              <a:sym typeface="Lato"/>
            </a:endParaRPr>
          </a:p>
        </p:txBody>
      </p:sp>
      <p:sp>
        <p:nvSpPr>
          <p:cNvPr id="245" name="Google Shape;245;p11"/>
          <p:cNvSpPr/>
          <p:nvPr/>
        </p:nvSpPr>
        <p:spPr>
          <a:xfrm>
            <a:off x="7141465" y="89790"/>
            <a:ext cx="239030" cy="202501"/>
          </a:xfrm>
          <a:custGeom>
            <a:avLst/>
            <a:gdLst/>
            <a:ahLst/>
            <a:cxnLst/>
            <a:rect l="l" t="t" r="r" b="b"/>
            <a:pathLst>
              <a:path w="758825" h="675004" extrusionOk="0">
                <a:moveTo>
                  <a:pt x="698198" y="66029"/>
                </a:moveTo>
                <a:lnTo>
                  <a:pt x="666171" y="37751"/>
                </a:lnTo>
                <a:lnTo>
                  <a:pt x="629594" y="17049"/>
                </a:lnTo>
                <a:lnTo>
                  <a:pt x="589399" y="4330"/>
                </a:lnTo>
                <a:lnTo>
                  <a:pt x="546517" y="0"/>
                </a:lnTo>
                <a:lnTo>
                  <a:pt x="514391" y="2589"/>
                </a:lnTo>
                <a:lnTo>
                  <a:pt x="454707" y="23191"/>
                </a:lnTo>
                <a:lnTo>
                  <a:pt x="414318" y="52037"/>
                </a:lnTo>
                <a:lnTo>
                  <a:pt x="379182" y="91431"/>
                </a:lnTo>
                <a:lnTo>
                  <a:pt x="368160" y="77213"/>
                </a:lnTo>
                <a:lnTo>
                  <a:pt x="331005" y="41129"/>
                </a:lnTo>
                <a:lnTo>
                  <a:pt x="274612" y="10332"/>
                </a:lnTo>
                <a:lnTo>
                  <a:pt x="211857" y="0"/>
                </a:lnTo>
                <a:lnTo>
                  <a:pt x="168963" y="4330"/>
                </a:lnTo>
                <a:lnTo>
                  <a:pt x="128761" y="17049"/>
                </a:lnTo>
                <a:lnTo>
                  <a:pt x="92182" y="37751"/>
                </a:lnTo>
                <a:lnTo>
                  <a:pt x="60155" y="66029"/>
                </a:lnTo>
                <a:lnTo>
                  <a:pt x="34393" y="100314"/>
                </a:lnTo>
                <a:lnTo>
                  <a:pt x="15533" y="139383"/>
                </a:lnTo>
                <a:lnTo>
                  <a:pt x="3945" y="182245"/>
                </a:lnTo>
                <a:lnTo>
                  <a:pt x="0" y="227909"/>
                </a:lnTo>
                <a:lnTo>
                  <a:pt x="4538" y="275127"/>
                </a:lnTo>
                <a:lnTo>
                  <a:pt x="18371" y="321121"/>
                </a:lnTo>
                <a:lnTo>
                  <a:pt x="41823" y="366698"/>
                </a:lnTo>
                <a:lnTo>
                  <a:pt x="75222" y="412668"/>
                </a:lnTo>
                <a:lnTo>
                  <a:pt x="105095" y="446067"/>
                </a:lnTo>
                <a:lnTo>
                  <a:pt x="139322" y="480053"/>
                </a:lnTo>
                <a:lnTo>
                  <a:pt x="177439" y="515013"/>
                </a:lnTo>
                <a:lnTo>
                  <a:pt x="218985" y="551332"/>
                </a:lnTo>
                <a:lnTo>
                  <a:pt x="263499" y="589395"/>
                </a:lnTo>
                <a:lnTo>
                  <a:pt x="283685" y="606604"/>
                </a:lnTo>
                <a:lnTo>
                  <a:pt x="304954" y="624804"/>
                </a:lnTo>
                <a:lnTo>
                  <a:pt x="327086" y="643869"/>
                </a:lnTo>
                <a:lnTo>
                  <a:pt x="349863" y="663676"/>
                </a:lnTo>
                <a:lnTo>
                  <a:pt x="356350" y="668392"/>
                </a:lnTo>
                <a:lnTo>
                  <a:pt x="363517" y="671846"/>
                </a:lnTo>
                <a:lnTo>
                  <a:pt x="371187" y="673968"/>
                </a:lnTo>
                <a:lnTo>
                  <a:pt x="379182" y="674691"/>
                </a:lnTo>
                <a:lnTo>
                  <a:pt x="387171" y="673968"/>
                </a:lnTo>
                <a:lnTo>
                  <a:pt x="394840" y="671847"/>
                </a:lnTo>
                <a:lnTo>
                  <a:pt x="402003" y="668396"/>
                </a:lnTo>
                <a:lnTo>
                  <a:pt x="408479" y="663686"/>
                </a:lnTo>
                <a:lnTo>
                  <a:pt x="431265" y="643872"/>
                </a:lnTo>
                <a:lnTo>
                  <a:pt x="453408" y="624799"/>
                </a:lnTo>
                <a:lnTo>
                  <a:pt x="474686" y="606591"/>
                </a:lnTo>
                <a:lnTo>
                  <a:pt x="494874" y="589374"/>
                </a:lnTo>
                <a:lnTo>
                  <a:pt x="539384" y="551317"/>
                </a:lnTo>
                <a:lnTo>
                  <a:pt x="580930" y="515004"/>
                </a:lnTo>
                <a:lnTo>
                  <a:pt x="619049" y="480049"/>
                </a:lnTo>
                <a:lnTo>
                  <a:pt x="653277" y="446066"/>
                </a:lnTo>
                <a:lnTo>
                  <a:pt x="683151" y="412668"/>
                </a:lnTo>
                <a:lnTo>
                  <a:pt x="716547" y="366698"/>
                </a:lnTo>
                <a:lnTo>
                  <a:pt x="739993" y="321119"/>
                </a:lnTo>
                <a:lnTo>
                  <a:pt x="753818" y="275123"/>
                </a:lnTo>
                <a:lnTo>
                  <a:pt x="758353" y="227898"/>
                </a:lnTo>
                <a:lnTo>
                  <a:pt x="754408" y="182241"/>
                </a:lnTo>
                <a:lnTo>
                  <a:pt x="742820" y="139381"/>
                </a:lnTo>
                <a:lnTo>
                  <a:pt x="723959" y="100313"/>
                </a:lnTo>
                <a:lnTo>
                  <a:pt x="698198" y="66029"/>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246" name="Google Shape;246;p11"/>
          <p:cNvSpPr/>
          <p:nvPr/>
        </p:nvSpPr>
        <p:spPr>
          <a:xfrm>
            <a:off x="5457631" y="-10800"/>
            <a:ext cx="1399552" cy="366522"/>
          </a:xfrm>
          <a:custGeom>
            <a:avLst/>
            <a:gdLst/>
            <a:ahLst/>
            <a:cxnLst/>
            <a:rect l="l" t="t" r="r" b="b"/>
            <a:pathLst>
              <a:path w="3235959" h="660400" extrusionOk="0">
                <a:moveTo>
                  <a:pt x="3235681" y="0"/>
                </a:moveTo>
                <a:lnTo>
                  <a:pt x="0" y="0"/>
                </a:lnTo>
                <a:lnTo>
                  <a:pt x="0" y="555574"/>
                </a:lnTo>
                <a:lnTo>
                  <a:pt x="8229" y="596332"/>
                </a:lnTo>
                <a:lnTo>
                  <a:pt x="30671" y="629615"/>
                </a:lnTo>
                <a:lnTo>
                  <a:pt x="63955" y="652055"/>
                </a:lnTo>
                <a:lnTo>
                  <a:pt x="104708" y="660283"/>
                </a:lnTo>
                <a:lnTo>
                  <a:pt x="3130972" y="660283"/>
                </a:lnTo>
                <a:lnTo>
                  <a:pt x="3171726" y="652055"/>
                </a:lnTo>
                <a:lnTo>
                  <a:pt x="3205009" y="629615"/>
                </a:lnTo>
                <a:lnTo>
                  <a:pt x="3227451" y="596332"/>
                </a:lnTo>
                <a:lnTo>
                  <a:pt x="3235681" y="555574"/>
                </a:lnTo>
                <a:lnTo>
                  <a:pt x="3235681" y="0"/>
                </a:lnTo>
                <a:close/>
              </a:path>
            </a:pathLst>
          </a:custGeom>
          <a:solidFill>
            <a:srgbClr val="09678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b="1"/>
          </a:p>
        </p:txBody>
      </p:sp>
      <p:sp>
        <p:nvSpPr>
          <p:cNvPr id="247" name="Google Shape;247;p11"/>
          <p:cNvSpPr txBox="1"/>
          <p:nvPr/>
        </p:nvSpPr>
        <p:spPr>
          <a:xfrm>
            <a:off x="5874975" y="44225"/>
            <a:ext cx="932400" cy="320400"/>
          </a:xfrm>
          <a:prstGeom prst="rect">
            <a:avLst/>
          </a:prstGeom>
          <a:noFill/>
          <a:ln>
            <a:noFill/>
          </a:ln>
        </p:spPr>
        <p:txBody>
          <a:bodyPr spcFirstLastPara="1" wrap="square" lIns="0" tIns="7800" rIns="0" bIns="0" anchor="ctr" anchorCtr="0">
            <a:noAutofit/>
          </a:bodyPr>
          <a:lstStyle/>
          <a:p>
            <a:pPr marL="12700" marR="0" lvl="0" indent="0" algn="l" rtl="0">
              <a:lnSpc>
                <a:spcPct val="90000"/>
              </a:lnSpc>
              <a:spcBef>
                <a:spcPts val="0"/>
              </a:spcBef>
              <a:spcAft>
                <a:spcPts val="0"/>
              </a:spcAft>
              <a:buNone/>
            </a:pPr>
            <a:r>
              <a:rPr lang="es" sz="900">
                <a:solidFill>
                  <a:srgbClr val="FFFFFF"/>
                </a:solidFill>
                <a:latin typeface="Lato"/>
                <a:ea typeface="Lato"/>
                <a:cs typeface="Lato"/>
                <a:sym typeface="Lato"/>
              </a:rPr>
              <a:t>COMMITTED EMPLOYEES</a:t>
            </a:r>
            <a:endParaRPr sz="900">
              <a:latin typeface="Lato"/>
              <a:ea typeface="Lato"/>
              <a:cs typeface="Lato"/>
              <a:sym typeface="Lato"/>
            </a:endParaRPr>
          </a:p>
        </p:txBody>
      </p:sp>
      <p:sp>
        <p:nvSpPr>
          <p:cNvPr id="248" name="Google Shape;248;p11"/>
          <p:cNvSpPr/>
          <p:nvPr/>
        </p:nvSpPr>
        <p:spPr>
          <a:xfrm>
            <a:off x="716400" y="-10800"/>
            <a:ext cx="1399553" cy="366522"/>
          </a:xfrm>
          <a:custGeom>
            <a:avLst/>
            <a:gdLst/>
            <a:ahLst/>
            <a:cxnLst/>
            <a:rect l="l" t="t" r="r" b="b"/>
            <a:pathLst>
              <a:path w="3235960" h="660400" extrusionOk="0">
                <a:moveTo>
                  <a:pt x="3235671" y="0"/>
                </a:moveTo>
                <a:lnTo>
                  <a:pt x="0" y="0"/>
                </a:lnTo>
                <a:lnTo>
                  <a:pt x="0" y="555574"/>
                </a:lnTo>
                <a:lnTo>
                  <a:pt x="8228" y="596332"/>
                </a:lnTo>
                <a:lnTo>
                  <a:pt x="30667" y="629615"/>
                </a:lnTo>
                <a:lnTo>
                  <a:pt x="63950" y="652055"/>
                </a:lnTo>
                <a:lnTo>
                  <a:pt x="104708" y="660283"/>
                </a:lnTo>
                <a:lnTo>
                  <a:pt x="3130962" y="660283"/>
                </a:lnTo>
                <a:lnTo>
                  <a:pt x="3171720" y="652055"/>
                </a:lnTo>
                <a:lnTo>
                  <a:pt x="3205003" y="629615"/>
                </a:lnTo>
                <a:lnTo>
                  <a:pt x="3227442" y="596332"/>
                </a:lnTo>
                <a:lnTo>
                  <a:pt x="3235671" y="555574"/>
                </a:lnTo>
                <a:lnTo>
                  <a:pt x="3235671" y="0"/>
                </a:lnTo>
                <a:close/>
              </a:path>
            </a:pathLst>
          </a:custGeom>
          <a:solidFill>
            <a:srgbClr val="88C3B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b="1"/>
          </a:p>
        </p:txBody>
      </p:sp>
      <p:sp>
        <p:nvSpPr>
          <p:cNvPr id="249" name="Google Shape;249;p11"/>
          <p:cNvSpPr txBox="1"/>
          <p:nvPr/>
        </p:nvSpPr>
        <p:spPr>
          <a:xfrm>
            <a:off x="1119554" y="44225"/>
            <a:ext cx="932400" cy="320400"/>
          </a:xfrm>
          <a:prstGeom prst="rect">
            <a:avLst/>
          </a:prstGeom>
          <a:noFill/>
          <a:ln>
            <a:noFill/>
          </a:ln>
        </p:spPr>
        <p:txBody>
          <a:bodyPr spcFirstLastPara="1" wrap="square" lIns="0" tIns="7800" rIns="0" bIns="0" anchor="ctr" anchorCtr="0">
            <a:noAutofit/>
          </a:bodyPr>
          <a:lstStyle/>
          <a:p>
            <a:pPr marL="12700" marR="0" lvl="0" indent="0" algn="l" rtl="0">
              <a:lnSpc>
                <a:spcPct val="90000"/>
              </a:lnSpc>
              <a:spcBef>
                <a:spcPts val="0"/>
              </a:spcBef>
              <a:spcAft>
                <a:spcPts val="0"/>
              </a:spcAft>
              <a:buNone/>
            </a:pPr>
            <a:r>
              <a:rPr lang="es" sz="900">
                <a:solidFill>
                  <a:srgbClr val="FFFFFF"/>
                </a:solidFill>
                <a:latin typeface="Lato"/>
                <a:ea typeface="Lato"/>
                <a:cs typeface="Lato"/>
                <a:sym typeface="Lato"/>
              </a:rPr>
              <a:t>HOME</a:t>
            </a:r>
            <a:endParaRPr sz="900">
              <a:latin typeface="Lato"/>
              <a:ea typeface="Lato"/>
              <a:cs typeface="Lato"/>
              <a:sym typeface="Lato"/>
            </a:endParaRPr>
          </a:p>
        </p:txBody>
      </p:sp>
      <p:grpSp>
        <p:nvGrpSpPr>
          <p:cNvPr id="250" name="Google Shape;250;p11"/>
          <p:cNvGrpSpPr/>
          <p:nvPr/>
        </p:nvGrpSpPr>
        <p:grpSpPr>
          <a:xfrm>
            <a:off x="875759" y="78041"/>
            <a:ext cx="194959" cy="225752"/>
            <a:chOff x="2042250" y="818150"/>
            <a:chExt cx="3544700" cy="4097125"/>
          </a:xfrm>
        </p:grpSpPr>
        <p:sp>
          <p:nvSpPr>
            <p:cNvPr id="251" name="Google Shape;251;p11"/>
            <p:cNvSpPr/>
            <p:nvPr/>
          </p:nvSpPr>
          <p:spPr>
            <a:xfrm>
              <a:off x="2042250" y="1794075"/>
              <a:ext cx="3544700" cy="3121200"/>
            </a:xfrm>
            <a:custGeom>
              <a:avLst/>
              <a:gdLst/>
              <a:ahLst/>
              <a:cxnLst/>
              <a:rect l="l" t="t" r="r" b="b"/>
              <a:pathLst>
                <a:path w="141788" h="124848" extrusionOk="0">
                  <a:moveTo>
                    <a:pt x="134790" y="6998"/>
                  </a:moveTo>
                  <a:lnTo>
                    <a:pt x="134790" y="117850"/>
                  </a:lnTo>
                  <a:lnTo>
                    <a:pt x="6998" y="117850"/>
                  </a:lnTo>
                  <a:lnTo>
                    <a:pt x="6998" y="6998"/>
                  </a:lnTo>
                  <a:close/>
                  <a:moveTo>
                    <a:pt x="1" y="1"/>
                  </a:moveTo>
                  <a:lnTo>
                    <a:pt x="1" y="124847"/>
                  </a:lnTo>
                  <a:lnTo>
                    <a:pt x="141787" y="124847"/>
                  </a:lnTo>
                  <a:lnTo>
                    <a:pt x="141787"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52" name="Google Shape;252;p11"/>
            <p:cNvSpPr/>
            <p:nvPr/>
          </p:nvSpPr>
          <p:spPr>
            <a:xfrm>
              <a:off x="3220750" y="3331650"/>
              <a:ext cx="1187700" cy="1583625"/>
            </a:xfrm>
            <a:custGeom>
              <a:avLst/>
              <a:gdLst/>
              <a:ahLst/>
              <a:cxnLst/>
              <a:rect l="l" t="t" r="r" b="b"/>
              <a:pathLst>
                <a:path w="47508" h="63345" extrusionOk="0">
                  <a:moveTo>
                    <a:pt x="29094" y="6998"/>
                  </a:moveTo>
                  <a:lnTo>
                    <a:pt x="34250" y="9207"/>
                  </a:lnTo>
                  <a:lnTo>
                    <a:pt x="37933" y="13258"/>
                  </a:lnTo>
                  <a:lnTo>
                    <a:pt x="40142" y="18414"/>
                  </a:lnTo>
                  <a:lnTo>
                    <a:pt x="40511" y="21360"/>
                  </a:lnTo>
                  <a:lnTo>
                    <a:pt x="40511" y="56347"/>
                  </a:lnTo>
                  <a:lnTo>
                    <a:pt x="6998" y="56347"/>
                  </a:lnTo>
                  <a:lnTo>
                    <a:pt x="6998" y="21360"/>
                  </a:lnTo>
                  <a:lnTo>
                    <a:pt x="6998" y="18414"/>
                  </a:lnTo>
                  <a:lnTo>
                    <a:pt x="9207" y="13258"/>
                  </a:lnTo>
                  <a:lnTo>
                    <a:pt x="13258" y="9207"/>
                  </a:lnTo>
                  <a:lnTo>
                    <a:pt x="18046" y="6998"/>
                  </a:lnTo>
                  <a:close/>
                  <a:moveTo>
                    <a:pt x="20992" y="0"/>
                  </a:moveTo>
                  <a:lnTo>
                    <a:pt x="16941" y="369"/>
                  </a:lnTo>
                  <a:lnTo>
                    <a:pt x="9207" y="3683"/>
                  </a:lnTo>
                  <a:lnTo>
                    <a:pt x="3315" y="9207"/>
                  </a:lnTo>
                  <a:lnTo>
                    <a:pt x="369" y="16941"/>
                  </a:lnTo>
                  <a:lnTo>
                    <a:pt x="0" y="21360"/>
                  </a:lnTo>
                  <a:lnTo>
                    <a:pt x="0" y="63344"/>
                  </a:lnTo>
                  <a:lnTo>
                    <a:pt x="47508" y="63344"/>
                  </a:lnTo>
                  <a:lnTo>
                    <a:pt x="47508" y="21360"/>
                  </a:lnTo>
                  <a:lnTo>
                    <a:pt x="47140" y="16941"/>
                  </a:lnTo>
                  <a:lnTo>
                    <a:pt x="43825" y="9207"/>
                  </a:lnTo>
                  <a:lnTo>
                    <a:pt x="37933" y="3683"/>
                  </a:lnTo>
                  <a:lnTo>
                    <a:pt x="30567" y="369"/>
                  </a:lnTo>
                  <a:lnTo>
                    <a:pt x="26148" y="0"/>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53" name="Google Shape;253;p11"/>
            <p:cNvSpPr/>
            <p:nvPr/>
          </p:nvSpPr>
          <p:spPr>
            <a:xfrm>
              <a:off x="2042250" y="818150"/>
              <a:ext cx="3544700" cy="1150900"/>
            </a:xfrm>
            <a:custGeom>
              <a:avLst/>
              <a:gdLst/>
              <a:ahLst/>
              <a:cxnLst/>
              <a:rect l="l" t="t" r="r" b="b"/>
              <a:pathLst>
                <a:path w="141788" h="46036" extrusionOk="0">
                  <a:moveTo>
                    <a:pt x="124847" y="6629"/>
                  </a:moveTo>
                  <a:lnTo>
                    <a:pt x="129266" y="8839"/>
                  </a:lnTo>
                  <a:lnTo>
                    <a:pt x="132580" y="12154"/>
                  </a:lnTo>
                  <a:lnTo>
                    <a:pt x="134790" y="16573"/>
                  </a:lnTo>
                  <a:lnTo>
                    <a:pt x="134790" y="19151"/>
                  </a:lnTo>
                  <a:lnTo>
                    <a:pt x="134790" y="39038"/>
                  </a:lnTo>
                  <a:lnTo>
                    <a:pt x="6998" y="39038"/>
                  </a:lnTo>
                  <a:lnTo>
                    <a:pt x="6998" y="19151"/>
                  </a:lnTo>
                  <a:lnTo>
                    <a:pt x="6998" y="16573"/>
                  </a:lnTo>
                  <a:lnTo>
                    <a:pt x="8840" y="12154"/>
                  </a:lnTo>
                  <a:lnTo>
                    <a:pt x="12154" y="8839"/>
                  </a:lnTo>
                  <a:lnTo>
                    <a:pt x="16573" y="6629"/>
                  </a:lnTo>
                  <a:close/>
                  <a:moveTo>
                    <a:pt x="15469" y="0"/>
                  </a:moveTo>
                  <a:lnTo>
                    <a:pt x="8471" y="2947"/>
                  </a:lnTo>
                  <a:lnTo>
                    <a:pt x="3315" y="8103"/>
                  </a:lnTo>
                  <a:lnTo>
                    <a:pt x="369" y="15100"/>
                  </a:lnTo>
                  <a:lnTo>
                    <a:pt x="1" y="19151"/>
                  </a:lnTo>
                  <a:lnTo>
                    <a:pt x="1" y="46035"/>
                  </a:lnTo>
                  <a:lnTo>
                    <a:pt x="141787" y="46035"/>
                  </a:lnTo>
                  <a:lnTo>
                    <a:pt x="141787" y="19151"/>
                  </a:lnTo>
                  <a:lnTo>
                    <a:pt x="141419" y="15100"/>
                  </a:lnTo>
                  <a:lnTo>
                    <a:pt x="138473" y="8103"/>
                  </a:lnTo>
                  <a:lnTo>
                    <a:pt x="133317" y="2947"/>
                  </a:lnTo>
                  <a:lnTo>
                    <a:pt x="126320" y="0"/>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254" name="Google Shape;254;p11"/>
          <p:cNvSpPr/>
          <p:nvPr/>
        </p:nvSpPr>
        <p:spPr>
          <a:xfrm>
            <a:off x="5588997" y="201623"/>
            <a:ext cx="227015" cy="90322"/>
          </a:xfrm>
          <a:custGeom>
            <a:avLst/>
            <a:gdLst/>
            <a:ahLst/>
            <a:cxnLst/>
            <a:rect l="l" t="t" r="r" b="b"/>
            <a:pathLst>
              <a:path w="715009" h="284479" extrusionOk="0">
                <a:moveTo>
                  <a:pt x="626054" y="0"/>
                </a:moveTo>
                <a:lnTo>
                  <a:pt x="88761" y="0"/>
                </a:lnTo>
                <a:lnTo>
                  <a:pt x="54210" y="6974"/>
                </a:lnTo>
                <a:lnTo>
                  <a:pt x="25996" y="25996"/>
                </a:lnTo>
                <a:lnTo>
                  <a:pt x="6974" y="54210"/>
                </a:lnTo>
                <a:lnTo>
                  <a:pt x="0" y="88761"/>
                </a:lnTo>
                <a:lnTo>
                  <a:pt x="0" y="284441"/>
                </a:lnTo>
                <a:lnTo>
                  <a:pt x="714815" y="284441"/>
                </a:lnTo>
                <a:lnTo>
                  <a:pt x="714815" y="88761"/>
                </a:lnTo>
                <a:lnTo>
                  <a:pt x="707841" y="54210"/>
                </a:lnTo>
                <a:lnTo>
                  <a:pt x="688819" y="25996"/>
                </a:lnTo>
                <a:lnTo>
                  <a:pt x="660605" y="6974"/>
                </a:lnTo>
                <a:lnTo>
                  <a:pt x="626054" y="0"/>
                </a:lnTo>
                <a:close/>
              </a:path>
            </a:pathLst>
          </a:custGeom>
          <a:solidFill>
            <a:srgbClr val="126B8F"/>
          </a:solid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255" name="Google Shape;255;p11"/>
          <p:cNvSpPr/>
          <p:nvPr/>
        </p:nvSpPr>
        <p:spPr>
          <a:xfrm>
            <a:off x="5669200" y="115619"/>
            <a:ext cx="65927" cy="123588"/>
          </a:xfrm>
          <a:custGeom>
            <a:avLst/>
            <a:gdLst/>
            <a:ahLst/>
            <a:cxnLst/>
            <a:rect l="l" t="t" r="r" b="b"/>
            <a:pathLst>
              <a:path w="207645" h="389254" extrusionOk="0">
                <a:moveTo>
                  <a:pt x="207019" y="0"/>
                </a:moveTo>
                <a:lnTo>
                  <a:pt x="0" y="0"/>
                </a:lnTo>
                <a:lnTo>
                  <a:pt x="0" y="338230"/>
                </a:lnTo>
                <a:lnTo>
                  <a:pt x="3986" y="357978"/>
                </a:lnTo>
                <a:lnTo>
                  <a:pt x="14858" y="374103"/>
                </a:lnTo>
                <a:lnTo>
                  <a:pt x="30983" y="384975"/>
                </a:lnTo>
                <a:lnTo>
                  <a:pt x="50731" y="388961"/>
                </a:lnTo>
                <a:lnTo>
                  <a:pt x="156288" y="388961"/>
                </a:lnTo>
                <a:lnTo>
                  <a:pt x="176036" y="384975"/>
                </a:lnTo>
                <a:lnTo>
                  <a:pt x="192161" y="374103"/>
                </a:lnTo>
                <a:lnTo>
                  <a:pt x="203033" y="357978"/>
                </a:lnTo>
                <a:lnTo>
                  <a:pt x="207019" y="338230"/>
                </a:lnTo>
                <a:lnTo>
                  <a:pt x="207019" y="0"/>
                </a:lnTo>
                <a:close/>
              </a:path>
            </a:pathLst>
          </a:custGeom>
          <a:solidFill>
            <a:srgbClr val="126B8F"/>
          </a:solid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256" name="Google Shape;256;p11"/>
          <p:cNvSpPr/>
          <p:nvPr/>
        </p:nvSpPr>
        <p:spPr>
          <a:xfrm>
            <a:off x="5640465" y="64871"/>
            <a:ext cx="123588" cy="123588"/>
          </a:xfrm>
          <a:custGeom>
            <a:avLst/>
            <a:gdLst/>
            <a:ahLst/>
            <a:cxnLst/>
            <a:rect l="l" t="t" r="r" b="b"/>
            <a:pathLst>
              <a:path w="389254" h="389254" extrusionOk="0">
                <a:moveTo>
                  <a:pt x="339612" y="0"/>
                </a:moveTo>
                <a:lnTo>
                  <a:pt x="49338" y="0"/>
                </a:lnTo>
                <a:lnTo>
                  <a:pt x="30135" y="3877"/>
                </a:lnTo>
                <a:lnTo>
                  <a:pt x="14452" y="14453"/>
                </a:lnTo>
                <a:lnTo>
                  <a:pt x="3877" y="30139"/>
                </a:lnTo>
                <a:lnTo>
                  <a:pt x="0" y="49349"/>
                </a:lnTo>
                <a:lnTo>
                  <a:pt x="0" y="339612"/>
                </a:lnTo>
                <a:lnTo>
                  <a:pt x="3877" y="358822"/>
                </a:lnTo>
                <a:lnTo>
                  <a:pt x="14452" y="374508"/>
                </a:lnTo>
                <a:lnTo>
                  <a:pt x="30135" y="385083"/>
                </a:lnTo>
                <a:lnTo>
                  <a:pt x="49338" y="388961"/>
                </a:lnTo>
                <a:lnTo>
                  <a:pt x="339612" y="388961"/>
                </a:lnTo>
                <a:lnTo>
                  <a:pt x="358822" y="385083"/>
                </a:lnTo>
                <a:lnTo>
                  <a:pt x="374508" y="374508"/>
                </a:lnTo>
                <a:lnTo>
                  <a:pt x="385083" y="358822"/>
                </a:lnTo>
                <a:lnTo>
                  <a:pt x="388961" y="339612"/>
                </a:lnTo>
                <a:lnTo>
                  <a:pt x="388961" y="49349"/>
                </a:lnTo>
                <a:lnTo>
                  <a:pt x="385083" y="30139"/>
                </a:lnTo>
                <a:lnTo>
                  <a:pt x="374508" y="14453"/>
                </a:lnTo>
                <a:lnTo>
                  <a:pt x="358822" y="3877"/>
                </a:lnTo>
                <a:lnTo>
                  <a:pt x="339612" y="0"/>
                </a:lnTo>
                <a:close/>
              </a:path>
            </a:pathLst>
          </a:custGeom>
          <a:solidFill>
            <a:srgbClr val="126B8F"/>
          </a:solid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257" name="Google Shape;257;p11"/>
          <p:cNvSpPr/>
          <p:nvPr/>
        </p:nvSpPr>
        <p:spPr>
          <a:xfrm>
            <a:off x="5639301" y="54075"/>
            <a:ext cx="135080" cy="48185"/>
          </a:xfrm>
          <a:custGeom>
            <a:avLst/>
            <a:gdLst/>
            <a:ahLst/>
            <a:cxnLst/>
            <a:rect l="l" t="t" r="r" b="b"/>
            <a:pathLst>
              <a:path w="425450" h="151764" extrusionOk="0">
                <a:moveTo>
                  <a:pt x="425170" y="0"/>
                </a:moveTo>
                <a:lnTo>
                  <a:pt x="37035" y="0"/>
                </a:lnTo>
                <a:lnTo>
                  <a:pt x="22621" y="2911"/>
                </a:lnTo>
                <a:lnTo>
                  <a:pt x="10849" y="10850"/>
                </a:lnTo>
                <a:lnTo>
                  <a:pt x="2911" y="22625"/>
                </a:lnTo>
                <a:lnTo>
                  <a:pt x="0" y="37045"/>
                </a:lnTo>
                <a:lnTo>
                  <a:pt x="0" y="114111"/>
                </a:lnTo>
                <a:lnTo>
                  <a:pt x="2911" y="128525"/>
                </a:lnTo>
                <a:lnTo>
                  <a:pt x="10849" y="140298"/>
                </a:lnTo>
                <a:lnTo>
                  <a:pt x="22621" y="148236"/>
                </a:lnTo>
                <a:lnTo>
                  <a:pt x="37035" y="151147"/>
                </a:lnTo>
                <a:lnTo>
                  <a:pt x="351099" y="151147"/>
                </a:lnTo>
                <a:lnTo>
                  <a:pt x="379931" y="145326"/>
                </a:lnTo>
                <a:lnTo>
                  <a:pt x="403475" y="129452"/>
                </a:lnTo>
                <a:lnTo>
                  <a:pt x="419349" y="105908"/>
                </a:lnTo>
                <a:lnTo>
                  <a:pt x="425170" y="77076"/>
                </a:lnTo>
                <a:lnTo>
                  <a:pt x="425170" y="0"/>
                </a:lnTo>
                <a:close/>
              </a:path>
            </a:pathLst>
          </a:custGeom>
          <a:solidFill>
            <a:srgbClr val="126B8F"/>
          </a:solid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258" name="Google Shape;258;p11"/>
          <p:cNvSpPr/>
          <p:nvPr/>
        </p:nvSpPr>
        <p:spPr>
          <a:xfrm rot="8532856">
            <a:off x="5687752" y="129611"/>
            <a:ext cx="33784" cy="29285"/>
          </a:xfrm>
          <a:prstGeom prst="arc">
            <a:avLst>
              <a:gd name="adj1" fmla="val 16200000"/>
              <a:gd name="adj2"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1">
            <a:hlinkClick r:id="rId2" action="ppaction://hlinksldjump"/>
          </p:cNvPr>
          <p:cNvSpPr/>
          <p:nvPr/>
        </p:nvSpPr>
        <p:spPr>
          <a:xfrm>
            <a:off x="711625" y="24124"/>
            <a:ext cx="1404300" cy="306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60" name="Google Shape;260;p11">
            <a:hlinkClick r:id="" action="ppaction://noaction"/>
          </p:cNvPr>
          <p:cNvSpPr/>
          <p:nvPr/>
        </p:nvSpPr>
        <p:spPr>
          <a:xfrm>
            <a:off x="3875887" y="24124"/>
            <a:ext cx="1404600" cy="306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61" name="Google Shape;261;p11">
            <a:hlinkClick r:id="" action="ppaction://noaction"/>
          </p:cNvPr>
          <p:cNvSpPr/>
          <p:nvPr/>
        </p:nvSpPr>
        <p:spPr>
          <a:xfrm>
            <a:off x="5454000" y="24124"/>
            <a:ext cx="1404300" cy="306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62" name="Google Shape;262;p11">
            <a:hlinkClick r:id="" action="ppaction://noaction"/>
          </p:cNvPr>
          <p:cNvSpPr/>
          <p:nvPr/>
        </p:nvSpPr>
        <p:spPr>
          <a:xfrm>
            <a:off x="7035525" y="24124"/>
            <a:ext cx="1404600" cy="306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63" name="Google Shape;263;p11">
            <a:hlinkClick r:id="" action="ppaction://noaction"/>
          </p:cNvPr>
          <p:cNvSpPr/>
          <p:nvPr/>
        </p:nvSpPr>
        <p:spPr>
          <a:xfrm>
            <a:off x="2294438" y="24124"/>
            <a:ext cx="1404300" cy="306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CUSTOM_5">
    <p:spTree>
      <p:nvGrpSpPr>
        <p:cNvPr id="1" name="Shape 266"/>
        <p:cNvGrpSpPr/>
        <p:nvPr/>
      </p:nvGrpSpPr>
      <p:grpSpPr>
        <a:xfrm>
          <a:off x="0" y="0"/>
          <a:ext cx="0" cy="0"/>
          <a:chOff x="0" y="0"/>
          <a:chExt cx="0" cy="0"/>
        </a:xfrm>
      </p:grpSpPr>
      <p:sp>
        <p:nvSpPr>
          <p:cNvPr id="267" name="Google Shape;267;p13"/>
          <p:cNvSpPr/>
          <p:nvPr/>
        </p:nvSpPr>
        <p:spPr>
          <a:xfrm flipH="1">
            <a:off x="34268" y="977075"/>
            <a:ext cx="1986905" cy="694192"/>
          </a:xfrm>
          <a:custGeom>
            <a:avLst/>
            <a:gdLst/>
            <a:ahLst/>
            <a:cxnLst/>
            <a:rect l="l" t="t" r="r" b="b"/>
            <a:pathLst>
              <a:path w="4272915" h="1492885" extrusionOk="0">
                <a:moveTo>
                  <a:pt x="998315" y="494403"/>
                </a:moveTo>
                <a:lnTo>
                  <a:pt x="949945" y="495555"/>
                </a:lnTo>
                <a:lnTo>
                  <a:pt x="902170" y="498973"/>
                </a:lnTo>
                <a:lnTo>
                  <a:pt x="855041" y="504607"/>
                </a:lnTo>
                <a:lnTo>
                  <a:pt x="808611" y="512404"/>
                </a:lnTo>
                <a:lnTo>
                  <a:pt x="762932" y="522312"/>
                </a:lnTo>
                <a:lnTo>
                  <a:pt x="718057" y="534278"/>
                </a:lnTo>
                <a:lnTo>
                  <a:pt x="674037" y="548250"/>
                </a:lnTo>
                <a:lnTo>
                  <a:pt x="630924" y="564176"/>
                </a:lnTo>
                <a:lnTo>
                  <a:pt x="588772" y="582004"/>
                </a:lnTo>
                <a:lnTo>
                  <a:pt x="547633" y="601681"/>
                </a:lnTo>
                <a:lnTo>
                  <a:pt x="507558" y="623154"/>
                </a:lnTo>
                <a:lnTo>
                  <a:pt x="468601" y="646373"/>
                </a:lnTo>
                <a:lnTo>
                  <a:pt x="430812" y="671283"/>
                </a:lnTo>
                <a:lnTo>
                  <a:pt x="394246" y="697834"/>
                </a:lnTo>
                <a:lnTo>
                  <a:pt x="358953" y="725972"/>
                </a:lnTo>
                <a:lnTo>
                  <a:pt x="324987" y="755646"/>
                </a:lnTo>
                <a:lnTo>
                  <a:pt x="292399" y="786803"/>
                </a:lnTo>
                <a:lnTo>
                  <a:pt x="261242" y="819391"/>
                </a:lnTo>
                <a:lnTo>
                  <a:pt x="231568" y="853357"/>
                </a:lnTo>
                <a:lnTo>
                  <a:pt x="203430" y="888649"/>
                </a:lnTo>
                <a:lnTo>
                  <a:pt x="176879" y="925216"/>
                </a:lnTo>
                <a:lnTo>
                  <a:pt x="151969" y="963004"/>
                </a:lnTo>
                <a:lnTo>
                  <a:pt x="128750" y="1001962"/>
                </a:lnTo>
                <a:lnTo>
                  <a:pt x="107277" y="1042037"/>
                </a:lnTo>
                <a:lnTo>
                  <a:pt x="87600" y="1083176"/>
                </a:lnTo>
                <a:lnTo>
                  <a:pt x="69773" y="1125328"/>
                </a:lnTo>
                <a:lnTo>
                  <a:pt x="53847" y="1168440"/>
                </a:lnTo>
                <a:lnTo>
                  <a:pt x="39874" y="1212460"/>
                </a:lnTo>
                <a:lnTo>
                  <a:pt x="27908" y="1257336"/>
                </a:lnTo>
                <a:lnTo>
                  <a:pt x="18001" y="1303015"/>
                </a:lnTo>
                <a:lnTo>
                  <a:pt x="10204" y="1349445"/>
                </a:lnTo>
                <a:lnTo>
                  <a:pt x="4569" y="1396574"/>
                </a:lnTo>
                <a:lnTo>
                  <a:pt x="1149" y="1444408"/>
                </a:lnTo>
                <a:lnTo>
                  <a:pt x="0" y="1492718"/>
                </a:lnTo>
                <a:lnTo>
                  <a:pt x="4272812" y="1492718"/>
                </a:lnTo>
                <a:lnTo>
                  <a:pt x="4272042" y="1444349"/>
                </a:lnTo>
                <a:lnTo>
                  <a:pt x="4269759" y="1396481"/>
                </a:lnTo>
                <a:lnTo>
                  <a:pt x="4265979" y="1348960"/>
                </a:lnTo>
                <a:lnTo>
                  <a:pt x="4260726" y="1301869"/>
                </a:lnTo>
                <a:lnTo>
                  <a:pt x="4254024" y="1255230"/>
                </a:lnTo>
                <a:lnTo>
                  <a:pt x="4245896" y="1209068"/>
                </a:lnTo>
                <a:lnTo>
                  <a:pt x="4236365" y="1163404"/>
                </a:lnTo>
                <a:lnTo>
                  <a:pt x="4225455" y="1118263"/>
                </a:lnTo>
                <a:lnTo>
                  <a:pt x="4213189" y="1073667"/>
                </a:lnTo>
                <a:lnTo>
                  <a:pt x="4199590" y="1029640"/>
                </a:lnTo>
                <a:lnTo>
                  <a:pt x="4184680" y="986204"/>
                </a:lnTo>
                <a:lnTo>
                  <a:pt x="4168484" y="943384"/>
                </a:lnTo>
                <a:lnTo>
                  <a:pt x="4151024" y="901201"/>
                </a:lnTo>
                <a:lnTo>
                  <a:pt x="4132324" y="859680"/>
                </a:lnTo>
                <a:lnTo>
                  <a:pt x="4112406" y="818843"/>
                </a:lnTo>
                <a:lnTo>
                  <a:pt x="4091294" y="778714"/>
                </a:lnTo>
                <a:lnTo>
                  <a:pt x="4069012" y="739315"/>
                </a:lnTo>
                <a:lnTo>
                  <a:pt x="4045581" y="700671"/>
                </a:lnTo>
                <a:lnTo>
                  <a:pt x="4021026" y="662803"/>
                </a:lnTo>
                <a:lnTo>
                  <a:pt x="1543418" y="656524"/>
                </a:lnTo>
                <a:lnTo>
                  <a:pt x="1503607" y="631824"/>
                </a:lnTo>
                <a:lnTo>
                  <a:pt x="1462586" y="608961"/>
                </a:lnTo>
                <a:lnTo>
                  <a:pt x="1420411" y="587995"/>
                </a:lnTo>
                <a:lnTo>
                  <a:pt x="1377140" y="568984"/>
                </a:lnTo>
                <a:lnTo>
                  <a:pt x="1332829" y="551988"/>
                </a:lnTo>
                <a:lnTo>
                  <a:pt x="1287535" y="537066"/>
                </a:lnTo>
                <a:lnTo>
                  <a:pt x="1241315" y="524277"/>
                </a:lnTo>
                <a:lnTo>
                  <a:pt x="1194226" y="513680"/>
                </a:lnTo>
                <a:lnTo>
                  <a:pt x="1146325" y="505335"/>
                </a:lnTo>
                <a:lnTo>
                  <a:pt x="1097668" y="499301"/>
                </a:lnTo>
                <a:lnTo>
                  <a:pt x="1048312" y="495638"/>
                </a:lnTo>
                <a:lnTo>
                  <a:pt x="998315" y="494403"/>
                </a:lnTo>
                <a:close/>
              </a:path>
              <a:path w="4272915" h="1492885" extrusionOk="0">
                <a:moveTo>
                  <a:pt x="2780093" y="0"/>
                </a:moveTo>
                <a:lnTo>
                  <a:pt x="2728844" y="863"/>
                </a:lnTo>
                <a:lnTo>
                  <a:pt x="2678029" y="3434"/>
                </a:lnTo>
                <a:lnTo>
                  <a:pt x="2627674" y="7686"/>
                </a:lnTo>
                <a:lnTo>
                  <a:pt x="2577808" y="13591"/>
                </a:lnTo>
                <a:lnTo>
                  <a:pt x="2528459" y="21120"/>
                </a:lnTo>
                <a:lnTo>
                  <a:pt x="2479653" y="30247"/>
                </a:lnTo>
                <a:lnTo>
                  <a:pt x="2431419" y="40944"/>
                </a:lnTo>
                <a:lnTo>
                  <a:pt x="2383784" y="53182"/>
                </a:lnTo>
                <a:lnTo>
                  <a:pt x="2336776" y="66935"/>
                </a:lnTo>
                <a:lnTo>
                  <a:pt x="2290422" y="82175"/>
                </a:lnTo>
                <a:lnTo>
                  <a:pt x="2244751" y="98874"/>
                </a:lnTo>
                <a:lnTo>
                  <a:pt x="2199790" y="117003"/>
                </a:lnTo>
                <a:lnTo>
                  <a:pt x="2155566" y="136537"/>
                </a:lnTo>
                <a:lnTo>
                  <a:pt x="2112107" y="157446"/>
                </a:lnTo>
                <a:lnTo>
                  <a:pt x="2069442" y="179703"/>
                </a:lnTo>
                <a:lnTo>
                  <a:pt x="2027597" y="203281"/>
                </a:lnTo>
                <a:lnTo>
                  <a:pt x="1986600" y="228152"/>
                </a:lnTo>
                <a:lnTo>
                  <a:pt x="1946479" y="254288"/>
                </a:lnTo>
                <a:lnTo>
                  <a:pt x="1907262" y="281662"/>
                </a:lnTo>
                <a:lnTo>
                  <a:pt x="1868975" y="310245"/>
                </a:lnTo>
                <a:lnTo>
                  <a:pt x="1831648" y="340010"/>
                </a:lnTo>
                <a:lnTo>
                  <a:pt x="1795307" y="370930"/>
                </a:lnTo>
                <a:lnTo>
                  <a:pt x="1759981" y="402976"/>
                </a:lnTo>
                <a:lnTo>
                  <a:pt x="1725696" y="436122"/>
                </a:lnTo>
                <a:lnTo>
                  <a:pt x="1692482" y="470339"/>
                </a:lnTo>
                <a:lnTo>
                  <a:pt x="1660364" y="505599"/>
                </a:lnTo>
                <a:lnTo>
                  <a:pt x="1629371" y="541876"/>
                </a:lnTo>
                <a:lnTo>
                  <a:pt x="1599531" y="579140"/>
                </a:lnTo>
                <a:lnTo>
                  <a:pt x="1570871" y="617366"/>
                </a:lnTo>
                <a:lnTo>
                  <a:pt x="1543418" y="656524"/>
                </a:lnTo>
                <a:lnTo>
                  <a:pt x="4016679" y="656524"/>
                </a:lnTo>
                <a:lnTo>
                  <a:pt x="3968634" y="589493"/>
                </a:lnTo>
                <a:lnTo>
                  <a:pt x="3940844" y="554096"/>
                </a:lnTo>
                <a:lnTo>
                  <a:pt x="3912022" y="519568"/>
                </a:lnTo>
                <a:lnTo>
                  <a:pt x="3882191" y="485934"/>
                </a:lnTo>
                <a:lnTo>
                  <a:pt x="3851375" y="453216"/>
                </a:lnTo>
                <a:lnTo>
                  <a:pt x="3819596" y="421437"/>
                </a:lnTo>
                <a:lnTo>
                  <a:pt x="3786877" y="390620"/>
                </a:lnTo>
                <a:lnTo>
                  <a:pt x="3753243" y="360789"/>
                </a:lnTo>
                <a:lnTo>
                  <a:pt x="3718716" y="331967"/>
                </a:lnTo>
                <a:lnTo>
                  <a:pt x="3683319" y="304177"/>
                </a:lnTo>
                <a:lnTo>
                  <a:pt x="3647075" y="277442"/>
                </a:lnTo>
                <a:lnTo>
                  <a:pt x="3610008" y="251786"/>
                </a:lnTo>
                <a:lnTo>
                  <a:pt x="3572140" y="227230"/>
                </a:lnTo>
                <a:lnTo>
                  <a:pt x="3533496" y="203800"/>
                </a:lnTo>
                <a:lnTo>
                  <a:pt x="3494098" y="181517"/>
                </a:lnTo>
                <a:lnTo>
                  <a:pt x="3453968" y="160405"/>
                </a:lnTo>
                <a:lnTo>
                  <a:pt x="3413131" y="140488"/>
                </a:lnTo>
                <a:lnTo>
                  <a:pt x="3371610" y="121787"/>
                </a:lnTo>
                <a:lnTo>
                  <a:pt x="3329428" y="104327"/>
                </a:lnTo>
                <a:lnTo>
                  <a:pt x="3286607" y="88131"/>
                </a:lnTo>
                <a:lnTo>
                  <a:pt x="3243172" y="73222"/>
                </a:lnTo>
                <a:lnTo>
                  <a:pt x="3199144" y="59622"/>
                </a:lnTo>
                <a:lnTo>
                  <a:pt x="3154549" y="47356"/>
                </a:lnTo>
                <a:lnTo>
                  <a:pt x="3109407" y="36446"/>
                </a:lnTo>
                <a:lnTo>
                  <a:pt x="3063744" y="26916"/>
                </a:lnTo>
                <a:lnTo>
                  <a:pt x="3017581" y="18788"/>
                </a:lnTo>
                <a:lnTo>
                  <a:pt x="2970943" y="12086"/>
                </a:lnTo>
                <a:lnTo>
                  <a:pt x="2923851" y="6833"/>
                </a:lnTo>
                <a:lnTo>
                  <a:pt x="2876331" y="3052"/>
                </a:lnTo>
                <a:lnTo>
                  <a:pt x="2828403" y="766"/>
                </a:lnTo>
                <a:lnTo>
                  <a:pt x="2780093" y="0"/>
                </a:lnTo>
                <a:close/>
              </a:path>
            </a:pathLst>
          </a:custGeom>
          <a:solidFill>
            <a:srgbClr val="F6F7E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268" name="Google Shape;268;p13"/>
          <p:cNvSpPr/>
          <p:nvPr/>
        </p:nvSpPr>
        <p:spPr>
          <a:xfrm flipH="1">
            <a:off x="-430414" y="336692"/>
            <a:ext cx="1463473" cy="511313"/>
          </a:xfrm>
          <a:custGeom>
            <a:avLst/>
            <a:gdLst/>
            <a:ahLst/>
            <a:cxnLst/>
            <a:rect l="l" t="t" r="r" b="b"/>
            <a:pathLst>
              <a:path w="4272915" h="1492885" extrusionOk="0">
                <a:moveTo>
                  <a:pt x="998315" y="494403"/>
                </a:moveTo>
                <a:lnTo>
                  <a:pt x="949945" y="495555"/>
                </a:lnTo>
                <a:lnTo>
                  <a:pt x="902170" y="498973"/>
                </a:lnTo>
                <a:lnTo>
                  <a:pt x="855041" y="504607"/>
                </a:lnTo>
                <a:lnTo>
                  <a:pt x="808611" y="512404"/>
                </a:lnTo>
                <a:lnTo>
                  <a:pt x="762932" y="522312"/>
                </a:lnTo>
                <a:lnTo>
                  <a:pt x="718057" y="534278"/>
                </a:lnTo>
                <a:lnTo>
                  <a:pt x="674037" y="548250"/>
                </a:lnTo>
                <a:lnTo>
                  <a:pt x="630924" y="564176"/>
                </a:lnTo>
                <a:lnTo>
                  <a:pt x="588772" y="582004"/>
                </a:lnTo>
                <a:lnTo>
                  <a:pt x="547633" y="601681"/>
                </a:lnTo>
                <a:lnTo>
                  <a:pt x="507558" y="623154"/>
                </a:lnTo>
                <a:lnTo>
                  <a:pt x="468601" y="646373"/>
                </a:lnTo>
                <a:lnTo>
                  <a:pt x="430812" y="671283"/>
                </a:lnTo>
                <a:lnTo>
                  <a:pt x="394246" y="697834"/>
                </a:lnTo>
                <a:lnTo>
                  <a:pt x="358953" y="725972"/>
                </a:lnTo>
                <a:lnTo>
                  <a:pt x="324987" y="755646"/>
                </a:lnTo>
                <a:lnTo>
                  <a:pt x="292399" y="786803"/>
                </a:lnTo>
                <a:lnTo>
                  <a:pt x="261242" y="819391"/>
                </a:lnTo>
                <a:lnTo>
                  <a:pt x="231568" y="853357"/>
                </a:lnTo>
                <a:lnTo>
                  <a:pt x="203430" y="888649"/>
                </a:lnTo>
                <a:lnTo>
                  <a:pt x="176879" y="925216"/>
                </a:lnTo>
                <a:lnTo>
                  <a:pt x="151969" y="963004"/>
                </a:lnTo>
                <a:lnTo>
                  <a:pt x="128750" y="1001962"/>
                </a:lnTo>
                <a:lnTo>
                  <a:pt x="107277" y="1042037"/>
                </a:lnTo>
                <a:lnTo>
                  <a:pt x="87600" y="1083176"/>
                </a:lnTo>
                <a:lnTo>
                  <a:pt x="69773" y="1125328"/>
                </a:lnTo>
                <a:lnTo>
                  <a:pt x="53847" y="1168440"/>
                </a:lnTo>
                <a:lnTo>
                  <a:pt x="39874" y="1212460"/>
                </a:lnTo>
                <a:lnTo>
                  <a:pt x="27908" y="1257336"/>
                </a:lnTo>
                <a:lnTo>
                  <a:pt x="18001" y="1303015"/>
                </a:lnTo>
                <a:lnTo>
                  <a:pt x="10204" y="1349445"/>
                </a:lnTo>
                <a:lnTo>
                  <a:pt x="4569" y="1396574"/>
                </a:lnTo>
                <a:lnTo>
                  <a:pt x="1149" y="1444408"/>
                </a:lnTo>
                <a:lnTo>
                  <a:pt x="0" y="1492718"/>
                </a:lnTo>
                <a:lnTo>
                  <a:pt x="4272812" y="1492718"/>
                </a:lnTo>
                <a:lnTo>
                  <a:pt x="4272042" y="1444349"/>
                </a:lnTo>
                <a:lnTo>
                  <a:pt x="4269759" y="1396481"/>
                </a:lnTo>
                <a:lnTo>
                  <a:pt x="4265979" y="1348960"/>
                </a:lnTo>
                <a:lnTo>
                  <a:pt x="4260726" y="1301869"/>
                </a:lnTo>
                <a:lnTo>
                  <a:pt x="4254024" y="1255230"/>
                </a:lnTo>
                <a:lnTo>
                  <a:pt x="4245896" y="1209068"/>
                </a:lnTo>
                <a:lnTo>
                  <a:pt x="4236365" y="1163404"/>
                </a:lnTo>
                <a:lnTo>
                  <a:pt x="4225455" y="1118263"/>
                </a:lnTo>
                <a:lnTo>
                  <a:pt x="4213189" y="1073667"/>
                </a:lnTo>
                <a:lnTo>
                  <a:pt x="4199590" y="1029640"/>
                </a:lnTo>
                <a:lnTo>
                  <a:pt x="4184680" y="986204"/>
                </a:lnTo>
                <a:lnTo>
                  <a:pt x="4168484" y="943384"/>
                </a:lnTo>
                <a:lnTo>
                  <a:pt x="4151024" y="901201"/>
                </a:lnTo>
                <a:lnTo>
                  <a:pt x="4132324" y="859680"/>
                </a:lnTo>
                <a:lnTo>
                  <a:pt x="4112406" y="818843"/>
                </a:lnTo>
                <a:lnTo>
                  <a:pt x="4091294" y="778714"/>
                </a:lnTo>
                <a:lnTo>
                  <a:pt x="4069012" y="739315"/>
                </a:lnTo>
                <a:lnTo>
                  <a:pt x="4045581" y="700671"/>
                </a:lnTo>
                <a:lnTo>
                  <a:pt x="4021026" y="662803"/>
                </a:lnTo>
                <a:lnTo>
                  <a:pt x="1543418" y="656524"/>
                </a:lnTo>
                <a:lnTo>
                  <a:pt x="1503607" y="631824"/>
                </a:lnTo>
                <a:lnTo>
                  <a:pt x="1462586" y="608961"/>
                </a:lnTo>
                <a:lnTo>
                  <a:pt x="1420411" y="587995"/>
                </a:lnTo>
                <a:lnTo>
                  <a:pt x="1377140" y="568984"/>
                </a:lnTo>
                <a:lnTo>
                  <a:pt x="1332829" y="551988"/>
                </a:lnTo>
                <a:lnTo>
                  <a:pt x="1287535" y="537066"/>
                </a:lnTo>
                <a:lnTo>
                  <a:pt x="1241315" y="524277"/>
                </a:lnTo>
                <a:lnTo>
                  <a:pt x="1194226" y="513680"/>
                </a:lnTo>
                <a:lnTo>
                  <a:pt x="1146325" y="505335"/>
                </a:lnTo>
                <a:lnTo>
                  <a:pt x="1097668" y="499301"/>
                </a:lnTo>
                <a:lnTo>
                  <a:pt x="1048312" y="495638"/>
                </a:lnTo>
                <a:lnTo>
                  <a:pt x="998315" y="494403"/>
                </a:lnTo>
                <a:close/>
              </a:path>
              <a:path w="4272915" h="1492885" extrusionOk="0">
                <a:moveTo>
                  <a:pt x="2780093" y="0"/>
                </a:moveTo>
                <a:lnTo>
                  <a:pt x="2728844" y="863"/>
                </a:lnTo>
                <a:lnTo>
                  <a:pt x="2678029" y="3434"/>
                </a:lnTo>
                <a:lnTo>
                  <a:pt x="2627674" y="7686"/>
                </a:lnTo>
                <a:lnTo>
                  <a:pt x="2577808" y="13591"/>
                </a:lnTo>
                <a:lnTo>
                  <a:pt x="2528459" y="21120"/>
                </a:lnTo>
                <a:lnTo>
                  <a:pt x="2479653" y="30247"/>
                </a:lnTo>
                <a:lnTo>
                  <a:pt x="2431419" y="40944"/>
                </a:lnTo>
                <a:lnTo>
                  <a:pt x="2383784" y="53182"/>
                </a:lnTo>
                <a:lnTo>
                  <a:pt x="2336776" y="66935"/>
                </a:lnTo>
                <a:lnTo>
                  <a:pt x="2290422" y="82175"/>
                </a:lnTo>
                <a:lnTo>
                  <a:pt x="2244751" y="98874"/>
                </a:lnTo>
                <a:lnTo>
                  <a:pt x="2199790" y="117003"/>
                </a:lnTo>
                <a:lnTo>
                  <a:pt x="2155566" y="136537"/>
                </a:lnTo>
                <a:lnTo>
                  <a:pt x="2112107" y="157446"/>
                </a:lnTo>
                <a:lnTo>
                  <a:pt x="2069442" y="179703"/>
                </a:lnTo>
                <a:lnTo>
                  <a:pt x="2027597" y="203281"/>
                </a:lnTo>
                <a:lnTo>
                  <a:pt x="1986600" y="228152"/>
                </a:lnTo>
                <a:lnTo>
                  <a:pt x="1946479" y="254288"/>
                </a:lnTo>
                <a:lnTo>
                  <a:pt x="1907262" y="281662"/>
                </a:lnTo>
                <a:lnTo>
                  <a:pt x="1868975" y="310245"/>
                </a:lnTo>
                <a:lnTo>
                  <a:pt x="1831648" y="340010"/>
                </a:lnTo>
                <a:lnTo>
                  <a:pt x="1795307" y="370930"/>
                </a:lnTo>
                <a:lnTo>
                  <a:pt x="1759981" y="402976"/>
                </a:lnTo>
                <a:lnTo>
                  <a:pt x="1725696" y="436122"/>
                </a:lnTo>
                <a:lnTo>
                  <a:pt x="1692482" y="470339"/>
                </a:lnTo>
                <a:lnTo>
                  <a:pt x="1660364" y="505599"/>
                </a:lnTo>
                <a:lnTo>
                  <a:pt x="1629371" y="541876"/>
                </a:lnTo>
                <a:lnTo>
                  <a:pt x="1599531" y="579140"/>
                </a:lnTo>
                <a:lnTo>
                  <a:pt x="1570871" y="617366"/>
                </a:lnTo>
                <a:lnTo>
                  <a:pt x="1543418" y="656524"/>
                </a:lnTo>
                <a:lnTo>
                  <a:pt x="4016679" y="656524"/>
                </a:lnTo>
                <a:lnTo>
                  <a:pt x="3968634" y="589493"/>
                </a:lnTo>
                <a:lnTo>
                  <a:pt x="3940844" y="554096"/>
                </a:lnTo>
                <a:lnTo>
                  <a:pt x="3912022" y="519568"/>
                </a:lnTo>
                <a:lnTo>
                  <a:pt x="3882191" y="485934"/>
                </a:lnTo>
                <a:lnTo>
                  <a:pt x="3851375" y="453216"/>
                </a:lnTo>
                <a:lnTo>
                  <a:pt x="3819596" y="421437"/>
                </a:lnTo>
                <a:lnTo>
                  <a:pt x="3786877" y="390620"/>
                </a:lnTo>
                <a:lnTo>
                  <a:pt x="3753243" y="360789"/>
                </a:lnTo>
                <a:lnTo>
                  <a:pt x="3718716" y="331967"/>
                </a:lnTo>
                <a:lnTo>
                  <a:pt x="3683319" y="304177"/>
                </a:lnTo>
                <a:lnTo>
                  <a:pt x="3647075" y="277442"/>
                </a:lnTo>
                <a:lnTo>
                  <a:pt x="3610008" y="251786"/>
                </a:lnTo>
                <a:lnTo>
                  <a:pt x="3572140" y="227230"/>
                </a:lnTo>
                <a:lnTo>
                  <a:pt x="3533496" y="203800"/>
                </a:lnTo>
                <a:lnTo>
                  <a:pt x="3494098" y="181517"/>
                </a:lnTo>
                <a:lnTo>
                  <a:pt x="3453968" y="160405"/>
                </a:lnTo>
                <a:lnTo>
                  <a:pt x="3413131" y="140488"/>
                </a:lnTo>
                <a:lnTo>
                  <a:pt x="3371610" y="121787"/>
                </a:lnTo>
                <a:lnTo>
                  <a:pt x="3329428" y="104327"/>
                </a:lnTo>
                <a:lnTo>
                  <a:pt x="3286607" y="88131"/>
                </a:lnTo>
                <a:lnTo>
                  <a:pt x="3243172" y="73222"/>
                </a:lnTo>
                <a:lnTo>
                  <a:pt x="3199144" y="59622"/>
                </a:lnTo>
                <a:lnTo>
                  <a:pt x="3154549" y="47356"/>
                </a:lnTo>
                <a:lnTo>
                  <a:pt x="3109407" y="36446"/>
                </a:lnTo>
                <a:lnTo>
                  <a:pt x="3063744" y="26916"/>
                </a:lnTo>
                <a:lnTo>
                  <a:pt x="3017581" y="18788"/>
                </a:lnTo>
                <a:lnTo>
                  <a:pt x="2970943" y="12086"/>
                </a:lnTo>
                <a:lnTo>
                  <a:pt x="2923851" y="6833"/>
                </a:lnTo>
                <a:lnTo>
                  <a:pt x="2876331" y="3052"/>
                </a:lnTo>
                <a:lnTo>
                  <a:pt x="2828403" y="766"/>
                </a:lnTo>
                <a:lnTo>
                  <a:pt x="2780093" y="0"/>
                </a:lnTo>
                <a:close/>
              </a:path>
            </a:pathLst>
          </a:custGeom>
          <a:solidFill>
            <a:srgbClr val="F6F7E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269" name="Google Shape;269;p13"/>
          <p:cNvSpPr/>
          <p:nvPr/>
        </p:nvSpPr>
        <p:spPr>
          <a:xfrm>
            <a:off x="7129373" y="4365000"/>
            <a:ext cx="2894900" cy="1011430"/>
          </a:xfrm>
          <a:custGeom>
            <a:avLst/>
            <a:gdLst/>
            <a:ahLst/>
            <a:cxnLst/>
            <a:rect l="l" t="t" r="r" b="b"/>
            <a:pathLst>
              <a:path w="4272915" h="1492885" extrusionOk="0">
                <a:moveTo>
                  <a:pt x="998315" y="494403"/>
                </a:moveTo>
                <a:lnTo>
                  <a:pt x="949945" y="495555"/>
                </a:lnTo>
                <a:lnTo>
                  <a:pt x="902170" y="498973"/>
                </a:lnTo>
                <a:lnTo>
                  <a:pt x="855041" y="504607"/>
                </a:lnTo>
                <a:lnTo>
                  <a:pt x="808611" y="512404"/>
                </a:lnTo>
                <a:lnTo>
                  <a:pt x="762932" y="522312"/>
                </a:lnTo>
                <a:lnTo>
                  <a:pt x="718057" y="534278"/>
                </a:lnTo>
                <a:lnTo>
                  <a:pt x="674037" y="548250"/>
                </a:lnTo>
                <a:lnTo>
                  <a:pt x="630924" y="564176"/>
                </a:lnTo>
                <a:lnTo>
                  <a:pt x="588772" y="582004"/>
                </a:lnTo>
                <a:lnTo>
                  <a:pt x="547633" y="601681"/>
                </a:lnTo>
                <a:lnTo>
                  <a:pt x="507558" y="623154"/>
                </a:lnTo>
                <a:lnTo>
                  <a:pt x="468601" y="646373"/>
                </a:lnTo>
                <a:lnTo>
                  <a:pt x="430812" y="671283"/>
                </a:lnTo>
                <a:lnTo>
                  <a:pt x="394246" y="697834"/>
                </a:lnTo>
                <a:lnTo>
                  <a:pt x="358953" y="725972"/>
                </a:lnTo>
                <a:lnTo>
                  <a:pt x="324987" y="755646"/>
                </a:lnTo>
                <a:lnTo>
                  <a:pt x="292399" y="786803"/>
                </a:lnTo>
                <a:lnTo>
                  <a:pt x="261242" y="819391"/>
                </a:lnTo>
                <a:lnTo>
                  <a:pt x="231568" y="853357"/>
                </a:lnTo>
                <a:lnTo>
                  <a:pt x="203430" y="888649"/>
                </a:lnTo>
                <a:lnTo>
                  <a:pt x="176879" y="925216"/>
                </a:lnTo>
                <a:lnTo>
                  <a:pt x="151969" y="963004"/>
                </a:lnTo>
                <a:lnTo>
                  <a:pt x="128750" y="1001962"/>
                </a:lnTo>
                <a:lnTo>
                  <a:pt x="107277" y="1042037"/>
                </a:lnTo>
                <a:lnTo>
                  <a:pt x="87600" y="1083176"/>
                </a:lnTo>
                <a:lnTo>
                  <a:pt x="69773" y="1125328"/>
                </a:lnTo>
                <a:lnTo>
                  <a:pt x="53847" y="1168440"/>
                </a:lnTo>
                <a:lnTo>
                  <a:pt x="39874" y="1212460"/>
                </a:lnTo>
                <a:lnTo>
                  <a:pt x="27908" y="1257336"/>
                </a:lnTo>
                <a:lnTo>
                  <a:pt x="18001" y="1303015"/>
                </a:lnTo>
                <a:lnTo>
                  <a:pt x="10204" y="1349445"/>
                </a:lnTo>
                <a:lnTo>
                  <a:pt x="4569" y="1396574"/>
                </a:lnTo>
                <a:lnTo>
                  <a:pt x="1149" y="1444408"/>
                </a:lnTo>
                <a:lnTo>
                  <a:pt x="0" y="1492718"/>
                </a:lnTo>
                <a:lnTo>
                  <a:pt x="4272812" y="1492718"/>
                </a:lnTo>
                <a:lnTo>
                  <a:pt x="4272042" y="1444349"/>
                </a:lnTo>
                <a:lnTo>
                  <a:pt x="4269759" y="1396481"/>
                </a:lnTo>
                <a:lnTo>
                  <a:pt x="4265979" y="1348960"/>
                </a:lnTo>
                <a:lnTo>
                  <a:pt x="4260726" y="1301869"/>
                </a:lnTo>
                <a:lnTo>
                  <a:pt x="4254024" y="1255230"/>
                </a:lnTo>
                <a:lnTo>
                  <a:pt x="4245896" y="1209068"/>
                </a:lnTo>
                <a:lnTo>
                  <a:pt x="4236365" y="1163404"/>
                </a:lnTo>
                <a:lnTo>
                  <a:pt x="4225455" y="1118263"/>
                </a:lnTo>
                <a:lnTo>
                  <a:pt x="4213189" y="1073667"/>
                </a:lnTo>
                <a:lnTo>
                  <a:pt x="4199590" y="1029640"/>
                </a:lnTo>
                <a:lnTo>
                  <a:pt x="4184680" y="986204"/>
                </a:lnTo>
                <a:lnTo>
                  <a:pt x="4168484" y="943384"/>
                </a:lnTo>
                <a:lnTo>
                  <a:pt x="4151024" y="901201"/>
                </a:lnTo>
                <a:lnTo>
                  <a:pt x="4132324" y="859680"/>
                </a:lnTo>
                <a:lnTo>
                  <a:pt x="4112406" y="818843"/>
                </a:lnTo>
                <a:lnTo>
                  <a:pt x="4091294" y="778714"/>
                </a:lnTo>
                <a:lnTo>
                  <a:pt x="4069012" y="739315"/>
                </a:lnTo>
                <a:lnTo>
                  <a:pt x="4045581" y="700671"/>
                </a:lnTo>
                <a:lnTo>
                  <a:pt x="4021026" y="662803"/>
                </a:lnTo>
                <a:lnTo>
                  <a:pt x="1543418" y="656524"/>
                </a:lnTo>
                <a:lnTo>
                  <a:pt x="1503607" y="631824"/>
                </a:lnTo>
                <a:lnTo>
                  <a:pt x="1462586" y="608961"/>
                </a:lnTo>
                <a:lnTo>
                  <a:pt x="1420411" y="587995"/>
                </a:lnTo>
                <a:lnTo>
                  <a:pt x="1377140" y="568984"/>
                </a:lnTo>
                <a:lnTo>
                  <a:pt x="1332829" y="551988"/>
                </a:lnTo>
                <a:lnTo>
                  <a:pt x="1287535" y="537066"/>
                </a:lnTo>
                <a:lnTo>
                  <a:pt x="1241315" y="524277"/>
                </a:lnTo>
                <a:lnTo>
                  <a:pt x="1194226" y="513680"/>
                </a:lnTo>
                <a:lnTo>
                  <a:pt x="1146325" y="505335"/>
                </a:lnTo>
                <a:lnTo>
                  <a:pt x="1097668" y="499301"/>
                </a:lnTo>
                <a:lnTo>
                  <a:pt x="1048312" y="495638"/>
                </a:lnTo>
                <a:lnTo>
                  <a:pt x="998315" y="494403"/>
                </a:lnTo>
                <a:close/>
              </a:path>
              <a:path w="4272915" h="1492885" extrusionOk="0">
                <a:moveTo>
                  <a:pt x="2780093" y="0"/>
                </a:moveTo>
                <a:lnTo>
                  <a:pt x="2728844" y="863"/>
                </a:lnTo>
                <a:lnTo>
                  <a:pt x="2678029" y="3434"/>
                </a:lnTo>
                <a:lnTo>
                  <a:pt x="2627674" y="7686"/>
                </a:lnTo>
                <a:lnTo>
                  <a:pt x="2577808" y="13591"/>
                </a:lnTo>
                <a:lnTo>
                  <a:pt x="2528459" y="21120"/>
                </a:lnTo>
                <a:lnTo>
                  <a:pt x="2479653" y="30247"/>
                </a:lnTo>
                <a:lnTo>
                  <a:pt x="2431419" y="40944"/>
                </a:lnTo>
                <a:lnTo>
                  <a:pt x="2383784" y="53182"/>
                </a:lnTo>
                <a:lnTo>
                  <a:pt x="2336776" y="66935"/>
                </a:lnTo>
                <a:lnTo>
                  <a:pt x="2290422" y="82175"/>
                </a:lnTo>
                <a:lnTo>
                  <a:pt x="2244751" y="98874"/>
                </a:lnTo>
                <a:lnTo>
                  <a:pt x="2199790" y="117003"/>
                </a:lnTo>
                <a:lnTo>
                  <a:pt x="2155566" y="136537"/>
                </a:lnTo>
                <a:lnTo>
                  <a:pt x="2112107" y="157446"/>
                </a:lnTo>
                <a:lnTo>
                  <a:pt x="2069442" y="179703"/>
                </a:lnTo>
                <a:lnTo>
                  <a:pt x="2027597" y="203281"/>
                </a:lnTo>
                <a:lnTo>
                  <a:pt x="1986600" y="228152"/>
                </a:lnTo>
                <a:lnTo>
                  <a:pt x="1946479" y="254288"/>
                </a:lnTo>
                <a:lnTo>
                  <a:pt x="1907262" y="281662"/>
                </a:lnTo>
                <a:lnTo>
                  <a:pt x="1868975" y="310245"/>
                </a:lnTo>
                <a:lnTo>
                  <a:pt x="1831648" y="340010"/>
                </a:lnTo>
                <a:lnTo>
                  <a:pt x="1795307" y="370930"/>
                </a:lnTo>
                <a:lnTo>
                  <a:pt x="1759981" y="402976"/>
                </a:lnTo>
                <a:lnTo>
                  <a:pt x="1725696" y="436122"/>
                </a:lnTo>
                <a:lnTo>
                  <a:pt x="1692482" y="470339"/>
                </a:lnTo>
                <a:lnTo>
                  <a:pt x="1660364" y="505599"/>
                </a:lnTo>
                <a:lnTo>
                  <a:pt x="1629371" y="541876"/>
                </a:lnTo>
                <a:lnTo>
                  <a:pt x="1599531" y="579140"/>
                </a:lnTo>
                <a:lnTo>
                  <a:pt x="1570871" y="617366"/>
                </a:lnTo>
                <a:lnTo>
                  <a:pt x="1543418" y="656524"/>
                </a:lnTo>
                <a:lnTo>
                  <a:pt x="4016679" y="656524"/>
                </a:lnTo>
                <a:lnTo>
                  <a:pt x="3968634" y="589493"/>
                </a:lnTo>
                <a:lnTo>
                  <a:pt x="3940844" y="554096"/>
                </a:lnTo>
                <a:lnTo>
                  <a:pt x="3912022" y="519568"/>
                </a:lnTo>
                <a:lnTo>
                  <a:pt x="3882191" y="485934"/>
                </a:lnTo>
                <a:lnTo>
                  <a:pt x="3851375" y="453216"/>
                </a:lnTo>
                <a:lnTo>
                  <a:pt x="3819596" y="421437"/>
                </a:lnTo>
                <a:lnTo>
                  <a:pt x="3786877" y="390620"/>
                </a:lnTo>
                <a:lnTo>
                  <a:pt x="3753243" y="360789"/>
                </a:lnTo>
                <a:lnTo>
                  <a:pt x="3718716" y="331967"/>
                </a:lnTo>
                <a:lnTo>
                  <a:pt x="3683319" y="304177"/>
                </a:lnTo>
                <a:lnTo>
                  <a:pt x="3647075" y="277442"/>
                </a:lnTo>
                <a:lnTo>
                  <a:pt x="3610008" y="251786"/>
                </a:lnTo>
                <a:lnTo>
                  <a:pt x="3572140" y="227230"/>
                </a:lnTo>
                <a:lnTo>
                  <a:pt x="3533496" y="203800"/>
                </a:lnTo>
                <a:lnTo>
                  <a:pt x="3494098" y="181517"/>
                </a:lnTo>
                <a:lnTo>
                  <a:pt x="3453968" y="160405"/>
                </a:lnTo>
                <a:lnTo>
                  <a:pt x="3413131" y="140488"/>
                </a:lnTo>
                <a:lnTo>
                  <a:pt x="3371610" y="121787"/>
                </a:lnTo>
                <a:lnTo>
                  <a:pt x="3329428" y="104327"/>
                </a:lnTo>
                <a:lnTo>
                  <a:pt x="3286607" y="88131"/>
                </a:lnTo>
                <a:lnTo>
                  <a:pt x="3243172" y="73222"/>
                </a:lnTo>
                <a:lnTo>
                  <a:pt x="3199144" y="59622"/>
                </a:lnTo>
                <a:lnTo>
                  <a:pt x="3154549" y="47356"/>
                </a:lnTo>
                <a:lnTo>
                  <a:pt x="3109407" y="36446"/>
                </a:lnTo>
                <a:lnTo>
                  <a:pt x="3063744" y="26916"/>
                </a:lnTo>
                <a:lnTo>
                  <a:pt x="3017581" y="18788"/>
                </a:lnTo>
                <a:lnTo>
                  <a:pt x="2970943" y="12086"/>
                </a:lnTo>
                <a:lnTo>
                  <a:pt x="2923851" y="6833"/>
                </a:lnTo>
                <a:lnTo>
                  <a:pt x="2876331" y="3052"/>
                </a:lnTo>
                <a:lnTo>
                  <a:pt x="2828403" y="766"/>
                </a:lnTo>
                <a:lnTo>
                  <a:pt x="2780093" y="0"/>
                </a:lnTo>
                <a:close/>
              </a:path>
            </a:pathLst>
          </a:custGeom>
          <a:solidFill>
            <a:srgbClr val="F6F7E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270" name="Google Shape;270;p13"/>
          <p:cNvSpPr txBox="1">
            <a:spLocks noGrp="1"/>
          </p:cNvSpPr>
          <p:nvPr>
            <p:ph type="ctrTitle"/>
          </p:nvPr>
        </p:nvSpPr>
        <p:spPr>
          <a:xfrm>
            <a:off x="716400" y="735923"/>
            <a:ext cx="7718400" cy="4575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0F6890"/>
              </a:buClr>
              <a:buSzPts val="2500"/>
              <a:buFont typeface="Lato"/>
              <a:buNone/>
              <a:defRPr sz="2500" b="1" i="0">
                <a:solidFill>
                  <a:srgbClr val="0F6890"/>
                </a:solidFill>
                <a:latin typeface="Lato"/>
                <a:ea typeface="Lato"/>
                <a:cs typeface="Lato"/>
                <a:sym typeface="Lato"/>
              </a:defRPr>
            </a:lvl1pPr>
            <a:lvl2pPr lvl="1" algn="ctr" rtl="0">
              <a:spcBef>
                <a:spcPts val="0"/>
              </a:spcBef>
              <a:spcAft>
                <a:spcPts val="0"/>
              </a:spcAft>
              <a:buClr>
                <a:srgbClr val="0F6890"/>
              </a:buClr>
              <a:buSzPts val="2100"/>
              <a:buFont typeface="Lato"/>
              <a:buNone/>
              <a:defRPr sz="2100" b="1">
                <a:solidFill>
                  <a:srgbClr val="0F6890"/>
                </a:solidFill>
                <a:latin typeface="Lato"/>
                <a:ea typeface="Lato"/>
                <a:cs typeface="Lato"/>
                <a:sym typeface="Lato"/>
              </a:defRPr>
            </a:lvl2pPr>
            <a:lvl3pPr lvl="2" algn="ctr" rtl="0">
              <a:spcBef>
                <a:spcPts val="0"/>
              </a:spcBef>
              <a:spcAft>
                <a:spcPts val="0"/>
              </a:spcAft>
              <a:buClr>
                <a:srgbClr val="0F6890"/>
              </a:buClr>
              <a:buSzPts val="2100"/>
              <a:buFont typeface="Lato"/>
              <a:buNone/>
              <a:defRPr sz="2100" b="1">
                <a:solidFill>
                  <a:srgbClr val="0F6890"/>
                </a:solidFill>
                <a:latin typeface="Lato"/>
                <a:ea typeface="Lato"/>
                <a:cs typeface="Lato"/>
                <a:sym typeface="Lato"/>
              </a:defRPr>
            </a:lvl3pPr>
            <a:lvl4pPr lvl="3" algn="ctr" rtl="0">
              <a:spcBef>
                <a:spcPts val="0"/>
              </a:spcBef>
              <a:spcAft>
                <a:spcPts val="0"/>
              </a:spcAft>
              <a:buClr>
                <a:srgbClr val="0F6890"/>
              </a:buClr>
              <a:buSzPts val="2100"/>
              <a:buFont typeface="Lato"/>
              <a:buNone/>
              <a:defRPr sz="2100" b="1">
                <a:solidFill>
                  <a:srgbClr val="0F6890"/>
                </a:solidFill>
                <a:latin typeface="Lato"/>
                <a:ea typeface="Lato"/>
                <a:cs typeface="Lato"/>
                <a:sym typeface="Lato"/>
              </a:defRPr>
            </a:lvl4pPr>
            <a:lvl5pPr lvl="4" algn="ctr" rtl="0">
              <a:spcBef>
                <a:spcPts val="0"/>
              </a:spcBef>
              <a:spcAft>
                <a:spcPts val="0"/>
              </a:spcAft>
              <a:buClr>
                <a:srgbClr val="0F6890"/>
              </a:buClr>
              <a:buSzPts val="2100"/>
              <a:buFont typeface="Lato"/>
              <a:buNone/>
              <a:defRPr sz="2100" b="1">
                <a:solidFill>
                  <a:srgbClr val="0F6890"/>
                </a:solidFill>
                <a:latin typeface="Lato"/>
                <a:ea typeface="Lato"/>
                <a:cs typeface="Lato"/>
                <a:sym typeface="Lato"/>
              </a:defRPr>
            </a:lvl5pPr>
            <a:lvl6pPr lvl="5" algn="ctr" rtl="0">
              <a:spcBef>
                <a:spcPts val="0"/>
              </a:spcBef>
              <a:spcAft>
                <a:spcPts val="0"/>
              </a:spcAft>
              <a:buClr>
                <a:srgbClr val="0F6890"/>
              </a:buClr>
              <a:buSzPts val="2100"/>
              <a:buFont typeface="Lato"/>
              <a:buNone/>
              <a:defRPr sz="2100" b="1">
                <a:solidFill>
                  <a:srgbClr val="0F6890"/>
                </a:solidFill>
                <a:latin typeface="Lato"/>
                <a:ea typeface="Lato"/>
                <a:cs typeface="Lato"/>
                <a:sym typeface="Lato"/>
              </a:defRPr>
            </a:lvl6pPr>
            <a:lvl7pPr lvl="6" algn="ctr" rtl="0">
              <a:spcBef>
                <a:spcPts val="0"/>
              </a:spcBef>
              <a:spcAft>
                <a:spcPts val="0"/>
              </a:spcAft>
              <a:buClr>
                <a:srgbClr val="0F6890"/>
              </a:buClr>
              <a:buSzPts val="2100"/>
              <a:buFont typeface="Lato"/>
              <a:buNone/>
              <a:defRPr sz="2100" b="1">
                <a:solidFill>
                  <a:srgbClr val="0F6890"/>
                </a:solidFill>
                <a:latin typeface="Lato"/>
                <a:ea typeface="Lato"/>
                <a:cs typeface="Lato"/>
                <a:sym typeface="Lato"/>
              </a:defRPr>
            </a:lvl7pPr>
            <a:lvl8pPr lvl="7" algn="ctr" rtl="0">
              <a:spcBef>
                <a:spcPts val="0"/>
              </a:spcBef>
              <a:spcAft>
                <a:spcPts val="0"/>
              </a:spcAft>
              <a:buClr>
                <a:srgbClr val="0F6890"/>
              </a:buClr>
              <a:buSzPts val="2100"/>
              <a:buFont typeface="Lato"/>
              <a:buNone/>
              <a:defRPr sz="2100" b="1">
                <a:solidFill>
                  <a:srgbClr val="0F6890"/>
                </a:solidFill>
                <a:latin typeface="Lato"/>
                <a:ea typeface="Lato"/>
                <a:cs typeface="Lato"/>
                <a:sym typeface="Lato"/>
              </a:defRPr>
            </a:lvl8pPr>
            <a:lvl9pPr lvl="8" algn="ctr" rtl="0">
              <a:spcBef>
                <a:spcPts val="0"/>
              </a:spcBef>
              <a:spcAft>
                <a:spcPts val="0"/>
              </a:spcAft>
              <a:buClr>
                <a:srgbClr val="0F6890"/>
              </a:buClr>
              <a:buSzPts val="2100"/>
              <a:buFont typeface="Lato"/>
              <a:buNone/>
              <a:defRPr sz="2100" b="1">
                <a:solidFill>
                  <a:srgbClr val="0F6890"/>
                </a:solidFill>
                <a:latin typeface="Lato"/>
                <a:ea typeface="Lato"/>
                <a:cs typeface="Lato"/>
                <a:sym typeface="Lato"/>
              </a:defRPr>
            </a:lvl9pPr>
          </a:lstStyle>
          <a:p>
            <a:endParaRPr/>
          </a:p>
        </p:txBody>
      </p:sp>
      <p:sp>
        <p:nvSpPr>
          <p:cNvPr id="271" name="Google Shape;271;p13"/>
          <p:cNvSpPr txBox="1">
            <a:spLocks noGrp="1"/>
          </p:cNvSpPr>
          <p:nvPr>
            <p:ph type="subTitle" idx="1"/>
          </p:nvPr>
        </p:nvSpPr>
        <p:spPr>
          <a:xfrm>
            <a:off x="5660975" y="2090375"/>
            <a:ext cx="2432100" cy="457500"/>
          </a:xfrm>
          <a:prstGeom prst="rect">
            <a:avLst/>
          </a:prstGeom>
          <a:noFill/>
          <a:ln>
            <a:noFill/>
          </a:ln>
        </p:spPr>
        <p:txBody>
          <a:bodyPr spcFirstLastPara="1" wrap="square" lIns="0" tIns="0" rIns="0" bIns="0" anchor="t" anchorCtr="0">
            <a:noAutofit/>
          </a:bodyPr>
          <a:lstStyle>
            <a:lvl1pPr lvl="0" rtl="0">
              <a:lnSpc>
                <a:spcPct val="100000"/>
              </a:lnSpc>
              <a:spcBef>
                <a:spcPts val="0"/>
              </a:spcBef>
              <a:spcAft>
                <a:spcPts val="0"/>
              </a:spcAft>
              <a:buClr>
                <a:srgbClr val="0F6890"/>
              </a:buClr>
              <a:buSzPts val="1400"/>
              <a:buNone/>
              <a:defRPr sz="1400" b="1">
                <a:solidFill>
                  <a:srgbClr val="0F6890"/>
                </a:solidFill>
              </a:defRPr>
            </a:lvl1pPr>
            <a:lvl2pPr lvl="1" rtl="0">
              <a:lnSpc>
                <a:spcPct val="100000"/>
              </a:lnSpc>
              <a:spcBef>
                <a:spcPts val="1600"/>
              </a:spcBef>
              <a:spcAft>
                <a:spcPts val="0"/>
              </a:spcAft>
              <a:buClr>
                <a:srgbClr val="0F6890"/>
              </a:buClr>
              <a:buSzPts val="1400"/>
              <a:buNone/>
              <a:defRPr b="1">
                <a:solidFill>
                  <a:srgbClr val="0F6890"/>
                </a:solidFill>
              </a:defRPr>
            </a:lvl2pPr>
            <a:lvl3pPr lvl="2" rtl="0">
              <a:lnSpc>
                <a:spcPct val="100000"/>
              </a:lnSpc>
              <a:spcBef>
                <a:spcPts val="1600"/>
              </a:spcBef>
              <a:spcAft>
                <a:spcPts val="0"/>
              </a:spcAft>
              <a:buClr>
                <a:srgbClr val="0F6890"/>
              </a:buClr>
              <a:buSzPts val="1400"/>
              <a:buNone/>
              <a:defRPr b="1">
                <a:solidFill>
                  <a:srgbClr val="0F6890"/>
                </a:solidFill>
              </a:defRPr>
            </a:lvl3pPr>
            <a:lvl4pPr lvl="3" rtl="0">
              <a:lnSpc>
                <a:spcPct val="100000"/>
              </a:lnSpc>
              <a:spcBef>
                <a:spcPts val="1600"/>
              </a:spcBef>
              <a:spcAft>
                <a:spcPts val="0"/>
              </a:spcAft>
              <a:buClr>
                <a:srgbClr val="0F6890"/>
              </a:buClr>
              <a:buSzPts val="1400"/>
              <a:buNone/>
              <a:defRPr b="1">
                <a:solidFill>
                  <a:srgbClr val="0F6890"/>
                </a:solidFill>
              </a:defRPr>
            </a:lvl4pPr>
            <a:lvl5pPr lvl="4" rtl="0">
              <a:lnSpc>
                <a:spcPct val="100000"/>
              </a:lnSpc>
              <a:spcBef>
                <a:spcPts val="1600"/>
              </a:spcBef>
              <a:spcAft>
                <a:spcPts val="0"/>
              </a:spcAft>
              <a:buClr>
                <a:srgbClr val="0F6890"/>
              </a:buClr>
              <a:buSzPts val="1400"/>
              <a:buNone/>
              <a:defRPr b="1">
                <a:solidFill>
                  <a:srgbClr val="0F6890"/>
                </a:solidFill>
              </a:defRPr>
            </a:lvl5pPr>
            <a:lvl6pPr lvl="5" rtl="0">
              <a:lnSpc>
                <a:spcPct val="100000"/>
              </a:lnSpc>
              <a:spcBef>
                <a:spcPts val="1600"/>
              </a:spcBef>
              <a:spcAft>
                <a:spcPts val="0"/>
              </a:spcAft>
              <a:buClr>
                <a:srgbClr val="0F6890"/>
              </a:buClr>
              <a:buSzPts val="1400"/>
              <a:buNone/>
              <a:defRPr b="1">
                <a:solidFill>
                  <a:srgbClr val="0F6890"/>
                </a:solidFill>
              </a:defRPr>
            </a:lvl6pPr>
            <a:lvl7pPr lvl="6" rtl="0">
              <a:lnSpc>
                <a:spcPct val="100000"/>
              </a:lnSpc>
              <a:spcBef>
                <a:spcPts val="1600"/>
              </a:spcBef>
              <a:spcAft>
                <a:spcPts val="0"/>
              </a:spcAft>
              <a:buClr>
                <a:srgbClr val="0F6890"/>
              </a:buClr>
              <a:buSzPts val="1400"/>
              <a:buNone/>
              <a:defRPr b="1">
                <a:solidFill>
                  <a:srgbClr val="0F6890"/>
                </a:solidFill>
              </a:defRPr>
            </a:lvl7pPr>
            <a:lvl8pPr lvl="7" rtl="0">
              <a:lnSpc>
                <a:spcPct val="100000"/>
              </a:lnSpc>
              <a:spcBef>
                <a:spcPts val="1600"/>
              </a:spcBef>
              <a:spcAft>
                <a:spcPts val="0"/>
              </a:spcAft>
              <a:buClr>
                <a:srgbClr val="0F6890"/>
              </a:buClr>
              <a:buSzPts val="1400"/>
              <a:buNone/>
              <a:defRPr b="1">
                <a:solidFill>
                  <a:srgbClr val="0F6890"/>
                </a:solidFill>
              </a:defRPr>
            </a:lvl8pPr>
            <a:lvl9pPr lvl="8" rtl="0">
              <a:lnSpc>
                <a:spcPct val="100000"/>
              </a:lnSpc>
              <a:spcBef>
                <a:spcPts val="1600"/>
              </a:spcBef>
              <a:spcAft>
                <a:spcPts val="1600"/>
              </a:spcAft>
              <a:buClr>
                <a:srgbClr val="0F6890"/>
              </a:buClr>
              <a:buSzPts val="1400"/>
              <a:buNone/>
              <a:defRPr b="1">
                <a:solidFill>
                  <a:srgbClr val="0F6890"/>
                </a:solidFill>
              </a:defRPr>
            </a:lvl9pPr>
          </a:lstStyle>
          <a:p>
            <a:endParaRPr/>
          </a:p>
        </p:txBody>
      </p:sp>
      <p:sp>
        <p:nvSpPr>
          <p:cNvPr id="272" name="Google Shape;272;p13"/>
          <p:cNvSpPr txBox="1">
            <a:spLocks noGrp="1"/>
          </p:cNvSpPr>
          <p:nvPr>
            <p:ph type="subTitle" idx="2"/>
          </p:nvPr>
        </p:nvSpPr>
        <p:spPr>
          <a:xfrm>
            <a:off x="5660975" y="2348400"/>
            <a:ext cx="2432100" cy="457500"/>
          </a:xfrm>
          <a:prstGeom prst="rect">
            <a:avLst/>
          </a:prstGeom>
          <a:noFill/>
          <a:ln>
            <a:noFill/>
          </a:ln>
        </p:spPr>
        <p:txBody>
          <a:bodyPr spcFirstLastPara="1" wrap="square" lIns="0" tIns="0" rIns="0" bIns="0" anchor="t" anchorCtr="0">
            <a:noAutofit/>
          </a:bodyPr>
          <a:lstStyle>
            <a:lvl1pPr lvl="0" rtl="0">
              <a:lnSpc>
                <a:spcPct val="100000"/>
              </a:lnSpc>
              <a:spcBef>
                <a:spcPts val="0"/>
              </a:spcBef>
              <a:spcAft>
                <a:spcPts val="0"/>
              </a:spcAft>
              <a:buClr>
                <a:srgbClr val="0F6890"/>
              </a:buClr>
              <a:buSzPts val="1400"/>
              <a:buNone/>
              <a:defRPr sz="1400">
                <a:solidFill>
                  <a:srgbClr val="0F6890"/>
                </a:solidFill>
              </a:defRPr>
            </a:lvl1pPr>
            <a:lvl2pPr lvl="1" rtl="0">
              <a:lnSpc>
                <a:spcPct val="100000"/>
              </a:lnSpc>
              <a:spcBef>
                <a:spcPts val="1600"/>
              </a:spcBef>
              <a:spcAft>
                <a:spcPts val="0"/>
              </a:spcAft>
              <a:buClr>
                <a:srgbClr val="0F6890"/>
              </a:buClr>
              <a:buSzPts val="1400"/>
              <a:buNone/>
              <a:defRPr>
                <a:solidFill>
                  <a:srgbClr val="0F6890"/>
                </a:solidFill>
              </a:defRPr>
            </a:lvl2pPr>
            <a:lvl3pPr lvl="2" rtl="0">
              <a:lnSpc>
                <a:spcPct val="100000"/>
              </a:lnSpc>
              <a:spcBef>
                <a:spcPts val="1600"/>
              </a:spcBef>
              <a:spcAft>
                <a:spcPts val="0"/>
              </a:spcAft>
              <a:buClr>
                <a:srgbClr val="0F6890"/>
              </a:buClr>
              <a:buSzPts val="1400"/>
              <a:buNone/>
              <a:defRPr>
                <a:solidFill>
                  <a:srgbClr val="0F6890"/>
                </a:solidFill>
              </a:defRPr>
            </a:lvl3pPr>
            <a:lvl4pPr lvl="3" rtl="0">
              <a:lnSpc>
                <a:spcPct val="100000"/>
              </a:lnSpc>
              <a:spcBef>
                <a:spcPts val="1600"/>
              </a:spcBef>
              <a:spcAft>
                <a:spcPts val="0"/>
              </a:spcAft>
              <a:buClr>
                <a:srgbClr val="0F6890"/>
              </a:buClr>
              <a:buSzPts val="1400"/>
              <a:buNone/>
              <a:defRPr>
                <a:solidFill>
                  <a:srgbClr val="0F6890"/>
                </a:solidFill>
              </a:defRPr>
            </a:lvl4pPr>
            <a:lvl5pPr lvl="4" rtl="0">
              <a:lnSpc>
                <a:spcPct val="100000"/>
              </a:lnSpc>
              <a:spcBef>
                <a:spcPts val="1600"/>
              </a:spcBef>
              <a:spcAft>
                <a:spcPts val="0"/>
              </a:spcAft>
              <a:buClr>
                <a:srgbClr val="0F6890"/>
              </a:buClr>
              <a:buSzPts val="1400"/>
              <a:buNone/>
              <a:defRPr>
                <a:solidFill>
                  <a:srgbClr val="0F6890"/>
                </a:solidFill>
              </a:defRPr>
            </a:lvl5pPr>
            <a:lvl6pPr lvl="5" rtl="0">
              <a:lnSpc>
                <a:spcPct val="100000"/>
              </a:lnSpc>
              <a:spcBef>
                <a:spcPts val="1600"/>
              </a:spcBef>
              <a:spcAft>
                <a:spcPts val="0"/>
              </a:spcAft>
              <a:buClr>
                <a:srgbClr val="0F6890"/>
              </a:buClr>
              <a:buSzPts val="1400"/>
              <a:buNone/>
              <a:defRPr>
                <a:solidFill>
                  <a:srgbClr val="0F6890"/>
                </a:solidFill>
              </a:defRPr>
            </a:lvl6pPr>
            <a:lvl7pPr lvl="6" rtl="0">
              <a:lnSpc>
                <a:spcPct val="100000"/>
              </a:lnSpc>
              <a:spcBef>
                <a:spcPts val="1600"/>
              </a:spcBef>
              <a:spcAft>
                <a:spcPts val="0"/>
              </a:spcAft>
              <a:buClr>
                <a:srgbClr val="0F6890"/>
              </a:buClr>
              <a:buSzPts val="1400"/>
              <a:buNone/>
              <a:defRPr>
                <a:solidFill>
                  <a:srgbClr val="0F6890"/>
                </a:solidFill>
              </a:defRPr>
            </a:lvl7pPr>
            <a:lvl8pPr lvl="7" rtl="0">
              <a:lnSpc>
                <a:spcPct val="100000"/>
              </a:lnSpc>
              <a:spcBef>
                <a:spcPts val="1600"/>
              </a:spcBef>
              <a:spcAft>
                <a:spcPts val="0"/>
              </a:spcAft>
              <a:buClr>
                <a:srgbClr val="0F6890"/>
              </a:buClr>
              <a:buSzPts val="1400"/>
              <a:buNone/>
              <a:defRPr>
                <a:solidFill>
                  <a:srgbClr val="0F6890"/>
                </a:solidFill>
              </a:defRPr>
            </a:lvl8pPr>
            <a:lvl9pPr lvl="8" rtl="0">
              <a:lnSpc>
                <a:spcPct val="100000"/>
              </a:lnSpc>
              <a:spcBef>
                <a:spcPts val="1600"/>
              </a:spcBef>
              <a:spcAft>
                <a:spcPts val="1600"/>
              </a:spcAft>
              <a:buClr>
                <a:srgbClr val="0F6890"/>
              </a:buClr>
              <a:buSzPts val="1400"/>
              <a:buNone/>
              <a:defRPr>
                <a:solidFill>
                  <a:srgbClr val="0F6890"/>
                </a:solidFill>
              </a:defRPr>
            </a:lvl9pPr>
          </a:lstStyle>
          <a:p>
            <a:endParaRPr/>
          </a:p>
        </p:txBody>
      </p:sp>
      <p:sp>
        <p:nvSpPr>
          <p:cNvPr id="273" name="Google Shape;273;p13"/>
          <p:cNvSpPr txBox="1">
            <a:spLocks noGrp="1"/>
          </p:cNvSpPr>
          <p:nvPr>
            <p:ph type="subTitle" idx="3"/>
          </p:nvPr>
        </p:nvSpPr>
        <p:spPr>
          <a:xfrm>
            <a:off x="5660975" y="3766775"/>
            <a:ext cx="2432100" cy="457500"/>
          </a:xfrm>
          <a:prstGeom prst="rect">
            <a:avLst/>
          </a:prstGeom>
          <a:noFill/>
          <a:ln>
            <a:noFill/>
          </a:ln>
        </p:spPr>
        <p:txBody>
          <a:bodyPr spcFirstLastPara="1" wrap="square" lIns="0" tIns="0" rIns="0" bIns="0" anchor="t" anchorCtr="0">
            <a:noAutofit/>
          </a:bodyPr>
          <a:lstStyle>
            <a:lvl1pPr lvl="0" rtl="0">
              <a:lnSpc>
                <a:spcPct val="100000"/>
              </a:lnSpc>
              <a:spcBef>
                <a:spcPts val="0"/>
              </a:spcBef>
              <a:spcAft>
                <a:spcPts val="0"/>
              </a:spcAft>
              <a:buClr>
                <a:srgbClr val="0F6890"/>
              </a:buClr>
              <a:buSzPts val="1400"/>
              <a:buNone/>
              <a:defRPr sz="1400" b="1">
                <a:solidFill>
                  <a:srgbClr val="0F6890"/>
                </a:solidFill>
              </a:defRPr>
            </a:lvl1pPr>
            <a:lvl2pPr lvl="1" rtl="0">
              <a:lnSpc>
                <a:spcPct val="100000"/>
              </a:lnSpc>
              <a:spcBef>
                <a:spcPts val="1600"/>
              </a:spcBef>
              <a:spcAft>
                <a:spcPts val="0"/>
              </a:spcAft>
              <a:buClr>
                <a:srgbClr val="0F6890"/>
              </a:buClr>
              <a:buSzPts val="1400"/>
              <a:buNone/>
              <a:defRPr b="1">
                <a:solidFill>
                  <a:srgbClr val="0F6890"/>
                </a:solidFill>
              </a:defRPr>
            </a:lvl2pPr>
            <a:lvl3pPr lvl="2" rtl="0">
              <a:lnSpc>
                <a:spcPct val="100000"/>
              </a:lnSpc>
              <a:spcBef>
                <a:spcPts val="1600"/>
              </a:spcBef>
              <a:spcAft>
                <a:spcPts val="0"/>
              </a:spcAft>
              <a:buClr>
                <a:srgbClr val="0F6890"/>
              </a:buClr>
              <a:buSzPts val="1400"/>
              <a:buNone/>
              <a:defRPr b="1">
                <a:solidFill>
                  <a:srgbClr val="0F6890"/>
                </a:solidFill>
              </a:defRPr>
            </a:lvl3pPr>
            <a:lvl4pPr lvl="3" rtl="0">
              <a:lnSpc>
                <a:spcPct val="100000"/>
              </a:lnSpc>
              <a:spcBef>
                <a:spcPts val="1600"/>
              </a:spcBef>
              <a:spcAft>
                <a:spcPts val="0"/>
              </a:spcAft>
              <a:buClr>
                <a:srgbClr val="0F6890"/>
              </a:buClr>
              <a:buSzPts val="1400"/>
              <a:buNone/>
              <a:defRPr b="1">
                <a:solidFill>
                  <a:srgbClr val="0F6890"/>
                </a:solidFill>
              </a:defRPr>
            </a:lvl4pPr>
            <a:lvl5pPr lvl="4" rtl="0">
              <a:lnSpc>
                <a:spcPct val="100000"/>
              </a:lnSpc>
              <a:spcBef>
                <a:spcPts val="1600"/>
              </a:spcBef>
              <a:spcAft>
                <a:spcPts val="0"/>
              </a:spcAft>
              <a:buClr>
                <a:srgbClr val="0F6890"/>
              </a:buClr>
              <a:buSzPts val="1400"/>
              <a:buNone/>
              <a:defRPr b="1">
                <a:solidFill>
                  <a:srgbClr val="0F6890"/>
                </a:solidFill>
              </a:defRPr>
            </a:lvl5pPr>
            <a:lvl6pPr lvl="5" rtl="0">
              <a:lnSpc>
                <a:spcPct val="100000"/>
              </a:lnSpc>
              <a:spcBef>
                <a:spcPts val="1600"/>
              </a:spcBef>
              <a:spcAft>
                <a:spcPts val="0"/>
              </a:spcAft>
              <a:buClr>
                <a:srgbClr val="0F6890"/>
              </a:buClr>
              <a:buSzPts val="1400"/>
              <a:buNone/>
              <a:defRPr b="1">
                <a:solidFill>
                  <a:srgbClr val="0F6890"/>
                </a:solidFill>
              </a:defRPr>
            </a:lvl6pPr>
            <a:lvl7pPr lvl="6" rtl="0">
              <a:lnSpc>
                <a:spcPct val="100000"/>
              </a:lnSpc>
              <a:spcBef>
                <a:spcPts val="1600"/>
              </a:spcBef>
              <a:spcAft>
                <a:spcPts val="0"/>
              </a:spcAft>
              <a:buClr>
                <a:srgbClr val="0F6890"/>
              </a:buClr>
              <a:buSzPts val="1400"/>
              <a:buNone/>
              <a:defRPr b="1">
                <a:solidFill>
                  <a:srgbClr val="0F6890"/>
                </a:solidFill>
              </a:defRPr>
            </a:lvl7pPr>
            <a:lvl8pPr lvl="7" rtl="0">
              <a:lnSpc>
                <a:spcPct val="100000"/>
              </a:lnSpc>
              <a:spcBef>
                <a:spcPts val="1600"/>
              </a:spcBef>
              <a:spcAft>
                <a:spcPts val="0"/>
              </a:spcAft>
              <a:buClr>
                <a:srgbClr val="0F6890"/>
              </a:buClr>
              <a:buSzPts val="1400"/>
              <a:buNone/>
              <a:defRPr b="1">
                <a:solidFill>
                  <a:srgbClr val="0F6890"/>
                </a:solidFill>
              </a:defRPr>
            </a:lvl8pPr>
            <a:lvl9pPr lvl="8" rtl="0">
              <a:lnSpc>
                <a:spcPct val="100000"/>
              </a:lnSpc>
              <a:spcBef>
                <a:spcPts val="1600"/>
              </a:spcBef>
              <a:spcAft>
                <a:spcPts val="1600"/>
              </a:spcAft>
              <a:buClr>
                <a:srgbClr val="0F6890"/>
              </a:buClr>
              <a:buSzPts val="1400"/>
              <a:buNone/>
              <a:defRPr b="1">
                <a:solidFill>
                  <a:srgbClr val="0F6890"/>
                </a:solidFill>
              </a:defRPr>
            </a:lvl9pPr>
          </a:lstStyle>
          <a:p>
            <a:endParaRPr/>
          </a:p>
        </p:txBody>
      </p:sp>
      <p:sp>
        <p:nvSpPr>
          <p:cNvPr id="274" name="Google Shape;274;p13"/>
          <p:cNvSpPr txBox="1">
            <a:spLocks noGrp="1"/>
          </p:cNvSpPr>
          <p:nvPr>
            <p:ph type="subTitle" idx="4"/>
          </p:nvPr>
        </p:nvSpPr>
        <p:spPr>
          <a:xfrm>
            <a:off x="5660975" y="4024800"/>
            <a:ext cx="2432100" cy="457500"/>
          </a:xfrm>
          <a:prstGeom prst="rect">
            <a:avLst/>
          </a:prstGeom>
          <a:noFill/>
          <a:ln>
            <a:noFill/>
          </a:ln>
        </p:spPr>
        <p:txBody>
          <a:bodyPr spcFirstLastPara="1" wrap="square" lIns="0" tIns="0" rIns="0" bIns="0" anchor="t" anchorCtr="0">
            <a:noAutofit/>
          </a:bodyPr>
          <a:lstStyle>
            <a:lvl1pPr lvl="0" rtl="0">
              <a:lnSpc>
                <a:spcPct val="100000"/>
              </a:lnSpc>
              <a:spcBef>
                <a:spcPts val="0"/>
              </a:spcBef>
              <a:spcAft>
                <a:spcPts val="0"/>
              </a:spcAft>
              <a:buClr>
                <a:srgbClr val="0F6890"/>
              </a:buClr>
              <a:buSzPts val="1400"/>
              <a:buNone/>
              <a:defRPr sz="1400">
                <a:solidFill>
                  <a:srgbClr val="0F6890"/>
                </a:solidFill>
              </a:defRPr>
            </a:lvl1pPr>
            <a:lvl2pPr lvl="1" rtl="0">
              <a:lnSpc>
                <a:spcPct val="100000"/>
              </a:lnSpc>
              <a:spcBef>
                <a:spcPts val="1600"/>
              </a:spcBef>
              <a:spcAft>
                <a:spcPts val="0"/>
              </a:spcAft>
              <a:buClr>
                <a:srgbClr val="0F6890"/>
              </a:buClr>
              <a:buSzPts val="1400"/>
              <a:buNone/>
              <a:defRPr>
                <a:solidFill>
                  <a:srgbClr val="0F6890"/>
                </a:solidFill>
              </a:defRPr>
            </a:lvl2pPr>
            <a:lvl3pPr lvl="2" rtl="0">
              <a:lnSpc>
                <a:spcPct val="100000"/>
              </a:lnSpc>
              <a:spcBef>
                <a:spcPts val="1600"/>
              </a:spcBef>
              <a:spcAft>
                <a:spcPts val="0"/>
              </a:spcAft>
              <a:buClr>
                <a:srgbClr val="0F6890"/>
              </a:buClr>
              <a:buSzPts val="1400"/>
              <a:buNone/>
              <a:defRPr>
                <a:solidFill>
                  <a:srgbClr val="0F6890"/>
                </a:solidFill>
              </a:defRPr>
            </a:lvl3pPr>
            <a:lvl4pPr lvl="3" rtl="0">
              <a:lnSpc>
                <a:spcPct val="100000"/>
              </a:lnSpc>
              <a:spcBef>
                <a:spcPts val="1600"/>
              </a:spcBef>
              <a:spcAft>
                <a:spcPts val="0"/>
              </a:spcAft>
              <a:buClr>
                <a:srgbClr val="0F6890"/>
              </a:buClr>
              <a:buSzPts val="1400"/>
              <a:buNone/>
              <a:defRPr>
                <a:solidFill>
                  <a:srgbClr val="0F6890"/>
                </a:solidFill>
              </a:defRPr>
            </a:lvl4pPr>
            <a:lvl5pPr lvl="4" rtl="0">
              <a:lnSpc>
                <a:spcPct val="100000"/>
              </a:lnSpc>
              <a:spcBef>
                <a:spcPts val="1600"/>
              </a:spcBef>
              <a:spcAft>
                <a:spcPts val="0"/>
              </a:spcAft>
              <a:buClr>
                <a:srgbClr val="0F6890"/>
              </a:buClr>
              <a:buSzPts val="1400"/>
              <a:buNone/>
              <a:defRPr>
                <a:solidFill>
                  <a:srgbClr val="0F6890"/>
                </a:solidFill>
              </a:defRPr>
            </a:lvl5pPr>
            <a:lvl6pPr lvl="5" rtl="0">
              <a:lnSpc>
                <a:spcPct val="100000"/>
              </a:lnSpc>
              <a:spcBef>
                <a:spcPts val="1600"/>
              </a:spcBef>
              <a:spcAft>
                <a:spcPts val="0"/>
              </a:spcAft>
              <a:buClr>
                <a:srgbClr val="0F6890"/>
              </a:buClr>
              <a:buSzPts val="1400"/>
              <a:buNone/>
              <a:defRPr>
                <a:solidFill>
                  <a:srgbClr val="0F6890"/>
                </a:solidFill>
              </a:defRPr>
            </a:lvl6pPr>
            <a:lvl7pPr lvl="6" rtl="0">
              <a:lnSpc>
                <a:spcPct val="100000"/>
              </a:lnSpc>
              <a:spcBef>
                <a:spcPts val="1600"/>
              </a:spcBef>
              <a:spcAft>
                <a:spcPts val="0"/>
              </a:spcAft>
              <a:buClr>
                <a:srgbClr val="0F6890"/>
              </a:buClr>
              <a:buSzPts val="1400"/>
              <a:buNone/>
              <a:defRPr>
                <a:solidFill>
                  <a:srgbClr val="0F6890"/>
                </a:solidFill>
              </a:defRPr>
            </a:lvl7pPr>
            <a:lvl8pPr lvl="7" rtl="0">
              <a:lnSpc>
                <a:spcPct val="100000"/>
              </a:lnSpc>
              <a:spcBef>
                <a:spcPts val="1600"/>
              </a:spcBef>
              <a:spcAft>
                <a:spcPts val="0"/>
              </a:spcAft>
              <a:buClr>
                <a:srgbClr val="0F6890"/>
              </a:buClr>
              <a:buSzPts val="1400"/>
              <a:buNone/>
              <a:defRPr>
                <a:solidFill>
                  <a:srgbClr val="0F6890"/>
                </a:solidFill>
              </a:defRPr>
            </a:lvl8pPr>
            <a:lvl9pPr lvl="8" rtl="0">
              <a:lnSpc>
                <a:spcPct val="100000"/>
              </a:lnSpc>
              <a:spcBef>
                <a:spcPts val="1600"/>
              </a:spcBef>
              <a:spcAft>
                <a:spcPts val="1600"/>
              </a:spcAft>
              <a:buClr>
                <a:srgbClr val="0F6890"/>
              </a:buClr>
              <a:buSzPts val="1400"/>
              <a:buNone/>
              <a:defRPr>
                <a:solidFill>
                  <a:srgbClr val="0F6890"/>
                </a:solidFill>
              </a:defRPr>
            </a:lvl9pPr>
          </a:lstStyle>
          <a:p>
            <a:endParaRPr/>
          </a:p>
        </p:txBody>
      </p:sp>
      <p:sp>
        <p:nvSpPr>
          <p:cNvPr id="275" name="Google Shape;275;p13"/>
          <p:cNvSpPr txBox="1">
            <a:spLocks noGrp="1"/>
          </p:cNvSpPr>
          <p:nvPr>
            <p:ph type="subTitle" idx="5"/>
          </p:nvPr>
        </p:nvSpPr>
        <p:spPr>
          <a:xfrm>
            <a:off x="1088975" y="2090375"/>
            <a:ext cx="2432100" cy="457500"/>
          </a:xfrm>
          <a:prstGeom prst="rect">
            <a:avLst/>
          </a:prstGeom>
          <a:noFill/>
          <a:ln>
            <a:noFill/>
          </a:ln>
        </p:spPr>
        <p:txBody>
          <a:bodyPr spcFirstLastPara="1" wrap="square" lIns="0" tIns="0" rIns="0" bIns="0" anchor="t" anchorCtr="0">
            <a:noAutofit/>
          </a:bodyPr>
          <a:lstStyle>
            <a:lvl1pPr lvl="0" algn="r" rtl="0">
              <a:lnSpc>
                <a:spcPct val="100000"/>
              </a:lnSpc>
              <a:spcBef>
                <a:spcPts val="0"/>
              </a:spcBef>
              <a:spcAft>
                <a:spcPts val="0"/>
              </a:spcAft>
              <a:buClr>
                <a:srgbClr val="0F6890"/>
              </a:buClr>
              <a:buSzPts val="1400"/>
              <a:buNone/>
              <a:defRPr sz="1400" b="1">
                <a:solidFill>
                  <a:srgbClr val="0F6890"/>
                </a:solidFill>
              </a:defRPr>
            </a:lvl1pPr>
            <a:lvl2pPr lvl="1" algn="r" rtl="0">
              <a:lnSpc>
                <a:spcPct val="100000"/>
              </a:lnSpc>
              <a:spcBef>
                <a:spcPts val="0"/>
              </a:spcBef>
              <a:spcAft>
                <a:spcPts val="0"/>
              </a:spcAft>
              <a:buClr>
                <a:srgbClr val="0F6890"/>
              </a:buClr>
              <a:buSzPts val="1400"/>
              <a:buNone/>
              <a:defRPr b="1">
                <a:solidFill>
                  <a:srgbClr val="0F6890"/>
                </a:solidFill>
              </a:defRPr>
            </a:lvl2pPr>
            <a:lvl3pPr lvl="2" algn="r" rtl="0">
              <a:lnSpc>
                <a:spcPct val="100000"/>
              </a:lnSpc>
              <a:spcBef>
                <a:spcPts val="0"/>
              </a:spcBef>
              <a:spcAft>
                <a:spcPts val="0"/>
              </a:spcAft>
              <a:buClr>
                <a:srgbClr val="0F6890"/>
              </a:buClr>
              <a:buSzPts val="1400"/>
              <a:buNone/>
              <a:defRPr b="1">
                <a:solidFill>
                  <a:srgbClr val="0F6890"/>
                </a:solidFill>
              </a:defRPr>
            </a:lvl3pPr>
            <a:lvl4pPr lvl="3" algn="r" rtl="0">
              <a:lnSpc>
                <a:spcPct val="100000"/>
              </a:lnSpc>
              <a:spcBef>
                <a:spcPts val="0"/>
              </a:spcBef>
              <a:spcAft>
                <a:spcPts val="0"/>
              </a:spcAft>
              <a:buClr>
                <a:srgbClr val="0F6890"/>
              </a:buClr>
              <a:buSzPts val="1400"/>
              <a:buNone/>
              <a:defRPr b="1">
                <a:solidFill>
                  <a:srgbClr val="0F6890"/>
                </a:solidFill>
              </a:defRPr>
            </a:lvl4pPr>
            <a:lvl5pPr lvl="4" algn="r" rtl="0">
              <a:lnSpc>
                <a:spcPct val="100000"/>
              </a:lnSpc>
              <a:spcBef>
                <a:spcPts val="0"/>
              </a:spcBef>
              <a:spcAft>
                <a:spcPts val="0"/>
              </a:spcAft>
              <a:buClr>
                <a:srgbClr val="0F6890"/>
              </a:buClr>
              <a:buSzPts val="1400"/>
              <a:buNone/>
              <a:defRPr b="1">
                <a:solidFill>
                  <a:srgbClr val="0F6890"/>
                </a:solidFill>
              </a:defRPr>
            </a:lvl5pPr>
            <a:lvl6pPr lvl="5" algn="r" rtl="0">
              <a:lnSpc>
                <a:spcPct val="100000"/>
              </a:lnSpc>
              <a:spcBef>
                <a:spcPts val="0"/>
              </a:spcBef>
              <a:spcAft>
                <a:spcPts val="0"/>
              </a:spcAft>
              <a:buClr>
                <a:srgbClr val="0F6890"/>
              </a:buClr>
              <a:buSzPts val="1400"/>
              <a:buNone/>
              <a:defRPr b="1">
                <a:solidFill>
                  <a:srgbClr val="0F6890"/>
                </a:solidFill>
              </a:defRPr>
            </a:lvl6pPr>
            <a:lvl7pPr lvl="6" algn="r" rtl="0">
              <a:lnSpc>
                <a:spcPct val="100000"/>
              </a:lnSpc>
              <a:spcBef>
                <a:spcPts val="0"/>
              </a:spcBef>
              <a:spcAft>
                <a:spcPts val="0"/>
              </a:spcAft>
              <a:buClr>
                <a:srgbClr val="0F6890"/>
              </a:buClr>
              <a:buSzPts val="1400"/>
              <a:buNone/>
              <a:defRPr b="1">
                <a:solidFill>
                  <a:srgbClr val="0F6890"/>
                </a:solidFill>
              </a:defRPr>
            </a:lvl7pPr>
            <a:lvl8pPr lvl="7" algn="r" rtl="0">
              <a:lnSpc>
                <a:spcPct val="100000"/>
              </a:lnSpc>
              <a:spcBef>
                <a:spcPts val="0"/>
              </a:spcBef>
              <a:spcAft>
                <a:spcPts val="0"/>
              </a:spcAft>
              <a:buClr>
                <a:srgbClr val="0F6890"/>
              </a:buClr>
              <a:buSzPts val="1400"/>
              <a:buNone/>
              <a:defRPr b="1">
                <a:solidFill>
                  <a:srgbClr val="0F6890"/>
                </a:solidFill>
              </a:defRPr>
            </a:lvl8pPr>
            <a:lvl9pPr lvl="8" algn="r" rtl="0">
              <a:lnSpc>
                <a:spcPct val="100000"/>
              </a:lnSpc>
              <a:spcBef>
                <a:spcPts val="0"/>
              </a:spcBef>
              <a:spcAft>
                <a:spcPts val="0"/>
              </a:spcAft>
              <a:buClr>
                <a:srgbClr val="0F6890"/>
              </a:buClr>
              <a:buSzPts val="1400"/>
              <a:buNone/>
              <a:defRPr b="1">
                <a:solidFill>
                  <a:srgbClr val="0F6890"/>
                </a:solidFill>
              </a:defRPr>
            </a:lvl9pPr>
          </a:lstStyle>
          <a:p>
            <a:endParaRPr/>
          </a:p>
        </p:txBody>
      </p:sp>
      <p:sp>
        <p:nvSpPr>
          <p:cNvPr id="276" name="Google Shape;276;p13"/>
          <p:cNvSpPr txBox="1">
            <a:spLocks noGrp="1"/>
          </p:cNvSpPr>
          <p:nvPr>
            <p:ph type="subTitle" idx="6"/>
          </p:nvPr>
        </p:nvSpPr>
        <p:spPr>
          <a:xfrm>
            <a:off x="1088975" y="2348400"/>
            <a:ext cx="2432100" cy="457500"/>
          </a:xfrm>
          <a:prstGeom prst="rect">
            <a:avLst/>
          </a:prstGeom>
          <a:noFill/>
          <a:ln>
            <a:noFill/>
          </a:ln>
        </p:spPr>
        <p:txBody>
          <a:bodyPr spcFirstLastPara="1" wrap="square" lIns="0" tIns="0" rIns="0" bIns="0" anchor="t" anchorCtr="0">
            <a:noAutofit/>
          </a:bodyPr>
          <a:lstStyle>
            <a:lvl1pPr lvl="0" algn="r" rtl="0">
              <a:lnSpc>
                <a:spcPct val="100000"/>
              </a:lnSpc>
              <a:spcBef>
                <a:spcPts val="0"/>
              </a:spcBef>
              <a:spcAft>
                <a:spcPts val="0"/>
              </a:spcAft>
              <a:buClr>
                <a:srgbClr val="0F6890"/>
              </a:buClr>
              <a:buSzPts val="1400"/>
              <a:buNone/>
              <a:defRPr sz="1400">
                <a:solidFill>
                  <a:srgbClr val="0F6890"/>
                </a:solidFill>
              </a:defRPr>
            </a:lvl1pPr>
            <a:lvl2pPr lvl="1" algn="r" rtl="0">
              <a:lnSpc>
                <a:spcPct val="100000"/>
              </a:lnSpc>
              <a:spcBef>
                <a:spcPts val="0"/>
              </a:spcBef>
              <a:spcAft>
                <a:spcPts val="0"/>
              </a:spcAft>
              <a:buClr>
                <a:srgbClr val="0F6890"/>
              </a:buClr>
              <a:buSzPts val="1400"/>
              <a:buNone/>
              <a:defRPr>
                <a:solidFill>
                  <a:srgbClr val="0F6890"/>
                </a:solidFill>
              </a:defRPr>
            </a:lvl2pPr>
            <a:lvl3pPr lvl="2" algn="r" rtl="0">
              <a:lnSpc>
                <a:spcPct val="100000"/>
              </a:lnSpc>
              <a:spcBef>
                <a:spcPts val="0"/>
              </a:spcBef>
              <a:spcAft>
                <a:spcPts val="0"/>
              </a:spcAft>
              <a:buClr>
                <a:srgbClr val="0F6890"/>
              </a:buClr>
              <a:buSzPts val="1400"/>
              <a:buNone/>
              <a:defRPr>
                <a:solidFill>
                  <a:srgbClr val="0F6890"/>
                </a:solidFill>
              </a:defRPr>
            </a:lvl3pPr>
            <a:lvl4pPr lvl="3" algn="r" rtl="0">
              <a:lnSpc>
                <a:spcPct val="100000"/>
              </a:lnSpc>
              <a:spcBef>
                <a:spcPts val="0"/>
              </a:spcBef>
              <a:spcAft>
                <a:spcPts val="0"/>
              </a:spcAft>
              <a:buClr>
                <a:srgbClr val="0F6890"/>
              </a:buClr>
              <a:buSzPts val="1400"/>
              <a:buNone/>
              <a:defRPr>
                <a:solidFill>
                  <a:srgbClr val="0F6890"/>
                </a:solidFill>
              </a:defRPr>
            </a:lvl4pPr>
            <a:lvl5pPr lvl="4" algn="r" rtl="0">
              <a:lnSpc>
                <a:spcPct val="100000"/>
              </a:lnSpc>
              <a:spcBef>
                <a:spcPts val="0"/>
              </a:spcBef>
              <a:spcAft>
                <a:spcPts val="0"/>
              </a:spcAft>
              <a:buClr>
                <a:srgbClr val="0F6890"/>
              </a:buClr>
              <a:buSzPts val="1400"/>
              <a:buNone/>
              <a:defRPr>
                <a:solidFill>
                  <a:srgbClr val="0F6890"/>
                </a:solidFill>
              </a:defRPr>
            </a:lvl5pPr>
            <a:lvl6pPr lvl="5" algn="r" rtl="0">
              <a:lnSpc>
                <a:spcPct val="100000"/>
              </a:lnSpc>
              <a:spcBef>
                <a:spcPts val="0"/>
              </a:spcBef>
              <a:spcAft>
                <a:spcPts val="0"/>
              </a:spcAft>
              <a:buClr>
                <a:srgbClr val="0F6890"/>
              </a:buClr>
              <a:buSzPts val="1400"/>
              <a:buNone/>
              <a:defRPr>
                <a:solidFill>
                  <a:srgbClr val="0F6890"/>
                </a:solidFill>
              </a:defRPr>
            </a:lvl6pPr>
            <a:lvl7pPr lvl="6" algn="r" rtl="0">
              <a:lnSpc>
                <a:spcPct val="100000"/>
              </a:lnSpc>
              <a:spcBef>
                <a:spcPts val="0"/>
              </a:spcBef>
              <a:spcAft>
                <a:spcPts val="0"/>
              </a:spcAft>
              <a:buClr>
                <a:srgbClr val="0F6890"/>
              </a:buClr>
              <a:buSzPts val="1400"/>
              <a:buNone/>
              <a:defRPr>
                <a:solidFill>
                  <a:srgbClr val="0F6890"/>
                </a:solidFill>
              </a:defRPr>
            </a:lvl7pPr>
            <a:lvl8pPr lvl="7" algn="r" rtl="0">
              <a:lnSpc>
                <a:spcPct val="100000"/>
              </a:lnSpc>
              <a:spcBef>
                <a:spcPts val="0"/>
              </a:spcBef>
              <a:spcAft>
                <a:spcPts val="0"/>
              </a:spcAft>
              <a:buClr>
                <a:srgbClr val="0F6890"/>
              </a:buClr>
              <a:buSzPts val="1400"/>
              <a:buNone/>
              <a:defRPr>
                <a:solidFill>
                  <a:srgbClr val="0F6890"/>
                </a:solidFill>
              </a:defRPr>
            </a:lvl8pPr>
            <a:lvl9pPr lvl="8" algn="r" rtl="0">
              <a:lnSpc>
                <a:spcPct val="100000"/>
              </a:lnSpc>
              <a:spcBef>
                <a:spcPts val="0"/>
              </a:spcBef>
              <a:spcAft>
                <a:spcPts val="0"/>
              </a:spcAft>
              <a:buClr>
                <a:srgbClr val="0F6890"/>
              </a:buClr>
              <a:buSzPts val="1400"/>
              <a:buNone/>
              <a:defRPr>
                <a:solidFill>
                  <a:srgbClr val="0F6890"/>
                </a:solidFill>
              </a:defRPr>
            </a:lvl9pPr>
          </a:lstStyle>
          <a:p>
            <a:endParaRPr/>
          </a:p>
        </p:txBody>
      </p:sp>
      <p:sp>
        <p:nvSpPr>
          <p:cNvPr id="277" name="Google Shape;277;p13"/>
          <p:cNvSpPr txBox="1">
            <a:spLocks noGrp="1"/>
          </p:cNvSpPr>
          <p:nvPr>
            <p:ph type="subTitle" idx="7"/>
          </p:nvPr>
        </p:nvSpPr>
        <p:spPr>
          <a:xfrm>
            <a:off x="1088975" y="3766775"/>
            <a:ext cx="2432100" cy="457500"/>
          </a:xfrm>
          <a:prstGeom prst="rect">
            <a:avLst/>
          </a:prstGeom>
          <a:noFill/>
          <a:ln>
            <a:noFill/>
          </a:ln>
        </p:spPr>
        <p:txBody>
          <a:bodyPr spcFirstLastPara="1" wrap="square" lIns="0" tIns="0" rIns="0" bIns="0" anchor="t" anchorCtr="0">
            <a:noAutofit/>
          </a:bodyPr>
          <a:lstStyle>
            <a:lvl1pPr lvl="0" algn="r" rtl="0">
              <a:lnSpc>
                <a:spcPct val="100000"/>
              </a:lnSpc>
              <a:spcBef>
                <a:spcPts val="0"/>
              </a:spcBef>
              <a:spcAft>
                <a:spcPts val="0"/>
              </a:spcAft>
              <a:buClr>
                <a:srgbClr val="0F6890"/>
              </a:buClr>
              <a:buSzPts val="1400"/>
              <a:buNone/>
              <a:defRPr sz="1400" b="1">
                <a:solidFill>
                  <a:srgbClr val="0F6890"/>
                </a:solidFill>
              </a:defRPr>
            </a:lvl1pPr>
            <a:lvl2pPr lvl="1" algn="r" rtl="0">
              <a:lnSpc>
                <a:spcPct val="100000"/>
              </a:lnSpc>
              <a:spcBef>
                <a:spcPts val="0"/>
              </a:spcBef>
              <a:spcAft>
                <a:spcPts val="0"/>
              </a:spcAft>
              <a:buClr>
                <a:srgbClr val="0F6890"/>
              </a:buClr>
              <a:buSzPts val="1400"/>
              <a:buNone/>
              <a:defRPr b="1">
                <a:solidFill>
                  <a:srgbClr val="0F6890"/>
                </a:solidFill>
              </a:defRPr>
            </a:lvl2pPr>
            <a:lvl3pPr lvl="2" algn="r" rtl="0">
              <a:lnSpc>
                <a:spcPct val="100000"/>
              </a:lnSpc>
              <a:spcBef>
                <a:spcPts val="0"/>
              </a:spcBef>
              <a:spcAft>
                <a:spcPts val="0"/>
              </a:spcAft>
              <a:buClr>
                <a:srgbClr val="0F6890"/>
              </a:buClr>
              <a:buSzPts val="1400"/>
              <a:buNone/>
              <a:defRPr b="1">
                <a:solidFill>
                  <a:srgbClr val="0F6890"/>
                </a:solidFill>
              </a:defRPr>
            </a:lvl3pPr>
            <a:lvl4pPr lvl="3" algn="r" rtl="0">
              <a:lnSpc>
                <a:spcPct val="100000"/>
              </a:lnSpc>
              <a:spcBef>
                <a:spcPts val="0"/>
              </a:spcBef>
              <a:spcAft>
                <a:spcPts val="0"/>
              </a:spcAft>
              <a:buClr>
                <a:srgbClr val="0F6890"/>
              </a:buClr>
              <a:buSzPts val="1400"/>
              <a:buNone/>
              <a:defRPr b="1">
                <a:solidFill>
                  <a:srgbClr val="0F6890"/>
                </a:solidFill>
              </a:defRPr>
            </a:lvl4pPr>
            <a:lvl5pPr lvl="4" algn="r" rtl="0">
              <a:lnSpc>
                <a:spcPct val="100000"/>
              </a:lnSpc>
              <a:spcBef>
                <a:spcPts val="0"/>
              </a:spcBef>
              <a:spcAft>
                <a:spcPts val="0"/>
              </a:spcAft>
              <a:buClr>
                <a:srgbClr val="0F6890"/>
              </a:buClr>
              <a:buSzPts val="1400"/>
              <a:buNone/>
              <a:defRPr b="1">
                <a:solidFill>
                  <a:srgbClr val="0F6890"/>
                </a:solidFill>
              </a:defRPr>
            </a:lvl5pPr>
            <a:lvl6pPr lvl="5" algn="r" rtl="0">
              <a:lnSpc>
                <a:spcPct val="100000"/>
              </a:lnSpc>
              <a:spcBef>
                <a:spcPts val="0"/>
              </a:spcBef>
              <a:spcAft>
                <a:spcPts val="0"/>
              </a:spcAft>
              <a:buClr>
                <a:srgbClr val="0F6890"/>
              </a:buClr>
              <a:buSzPts val="1400"/>
              <a:buNone/>
              <a:defRPr b="1">
                <a:solidFill>
                  <a:srgbClr val="0F6890"/>
                </a:solidFill>
              </a:defRPr>
            </a:lvl6pPr>
            <a:lvl7pPr lvl="6" algn="r" rtl="0">
              <a:lnSpc>
                <a:spcPct val="100000"/>
              </a:lnSpc>
              <a:spcBef>
                <a:spcPts val="0"/>
              </a:spcBef>
              <a:spcAft>
                <a:spcPts val="0"/>
              </a:spcAft>
              <a:buClr>
                <a:srgbClr val="0F6890"/>
              </a:buClr>
              <a:buSzPts val="1400"/>
              <a:buNone/>
              <a:defRPr b="1">
                <a:solidFill>
                  <a:srgbClr val="0F6890"/>
                </a:solidFill>
              </a:defRPr>
            </a:lvl7pPr>
            <a:lvl8pPr lvl="7" algn="r" rtl="0">
              <a:lnSpc>
                <a:spcPct val="100000"/>
              </a:lnSpc>
              <a:spcBef>
                <a:spcPts val="0"/>
              </a:spcBef>
              <a:spcAft>
                <a:spcPts val="0"/>
              </a:spcAft>
              <a:buClr>
                <a:srgbClr val="0F6890"/>
              </a:buClr>
              <a:buSzPts val="1400"/>
              <a:buNone/>
              <a:defRPr b="1">
                <a:solidFill>
                  <a:srgbClr val="0F6890"/>
                </a:solidFill>
              </a:defRPr>
            </a:lvl8pPr>
            <a:lvl9pPr lvl="8" algn="r" rtl="0">
              <a:lnSpc>
                <a:spcPct val="100000"/>
              </a:lnSpc>
              <a:spcBef>
                <a:spcPts val="0"/>
              </a:spcBef>
              <a:spcAft>
                <a:spcPts val="0"/>
              </a:spcAft>
              <a:buClr>
                <a:srgbClr val="0F6890"/>
              </a:buClr>
              <a:buSzPts val="1400"/>
              <a:buNone/>
              <a:defRPr b="1">
                <a:solidFill>
                  <a:srgbClr val="0F6890"/>
                </a:solidFill>
              </a:defRPr>
            </a:lvl9pPr>
          </a:lstStyle>
          <a:p>
            <a:endParaRPr/>
          </a:p>
        </p:txBody>
      </p:sp>
      <p:sp>
        <p:nvSpPr>
          <p:cNvPr id="278" name="Google Shape;278;p13"/>
          <p:cNvSpPr txBox="1">
            <a:spLocks noGrp="1"/>
          </p:cNvSpPr>
          <p:nvPr>
            <p:ph type="subTitle" idx="8"/>
          </p:nvPr>
        </p:nvSpPr>
        <p:spPr>
          <a:xfrm>
            <a:off x="1088975" y="4024800"/>
            <a:ext cx="2432100" cy="457500"/>
          </a:xfrm>
          <a:prstGeom prst="rect">
            <a:avLst/>
          </a:prstGeom>
          <a:noFill/>
          <a:ln>
            <a:noFill/>
          </a:ln>
        </p:spPr>
        <p:txBody>
          <a:bodyPr spcFirstLastPara="1" wrap="square" lIns="0" tIns="0" rIns="0" bIns="0" anchor="t" anchorCtr="0">
            <a:noAutofit/>
          </a:bodyPr>
          <a:lstStyle>
            <a:lvl1pPr lvl="0" algn="r" rtl="0">
              <a:lnSpc>
                <a:spcPct val="100000"/>
              </a:lnSpc>
              <a:spcBef>
                <a:spcPts val="0"/>
              </a:spcBef>
              <a:spcAft>
                <a:spcPts val="0"/>
              </a:spcAft>
              <a:buClr>
                <a:srgbClr val="0F6890"/>
              </a:buClr>
              <a:buSzPts val="1400"/>
              <a:buNone/>
              <a:defRPr sz="1400">
                <a:solidFill>
                  <a:srgbClr val="0F6890"/>
                </a:solidFill>
              </a:defRPr>
            </a:lvl1pPr>
            <a:lvl2pPr lvl="1" algn="r" rtl="0">
              <a:lnSpc>
                <a:spcPct val="100000"/>
              </a:lnSpc>
              <a:spcBef>
                <a:spcPts val="0"/>
              </a:spcBef>
              <a:spcAft>
                <a:spcPts val="0"/>
              </a:spcAft>
              <a:buClr>
                <a:srgbClr val="0F6890"/>
              </a:buClr>
              <a:buSzPts val="1400"/>
              <a:buNone/>
              <a:defRPr>
                <a:solidFill>
                  <a:srgbClr val="0F6890"/>
                </a:solidFill>
              </a:defRPr>
            </a:lvl2pPr>
            <a:lvl3pPr lvl="2" algn="r" rtl="0">
              <a:lnSpc>
                <a:spcPct val="100000"/>
              </a:lnSpc>
              <a:spcBef>
                <a:spcPts val="0"/>
              </a:spcBef>
              <a:spcAft>
                <a:spcPts val="0"/>
              </a:spcAft>
              <a:buClr>
                <a:srgbClr val="0F6890"/>
              </a:buClr>
              <a:buSzPts val="1400"/>
              <a:buNone/>
              <a:defRPr>
                <a:solidFill>
                  <a:srgbClr val="0F6890"/>
                </a:solidFill>
              </a:defRPr>
            </a:lvl3pPr>
            <a:lvl4pPr lvl="3" algn="r" rtl="0">
              <a:lnSpc>
                <a:spcPct val="100000"/>
              </a:lnSpc>
              <a:spcBef>
                <a:spcPts val="0"/>
              </a:spcBef>
              <a:spcAft>
                <a:spcPts val="0"/>
              </a:spcAft>
              <a:buClr>
                <a:srgbClr val="0F6890"/>
              </a:buClr>
              <a:buSzPts val="1400"/>
              <a:buNone/>
              <a:defRPr>
                <a:solidFill>
                  <a:srgbClr val="0F6890"/>
                </a:solidFill>
              </a:defRPr>
            </a:lvl4pPr>
            <a:lvl5pPr lvl="4" algn="r" rtl="0">
              <a:lnSpc>
                <a:spcPct val="100000"/>
              </a:lnSpc>
              <a:spcBef>
                <a:spcPts val="0"/>
              </a:spcBef>
              <a:spcAft>
                <a:spcPts val="0"/>
              </a:spcAft>
              <a:buClr>
                <a:srgbClr val="0F6890"/>
              </a:buClr>
              <a:buSzPts val="1400"/>
              <a:buNone/>
              <a:defRPr>
                <a:solidFill>
                  <a:srgbClr val="0F6890"/>
                </a:solidFill>
              </a:defRPr>
            </a:lvl5pPr>
            <a:lvl6pPr lvl="5" algn="r" rtl="0">
              <a:lnSpc>
                <a:spcPct val="100000"/>
              </a:lnSpc>
              <a:spcBef>
                <a:spcPts val="0"/>
              </a:spcBef>
              <a:spcAft>
                <a:spcPts val="0"/>
              </a:spcAft>
              <a:buClr>
                <a:srgbClr val="0F6890"/>
              </a:buClr>
              <a:buSzPts val="1400"/>
              <a:buNone/>
              <a:defRPr>
                <a:solidFill>
                  <a:srgbClr val="0F6890"/>
                </a:solidFill>
              </a:defRPr>
            </a:lvl6pPr>
            <a:lvl7pPr lvl="6" algn="r" rtl="0">
              <a:lnSpc>
                <a:spcPct val="100000"/>
              </a:lnSpc>
              <a:spcBef>
                <a:spcPts val="0"/>
              </a:spcBef>
              <a:spcAft>
                <a:spcPts val="0"/>
              </a:spcAft>
              <a:buClr>
                <a:srgbClr val="0F6890"/>
              </a:buClr>
              <a:buSzPts val="1400"/>
              <a:buNone/>
              <a:defRPr>
                <a:solidFill>
                  <a:srgbClr val="0F6890"/>
                </a:solidFill>
              </a:defRPr>
            </a:lvl7pPr>
            <a:lvl8pPr lvl="7" algn="r" rtl="0">
              <a:lnSpc>
                <a:spcPct val="100000"/>
              </a:lnSpc>
              <a:spcBef>
                <a:spcPts val="0"/>
              </a:spcBef>
              <a:spcAft>
                <a:spcPts val="0"/>
              </a:spcAft>
              <a:buClr>
                <a:srgbClr val="0F6890"/>
              </a:buClr>
              <a:buSzPts val="1400"/>
              <a:buNone/>
              <a:defRPr>
                <a:solidFill>
                  <a:srgbClr val="0F6890"/>
                </a:solidFill>
              </a:defRPr>
            </a:lvl8pPr>
            <a:lvl9pPr lvl="8" algn="r" rtl="0">
              <a:lnSpc>
                <a:spcPct val="100000"/>
              </a:lnSpc>
              <a:spcBef>
                <a:spcPts val="0"/>
              </a:spcBef>
              <a:spcAft>
                <a:spcPts val="0"/>
              </a:spcAft>
              <a:buClr>
                <a:srgbClr val="0F6890"/>
              </a:buClr>
              <a:buSzPts val="1400"/>
              <a:buNone/>
              <a:defRPr>
                <a:solidFill>
                  <a:srgbClr val="0F6890"/>
                </a:solidFill>
              </a:defRPr>
            </a:lvl9pPr>
          </a:lstStyle>
          <a:p>
            <a:endParaRPr/>
          </a:p>
        </p:txBody>
      </p:sp>
      <p:sp>
        <p:nvSpPr>
          <p:cNvPr id="279" name="Google Shape;279;p13">
            <a:hlinkClick r:id="" action="ppaction://noaction"/>
          </p:cNvPr>
          <p:cNvSpPr/>
          <p:nvPr/>
        </p:nvSpPr>
        <p:spPr>
          <a:xfrm>
            <a:off x="1529625" y="1410325"/>
            <a:ext cx="1983300" cy="14937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80" name="Google Shape;280;p13">
            <a:hlinkClick r:id="" action="ppaction://noaction"/>
          </p:cNvPr>
          <p:cNvSpPr/>
          <p:nvPr/>
        </p:nvSpPr>
        <p:spPr>
          <a:xfrm>
            <a:off x="5623275" y="1410175"/>
            <a:ext cx="1983600" cy="14940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81" name="Google Shape;281;p13">
            <a:hlinkClick r:id="" action="ppaction://noaction"/>
          </p:cNvPr>
          <p:cNvSpPr/>
          <p:nvPr/>
        </p:nvSpPr>
        <p:spPr>
          <a:xfrm>
            <a:off x="1529625" y="3086725"/>
            <a:ext cx="1983300" cy="14937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82" name="Google Shape;282;p13">
            <a:hlinkClick r:id="" action="ppaction://noaction"/>
          </p:cNvPr>
          <p:cNvSpPr/>
          <p:nvPr/>
        </p:nvSpPr>
        <p:spPr>
          <a:xfrm>
            <a:off x="5623275" y="3086575"/>
            <a:ext cx="1983600" cy="14940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83" name="Google Shape;283;p13"/>
          <p:cNvSpPr/>
          <p:nvPr/>
        </p:nvSpPr>
        <p:spPr>
          <a:xfrm>
            <a:off x="7606866" y="1365249"/>
            <a:ext cx="1313921" cy="459062"/>
          </a:xfrm>
          <a:custGeom>
            <a:avLst/>
            <a:gdLst/>
            <a:ahLst/>
            <a:cxnLst/>
            <a:rect l="l" t="t" r="r" b="b"/>
            <a:pathLst>
              <a:path w="4272915" h="1492885" extrusionOk="0">
                <a:moveTo>
                  <a:pt x="998315" y="494403"/>
                </a:moveTo>
                <a:lnTo>
                  <a:pt x="949945" y="495555"/>
                </a:lnTo>
                <a:lnTo>
                  <a:pt x="902170" y="498973"/>
                </a:lnTo>
                <a:lnTo>
                  <a:pt x="855041" y="504607"/>
                </a:lnTo>
                <a:lnTo>
                  <a:pt x="808611" y="512404"/>
                </a:lnTo>
                <a:lnTo>
                  <a:pt x="762932" y="522312"/>
                </a:lnTo>
                <a:lnTo>
                  <a:pt x="718057" y="534278"/>
                </a:lnTo>
                <a:lnTo>
                  <a:pt x="674037" y="548250"/>
                </a:lnTo>
                <a:lnTo>
                  <a:pt x="630924" y="564176"/>
                </a:lnTo>
                <a:lnTo>
                  <a:pt x="588772" y="582004"/>
                </a:lnTo>
                <a:lnTo>
                  <a:pt x="547633" y="601681"/>
                </a:lnTo>
                <a:lnTo>
                  <a:pt x="507558" y="623154"/>
                </a:lnTo>
                <a:lnTo>
                  <a:pt x="468601" y="646373"/>
                </a:lnTo>
                <a:lnTo>
                  <a:pt x="430812" y="671283"/>
                </a:lnTo>
                <a:lnTo>
                  <a:pt x="394246" y="697834"/>
                </a:lnTo>
                <a:lnTo>
                  <a:pt x="358953" y="725972"/>
                </a:lnTo>
                <a:lnTo>
                  <a:pt x="324987" y="755646"/>
                </a:lnTo>
                <a:lnTo>
                  <a:pt x="292399" y="786803"/>
                </a:lnTo>
                <a:lnTo>
                  <a:pt x="261242" y="819391"/>
                </a:lnTo>
                <a:lnTo>
                  <a:pt x="231568" y="853357"/>
                </a:lnTo>
                <a:lnTo>
                  <a:pt x="203430" y="888649"/>
                </a:lnTo>
                <a:lnTo>
                  <a:pt x="176879" y="925216"/>
                </a:lnTo>
                <a:lnTo>
                  <a:pt x="151969" y="963004"/>
                </a:lnTo>
                <a:lnTo>
                  <a:pt x="128750" y="1001962"/>
                </a:lnTo>
                <a:lnTo>
                  <a:pt x="107277" y="1042037"/>
                </a:lnTo>
                <a:lnTo>
                  <a:pt x="87600" y="1083176"/>
                </a:lnTo>
                <a:lnTo>
                  <a:pt x="69773" y="1125328"/>
                </a:lnTo>
                <a:lnTo>
                  <a:pt x="53847" y="1168440"/>
                </a:lnTo>
                <a:lnTo>
                  <a:pt x="39874" y="1212460"/>
                </a:lnTo>
                <a:lnTo>
                  <a:pt x="27908" y="1257336"/>
                </a:lnTo>
                <a:lnTo>
                  <a:pt x="18001" y="1303015"/>
                </a:lnTo>
                <a:lnTo>
                  <a:pt x="10204" y="1349445"/>
                </a:lnTo>
                <a:lnTo>
                  <a:pt x="4569" y="1396574"/>
                </a:lnTo>
                <a:lnTo>
                  <a:pt x="1149" y="1444408"/>
                </a:lnTo>
                <a:lnTo>
                  <a:pt x="0" y="1492718"/>
                </a:lnTo>
                <a:lnTo>
                  <a:pt x="4272812" y="1492718"/>
                </a:lnTo>
                <a:lnTo>
                  <a:pt x="4272042" y="1444349"/>
                </a:lnTo>
                <a:lnTo>
                  <a:pt x="4269759" y="1396481"/>
                </a:lnTo>
                <a:lnTo>
                  <a:pt x="4265979" y="1348960"/>
                </a:lnTo>
                <a:lnTo>
                  <a:pt x="4260726" y="1301869"/>
                </a:lnTo>
                <a:lnTo>
                  <a:pt x="4254024" y="1255230"/>
                </a:lnTo>
                <a:lnTo>
                  <a:pt x="4245896" y="1209068"/>
                </a:lnTo>
                <a:lnTo>
                  <a:pt x="4236365" y="1163404"/>
                </a:lnTo>
                <a:lnTo>
                  <a:pt x="4225455" y="1118263"/>
                </a:lnTo>
                <a:lnTo>
                  <a:pt x="4213189" y="1073667"/>
                </a:lnTo>
                <a:lnTo>
                  <a:pt x="4199590" y="1029640"/>
                </a:lnTo>
                <a:lnTo>
                  <a:pt x="4184680" y="986204"/>
                </a:lnTo>
                <a:lnTo>
                  <a:pt x="4168484" y="943384"/>
                </a:lnTo>
                <a:lnTo>
                  <a:pt x="4151024" y="901201"/>
                </a:lnTo>
                <a:lnTo>
                  <a:pt x="4132324" y="859680"/>
                </a:lnTo>
                <a:lnTo>
                  <a:pt x="4112406" y="818843"/>
                </a:lnTo>
                <a:lnTo>
                  <a:pt x="4091294" y="778714"/>
                </a:lnTo>
                <a:lnTo>
                  <a:pt x="4069012" y="739315"/>
                </a:lnTo>
                <a:lnTo>
                  <a:pt x="4045581" y="700671"/>
                </a:lnTo>
                <a:lnTo>
                  <a:pt x="4021026" y="662803"/>
                </a:lnTo>
                <a:lnTo>
                  <a:pt x="1543418" y="656524"/>
                </a:lnTo>
                <a:lnTo>
                  <a:pt x="1503607" y="631824"/>
                </a:lnTo>
                <a:lnTo>
                  <a:pt x="1462586" y="608961"/>
                </a:lnTo>
                <a:lnTo>
                  <a:pt x="1420411" y="587995"/>
                </a:lnTo>
                <a:lnTo>
                  <a:pt x="1377140" y="568984"/>
                </a:lnTo>
                <a:lnTo>
                  <a:pt x="1332829" y="551988"/>
                </a:lnTo>
                <a:lnTo>
                  <a:pt x="1287535" y="537066"/>
                </a:lnTo>
                <a:lnTo>
                  <a:pt x="1241315" y="524277"/>
                </a:lnTo>
                <a:lnTo>
                  <a:pt x="1194226" y="513680"/>
                </a:lnTo>
                <a:lnTo>
                  <a:pt x="1146325" y="505335"/>
                </a:lnTo>
                <a:lnTo>
                  <a:pt x="1097668" y="499301"/>
                </a:lnTo>
                <a:lnTo>
                  <a:pt x="1048312" y="495638"/>
                </a:lnTo>
                <a:lnTo>
                  <a:pt x="998315" y="494403"/>
                </a:lnTo>
                <a:close/>
              </a:path>
              <a:path w="4272915" h="1492885" extrusionOk="0">
                <a:moveTo>
                  <a:pt x="2780093" y="0"/>
                </a:moveTo>
                <a:lnTo>
                  <a:pt x="2728844" y="863"/>
                </a:lnTo>
                <a:lnTo>
                  <a:pt x="2678029" y="3434"/>
                </a:lnTo>
                <a:lnTo>
                  <a:pt x="2627674" y="7686"/>
                </a:lnTo>
                <a:lnTo>
                  <a:pt x="2577808" y="13591"/>
                </a:lnTo>
                <a:lnTo>
                  <a:pt x="2528459" y="21120"/>
                </a:lnTo>
                <a:lnTo>
                  <a:pt x="2479653" y="30247"/>
                </a:lnTo>
                <a:lnTo>
                  <a:pt x="2431419" y="40944"/>
                </a:lnTo>
                <a:lnTo>
                  <a:pt x="2383784" y="53182"/>
                </a:lnTo>
                <a:lnTo>
                  <a:pt x="2336776" y="66935"/>
                </a:lnTo>
                <a:lnTo>
                  <a:pt x="2290422" y="82175"/>
                </a:lnTo>
                <a:lnTo>
                  <a:pt x="2244751" y="98874"/>
                </a:lnTo>
                <a:lnTo>
                  <a:pt x="2199790" y="117003"/>
                </a:lnTo>
                <a:lnTo>
                  <a:pt x="2155566" y="136537"/>
                </a:lnTo>
                <a:lnTo>
                  <a:pt x="2112107" y="157446"/>
                </a:lnTo>
                <a:lnTo>
                  <a:pt x="2069442" y="179703"/>
                </a:lnTo>
                <a:lnTo>
                  <a:pt x="2027597" y="203281"/>
                </a:lnTo>
                <a:lnTo>
                  <a:pt x="1986600" y="228152"/>
                </a:lnTo>
                <a:lnTo>
                  <a:pt x="1946479" y="254288"/>
                </a:lnTo>
                <a:lnTo>
                  <a:pt x="1907262" y="281662"/>
                </a:lnTo>
                <a:lnTo>
                  <a:pt x="1868975" y="310245"/>
                </a:lnTo>
                <a:lnTo>
                  <a:pt x="1831648" y="340010"/>
                </a:lnTo>
                <a:lnTo>
                  <a:pt x="1795307" y="370930"/>
                </a:lnTo>
                <a:lnTo>
                  <a:pt x="1759981" y="402976"/>
                </a:lnTo>
                <a:lnTo>
                  <a:pt x="1725696" y="436122"/>
                </a:lnTo>
                <a:lnTo>
                  <a:pt x="1692482" y="470339"/>
                </a:lnTo>
                <a:lnTo>
                  <a:pt x="1660364" y="505599"/>
                </a:lnTo>
                <a:lnTo>
                  <a:pt x="1629371" y="541876"/>
                </a:lnTo>
                <a:lnTo>
                  <a:pt x="1599531" y="579140"/>
                </a:lnTo>
                <a:lnTo>
                  <a:pt x="1570871" y="617366"/>
                </a:lnTo>
                <a:lnTo>
                  <a:pt x="1543418" y="656524"/>
                </a:lnTo>
                <a:lnTo>
                  <a:pt x="4016679" y="656524"/>
                </a:lnTo>
                <a:lnTo>
                  <a:pt x="3968634" y="589493"/>
                </a:lnTo>
                <a:lnTo>
                  <a:pt x="3940844" y="554096"/>
                </a:lnTo>
                <a:lnTo>
                  <a:pt x="3912022" y="519568"/>
                </a:lnTo>
                <a:lnTo>
                  <a:pt x="3882191" y="485934"/>
                </a:lnTo>
                <a:lnTo>
                  <a:pt x="3851375" y="453216"/>
                </a:lnTo>
                <a:lnTo>
                  <a:pt x="3819596" y="421437"/>
                </a:lnTo>
                <a:lnTo>
                  <a:pt x="3786877" y="390620"/>
                </a:lnTo>
                <a:lnTo>
                  <a:pt x="3753243" y="360789"/>
                </a:lnTo>
                <a:lnTo>
                  <a:pt x="3718716" y="331967"/>
                </a:lnTo>
                <a:lnTo>
                  <a:pt x="3683319" y="304177"/>
                </a:lnTo>
                <a:lnTo>
                  <a:pt x="3647075" y="277442"/>
                </a:lnTo>
                <a:lnTo>
                  <a:pt x="3610008" y="251786"/>
                </a:lnTo>
                <a:lnTo>
                  <a:pt x="3572140" y="227230"/>
                </a:lnTo>
                <a:lnTo>
                  <a:pt x="3533496" y="203800"/>
                </a:lnTo>
                <a:lnTo>
                  <a:pt x="3494098" y="181517"/>
                </a:lnTo>
                <a:lnTo>
                  <a:pt x="3453968" y="160405"/>
                </a:lnTo>
                <a:lnTo>
                  <a:pt x="3413131" y="140488"/>
                </a:lnTo>
                <a:lnTo>
                  <a:pt x="3371610" y="121787"/>
                </a:lnTo>
                <a:lnTo>
                  <a:pt x="3329428" y="104327"/>
                </a:lnTo>
                <a:lnTo>
                  <a:pt x="3286607" y="88131"/>
                </a:lnTo>
                <a:lnTo>
                  <a:pt x="3243172" y="73222"/>
                </a:lnTo>
                <a:lnTo>
                  <a:pt x="3199144" y="59622"/>
                </a:lnTo>
                <a:lnTo>
                  <a:pt x="3154549" y="47356"/>
                </a:lnTo>
                <a:lnTo>
                  <a:pt x="3109407" y="36446"/>
                </a:lnTo>
                <a:lnTo>
                  <a:pt x="3063744" y="26916"/>
                </a:lnTo>
                <a:lnTo>
                  <a:pt x="3017581" y="18788"/>
                </a:lnTo>
                <a:lnTo>
                  <a:pt x="2970943" y="12086"/>
                </a:lnTo>
                <a:lnTo>
                  <a:pt x="2923851" y="6833"/>
                </a:lnTo>
                <a:lnTo>
                  <a:pt x="2876331" y="3052"/>
                </a:lnTo>
                <a:lnTo>
                  <a:pt x="2828403" y="766"/>
                </a:lnTo>
                <a:lnTo>
                  <a:pt x="2780093" y="0"/>
                </a:lnTo>
                <a:close/>
              </a:path>
            </a:pathLst>
          </a:custGeom>
          <a:solidFill>
            <a:srgbClr val="F6F7E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642"/>
        <p:cNvGrpSpPr/>
        <p:nvPr/>
      </p:nvGrpSpPr>
      <p:grpSpPr>
        <a:xfrm>
          <a:off x="0" y="0"/>
          <a:ext cx="0" cy="0"/>
          <a:chOff x="0" y="0"/>
          <a:chExt cx="0" cy="0"/>
        </a:xfrm>
      </p:grpSpPr>
      <p:sp>
        <p:nvSpPr>
          <p:cNvPr id="643" name="Google Shape;643;p23"/>
          <p:cNvSpPr txBox="1">
            <a:spLocks noGrp="1"/>
          </p:cNvSpPr>
          <p:nvPr>
            <p:ph type="ctrTitle"/>
          </p:nvPr>
        </p:nvSpPr>
        <p:spPr>
          <a:xfrm>
            <a:off x="736950" y="695909"/>
            <a:ext cx="3054000" cy="4674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Clr>
                <a:srgbClr val="0F6890"/>
              </a:buClr>
              <a:buSzPts val="2500"/>
              <a:buFont typeface="Lato"/>
              <a:buNone/>
              <a:defRPr sz="2500" b="1" i="0">
                <a:solidFill>
                  <a:srgbClr val="0F6890"/>
                </a:solidFill>
                <a:latin typeface="Lato"/>
                <a:ea typeface="Lato"/>
                <a:cs typeface="Lato"/>
                <a:sym typeface="Lato"/>
              </a:defRPr>
            </a:lvl1pPr>
            <a:lvl2pPr lvl="1" rtl="0">
              <a:spcBef>
                <a:spcPts val="0"/>
              </a:spcBef>
              <a:spcAft>
                <a:spcPts val="0"/>
              </a:spcAft>
              <a:buClr>
                <a:srgbClr val="0F6890"/>
              </a:buClr>
              <a:buSzPts val="2700"/>
              <a:buFont typeface="Lato"/>
              <a:buNone/>
              <a:defRPr sz="2700" b="1">
                <a:solidFill>
                  <a:srgbClr val="0F6890"/>
                </a:solidFill>
                <a:latin typeface="Lato"/>
                <a:ea typeface="Lato"/>
                <a:cs typeface="Lato"/>
                <a:sym typeface="Lato"/>
              </a:defRPr>
            </a:lvl2pPr>
            <a:lvl3pPr lvl="2" rtl="0">
              <a:spcBef>
                <a:spcPts val="0"/>
              </a:spcBef>
              <a:spcAft>
                <a:spcPts val="0"/>
              </a:spcAft>
              <a:buClr>
                <a:srgbClr val="0F6890"/>
              </a:buClr>
              <a:buSzPts val="2700"/>
              <a:buFont typeface="Lato"/>
              <a:buNone/>
              <a:defRPr sz="2700" b="1">
                <a:solidFill>
                  <a:srgbClr val="0F6890"/>
                </a:solidFill>
                <a:latin typeface="Lato"/>
                <a:ea typeface="Lato"/>
                <a:cs typeface="Lato"/>
                <a:sym typeface="Lato"/>
              </a:defRPr>
            </a:lvl3pPr>
            <a:lvl4pPr lvl="3" rtl="0">
              <a:spcBef>
                <a:spcPts val="0"/>
              </a:spcBef>
              <a:spcAft>
                <a:spcPts val="0"/>
              </a:spcAft>
              <a:buClr>
                <a:srgbClr val="0F6890"/>
              </a:buClr>
              <a:buSzPts val="2700"/>
              <a:buFont typeface="Lato"/>
              <a:buNone/>
              <a:defRPr sz="2700" b="1">
                <a:solidFill>
                  <a:srgbClr val="0F6890"/>
                </a:solidFill>
                <a:latin typeface="Lato"/>
                <a:ea typeface="Lato"/>
                <a:cs typeface="Lato"/>
                <a:sym typeface="Lato"/>
              </a:defRPr>
            </a:lvl4pPr>
            <a:lvl5pPr lvl="4" rtl="0">
              <a:spcBef>
                <a:spcPts val="0"/>
              </a:spcBef>
              <a:spcAft>
                <a:spcPts val="0"/>
              </a:spcAft>
              <a:buClr>
                <a:srgbClr val="0F6890"/>
              </a:buClr>
              <a:buSzPts val="2700"/>
              <a:buFont typeface="Lato"/>
              <a:buNone/>
              <a:defRPr sz="2700" b="1">
                <a:solidFill>
                  <a:srgbClr val="0F6890"/>
                </a:solidFill>
                <a:latin typeface="Lato"/>
                <a:ea typeface="Lato"/>
                <a:cs typeface="Lato"/>
                <a:sym typeface="Lato"/>
              </a:defRPr>
            </a:lvl5pPr>
            <a:lvl6pPr lvl="5" rtl="0">
              <a:spcBef>
                <a:spcPts val="0"/>
              </a:spcBef>
              <a:spcAft>
                <a:spcPts val="0"/>
              </a:spcAft>
              <a:buClr>
                <a:srgbClr val="0F6890"/>
              </a:buClr>
              <a:buSzPts val="2700"/>
              <a:buFont typeface="Lato"/>
              <a:buNone/>
              <a:defRPr sz="2700" b="1">
                <a:solidFill>
                  <a:srgbClr val="0F6890"/>
                </a:solidFill>
                <a:latin typeface="Lato"/>
                <a:ea typeface="Lato"/>
                <a:cs typeface="Lato"/>
                <a:sym typeface="Lato"/>
              </a:defRPr>
            </a:lvl6pPr>
            <a:lvl7pPr lvl="6" rtl="0">
              <a:spcBef>
                <a:spcPts val="0"/>
              </a:spcBef>
              <a:spcAft>
                <a:spcPts val="0"/>
              </a:spcAft>
              <a:buClr>
                <a:srgbClr val="0F6890"/>
              </a:buClr>
              <a:buSzPts val="2700"/>
              <a:buFont typeface="Lato"/>
              <a:buNone/>
              <a:defRPr sz="2700" b="1">
                <a:solidFill>
                  <a:srgbClr val="0F6890"/>
                </a:solidFill>
                <a:latin typeface="Lato"/>
                <a:ea typeface="Lato"/>
                <a:cs typeface="Lato"/>
                <a:sym typeface="Lato"/>
              </a:defRPr>
            </a:lvl7pPr>
            <a:lvl8pPr lvl="7" rtl="0">
              <a:spcBef>
                <a:spcPts val="0"/>
              </a:spcBef>
              <a:spcAft>
                <a:spcPts val="0"/>
              </a:spcAft>
              <a:buClr>
                <a:srgbClr val="0F6890"/>
              </a:buClr>
              <a:buSzPts val="2700"/>
              <a:buFont typeface="Lato"/>
              <a:buNone/>
              <a:defRPr sz="2700" b="1">
                <a:solidFill>
                  <a:srgbClr val="0F6890"/>
                </a:solidFill>
                <a:latin typeface="Lato"/>
                <a:ea typeface="Lato"/>
                <a:cs typeface="Lato"/>
                <a:sym typeface="Lato"/>
              </a:defRPr>
            </a:lvl8pPr>
            <a:lvl9pPr lvl="8" rtl="0">
              <a:spcBef>
                <a:spcPts val="0"/>
              </a:spcBef>
              <a:spcAft>
                <a:spcPts val="0"/>
              </a:spcAft>
              <a:buClr>
                <a:srgbClr val="0F6890"/>
              </a:buClr>
              <a:buSzPts val="2700"/>
              <a:buFont typeface="Lato"/>
              <a:buNone/>
              <a:defRPr sz="2700" b="1">
                <a:solidFill>
                  <a:srgbClr val="0F6890"/>
                </a:solidFill>
                <a:latin typeface="Lato"/>
                <a:ea typeface="Lato"/>
                <a:cs typeface="Lato"/>
                <a:sym typeface="Lato"/>
              </a:defRPr>
            </a:lvl9pPr>
          </a:lstStyle>
          <a:p>
            <a:endParaRPr/>
          </a:p>
        </p:txBody>
      </p:sp>
      <p:sp>
        <p:nvSpPr>
          <p:cNvPr id="644" name="Google Shape;644;p23"/>
          <p:cNvSpPr txBox="1">
            <a:spLocks noGrp="1"/>
          </p:cNvSpPr>
          <p:nvPr>
            <p:ph type="subTitle" idx="1"/>
          </p:nvPr>
        </p:nvSpPr>
        <p:spPr>
          <a:xfrm>
            <a:off x="738582" y="1496450"/>
            <a:ext cx="1861800" cy="2127000"/>
          </a:xfrm>
          <a:prstGeom prst="rect">
            <a:avLst/>
          </a:prstGeom>
          <a:noFill/>
          <a:ln>
            <a:noFill/>
          </a:ln>
        </p:spPr>
        <p:txBody>
          <a:bodyPr spcFirstLastPara="1" wrap="square" lIns="0" tIns="0" rIns="0" bIns="0" anchor="t" anchorCtr="0">
            <a:noAutofit/>
          </a:bodyPr>
          <a:lstStyle>
            <a:lvl1pPr lvl="0" algn="l" rtl="0">
              <a:spcBef>
                <a:spcPts val="0"/>
              </a:spcBef>
              <a:spcAft>
                <a:spcPts val="0"/>
              </a:spcAft>
              <a:buClr>
                <a:srgbClr val="0F6890"/>
              </a:buClr>
              <a:buSzPts val="1400"/>
              <a:buFont typeface="Lato"/>
              <a:buNone/>
              <a:defRPr sz="1400">
                <a:solidFill>
                  <a:srgbClr val="0F6890"/>
                </a:solidFill>
                <a:latin typeface="Lato"/>
                <a:ea typeface="Lato"/>
                <a:cs typeface="Lato"/>
                <a:sym typeface="Lato"/>
              </a:defRPr>
            </a:lvl1pPr>
            <a:lvl2pPr lvl="1" algn="l" rtl="0">
              <a:spcBef>
                <a:spcPts val="1600"/>
              </a:spcBef>
              <a:spcAft>
                <a:spcPts val="0"/>
              </a:spcAft>
              <a:buClr>
                <a:srgbClr val="0F6890"/>
              </a:buClr>
              <a:buSzPts val="1300"/>
              <a:buNone/>
              <a:defRPr sz="1300">
                <a:solidFill>
                  <a:srgbClr val="0F6890"/>
                </a:solidFill>
              </a:defRPr>
            </a:lvl2pPr>
            <a:lvl3pPr lvl="2" algn="l" rtl="0">
              <a:spcBef>
                <a:spcPts val="1600"/>
              </a:spcBef>
              <a:spcAft>
                <a:spcPts val="0"/>
              </a:spcAft>
              <a:buClr>
                <a:srgbClr val="0F6890"/>
              </a:buClr>
              <a:buSzPts val="1300"/>
              <a:buNone/>
              <a:defRPr sz="1300">
                <a:solidFill>
                  <a:srgbClr val="0F6890"/>
                </a:solidFill>
              </a:defRPr>
            </a:lvl3pPr>
            <a:lvl4pPr lvl="3" algn="l" rtl="0">
              <a:spcBef>
                <a:spcPts val="1600"/>
              </a:spcBef>
              <a:spcAft>
                <a:spcPts val="0"/>
              </a:spcAft>
              <a:buClr>
                <a:srgbClr val="0F6890"/>
              </a:buClr>
              <a:buSzPts val="1300"/>
              <a:buNone/>
              <a:defRPr sz="1300">
                <a:solidFill>
                  <a:srgbClr val="0F6890"/>
                </a:solidFill>
              </a:defRPr>
            </a:lvl4pPr>
            <a:lvl5pPr lvl="4" algn="l" rtl="0">
              <a:spcBef>
                <a:spcPts val="1600"/>
              </a:spcBef>
              <a:spcAft>
                <a:spcPts val="0"/>
              </a:spcAft>
              <a:buClr>
                <a:srgbClr val="0F6890"/>
              </a:buClr>
              <a:buSzPts val="1300"/>
              <a:buNone/>
              <a:defRPr sz="1300">
                <a:solidFill>
                  <a:srgbClr val="0F6890"/>
                </a:solidFill>
              </a:defRPr>
            </a:lvl5pPr>
            <a:lvl6pPr lvl="5" algn="l" rtl="0">
              <a:spcBef>
                <a:spcPts val="1600"/>
              </a:spcBef>
              <a:spcAft>
                <a:spcPts val="0"/>
              </a:spcAft>
              <a:buClr>
                <a:srgbClr val="0F6890"/>
              </a:buClr>
              <a:buSzPts val="1300"/>
              <a:buNone/>
              <a:defRPr sz="1300">
                <a:solidFill>
                  <a:srgbClr val="0F6890"/>
                </a:solidFill>
              </a:defRPr>
            </a:lvl6pPr>
            <a:lvl7pPr lvl="6" algn="l" rtl="0">
              <a:spcBef>
                <a:spcPts val="1600"/>
              </a:spcBef>
              <a:spcAft>
                <a:spcPts val="0"/>
              </a:spcAft>
              <a:buClr>
                <a:srgbClr val="0F6890"/>
              </a:buClr>
              <a:buSzPts val="1300"/>
              <a:buNone/>
              <a:defRPr sz="1300">
                <a:solidFill>
                  <a:srgbClr val="0F6890"/>
                </a:solidFill>
              </a:defRPr>
            </a:lvl7pPr>
            <a:lvl8pPr lvl="7" algn="l" rtl="0">
              <a:spcBef>
                <a:spcPts val="1600"/>
              </a:spcBef>
              <a:spcAft>
                <a:spcPts val="0"/>
              </a:spcAft>
              <a:buClr>
                <a:srgbClr val="0F6890"/>
              </a:buClr>
              <a:buSzPts val="1300"/>
              <a:buNone/>
              <a:defRPr sz="1300">
                <a:solidFill>
                  <a:srgbClr val="0F6890"/>
                </a:solidFill>
              </a:defRPr>
            </a:lvl8pPr>
            <a:lvl9pPr lvl="8" algn="l" rtl="0">
              <a:spcBef>
                <a:spcPts val="1600"/>
              </a:spcBef>
              <a:spcAft>
                <a:spcPts val="1600"/>
              </a:spcAft>
              <a:buClr>
                <a:srgbClr val="0F6890"/>
              </a:buClr>
              <a:buSzPts val="1300"/>
              <a:buNone/>
              <a:defRPr sz="1300">
                <a:solidFill>
                  <a:srgbClr val="0F6890"/>
                </a:solidFill>
              </a:defRPr>
            </a:lvl9pPr>
          </a:lstStyle>
          <a:p>
            <a:endParaRPr/>
          </a:p>
        </p:txBody>
      </p:sp>
      <p:sp>
        <p:nvSpPr>
          <p:cNvPr id="645" name="Google Shape;645;p23"/>
          <p:cNvSpPr/>
          <p:nvPr/>
        </p:nvSpPr>
        <p:spPr>
          <a:xfrm>
            <a:off x="3877222" y="-10800"/>
            <a:ext cx="1399552" cy="366522"/>
          </a:xfrm>
          <a:custGeom>
            <a:avLst/>
            <a:gdLst/>
            <a:ahLst/>
            <a:cxnLst/>
            <a:rect l="l" t="t" r="r" b="b"/>
            <a:pathLst>
              <a:path w="3235959" h="660400" extrusionOk="0">
                <a:moveTo>
                  <a:pt x="3235671" y="0"/>
                </a:moveTo>
                <a:lnTo>
                  <a:pt x="0" y="0"/>
                </a:lnTo>
                <a:lnTo>
                  <a:pt x="0" y="555574"/>
                </a:lnTo>
                <a:lnTo>
                  <a:pt x="8228" y="596332"/>
                </a:lnTo>
                <a:lnTo>
                  <a:pt x="30667" y="629615"/>
                </a:lnTo>
                <a:lnTo>
                  <a:pt x="63950" y="652055"/>
                </a:lnTo>
                <a:lnTo>
                  <a:pt x="104708" y="660283"/>
                </a:lnTo>
                <a:lnTo>
                  <a:pt x="3130962" y="660283"/>
                </a:lnTo>
                <a:lnTo>
                  <a:pt x="3171720" y="652055"/>
                </a:lnTo>
                <a:lnTo>
                  <a:pt x="3205003" y="629615"/>
                </a:lnTo>
                <a:lnTo>
                  <a:pt x="3227442" y="596332"/>
                </a:lnTo>
                <a:lnTo>
                  <a:pt x="3235671" y="555574"/>
                </a:lnTo>
                <a:lnTo>
                  <a:pt x="3235671" y="0"/>
                </a:lnTo>
                <a:close/>
              </a:path>
            </a:pathLst>
          </a:custGeom>
          <a:solidFill>
            <a:srgbClr val="01808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b="1"/>
          </a:p>
        </p:txBody>
      </p:sp>
      <p:sp>
        <p:nvSpPr>
          <p:cNvPr id="646" name="Google Shape;646;p23"/>
          <p:cNvSpPr txBox="1"/>
          <p:nvPr/>
        </p:nvSpPr>
        <p:spPr>
          <a:xfrm>
            <a:off x="4311780" y="44225"/>
            <a:ext cx="932400" cy="320400"/>
          </a:xfrm>
          <a:prstGeom prst="rect">
            <a:avLst/>
          </a:prstGeom>
          <a:noFill/>
          <a:ln>
            <a:noFill/>
          </a:ln>
        </p:spPr>
        <p:txBody>
          <a:bodyPr spcFirstLastPara="1" wrap="square" lIns="0" tIns="7800" rIns="0" bIns="0" anchor="ctr" anchorCtr="0">
            <a:noAutofit/>
          </a:bodyPr>
          <a:lstStyle/>
          <a:p>
            <a:pPr marL="12700" marR="0" lvl="0" indent="0" algn="l" rtl="0">
              <a:lnSpc>
                <a:spcPct val="90000"/>
              </a:lnSpc>
              <a:spcBef>
                <a:spcPts val="0"/>
              </a:spcBef>
              <a:spcAft>
                <a:spcPts val="0"/>
              </a:spcAft>
              <a:buNone/>
            </a:pPr>
            <a:r>
              <a:rPr lang="es" sz="900">
                <a:solidFill>
                  <a:srgbClr val="FFFFFF"/>
                </a:solidFill>
                <a:latin typeface="Lato"/>
                <a:ea typeface="Lato"/>
                <a:cs typeface="Lato"/>
                <a:sym typeface="Lato"/>
              </a:rPr>
              <a:t>CO₂ EMISSIONS</a:t>
            </a:r>
            <a:endParaRPr sz="900">
              <a:latin typeface="Lato"/>
              <a:ea typeface="Lato"/>
              <a:cs typeface="Lato"/>
              <a:sym typeface="Lato"/>
            </a:endParaRPr>
          </a:p>
        </p:txBody>
      </p:sp>
      <p:grpSp>
        <p:nvGrpSpPr>
          <p:cNvPr id="647" name="Google Shape;647;p23"/>
          <p:cNvGrpSpPr/>
          <p:nvPr/>
        </p:nvGrpSpPr>
        <p:grpSpPr>
          <a:xfrm>
            <a:off x="3996736" y="105461"/>
            <a:ext cx="274235" cy="171101"/>
            <a:chOff x="11481550" y="2611546"/>
            <a:chExt cx="798588" cy="518331"/>
          </a:xfrm>
        </p:grpSpPr>
        <p:sp>
          <p:nvSpPr>
            <p:cNvPr id="648" name="Google Shape;648;p23"/>
            <p:cNvSpPr/>
            <p:nvPr/>
          </p:nvSpPr>
          <p:spPr>
            <a:xfrm>
              <a:off x="11481550" y="2611546"/>
              <a:ext cx="798588" cy="518331"/>
            </a:xfrm>
            <a:custGeom>
              <a:avLst/>
              <a:gdLst/>
              <a:ahLst/>
              <a:cxnLst/>
              <a:rect l="l" t="t" r="r" b="b"/>
              <a:pathLst>
                <a:path w="877569" h="569595" extrusionOk="0">
                  <a:moveTo>
                    <a:pt x="709130" y="565616"/>
                  </a:moveTo>
                  <a:lnTo>
                    <a:pt x="207176" y="569165"/>
                  </a:lnTo>
                  <a:lnTo>
                    <a:pt x="160027" y="564058"/>
                  </a:lnTo>
                  <a:lnTo>
                    <a:pt x="116641" y="548868"/>
                  </a:lnTo>
                  <a:lnTo>
                    <a:pt x="78270" y="524831"/>
                  </a:lnTo>
                  <a:lnTo>
                    <a:pt x="46168" y="493181"/>
                  </a:lnTo>
                  <a:lnTo>
                    <a:pt x="21587" y="455155"/>
                  </a:lnTo>
                  <a:lnTo>
                    <a:pt x="5780" y="411986"/>
                  </a:lnTo>
                  <a:lnTo>
                    <a:pt x="0" y="364910"/>
                  </a:lnTo>
                  <a:lnTo>
                    <a:pt x="5223" y="317280"/>
                  </a:lnTo>
                  <a:lnTo>
                    <a:pt x="20733" y="273503"/>
                  </a:lnTo>
                  <a:lnTo>
                    <a:pt x="45252" y="234875"/>
                  </a:lnTo>
                  <a:lnTo>
                    <a:pt x="77503" y="202692"/>
                  </a:lnTo>
                  <a:lnTo>
                    <a:pt x="116210" y="178249"/>
                  </a:lnTo>
                  <a:lnTo>
                    <a:pt x="160094" y="162841"/>
                  </a:lnTo>
                  <a:lnTo>
                    <a:pt x="207878" y="157764"/>
                  </a:lnTo>
                  <a:lnTo>
                    <a:pt x="235514" y="112904"/>
                  </a:lnTo>
                  <a:lnTo>
                    <a:pt x="270353" y="74502"/>
                  </a:lnTo>
                  <a:lnTo>
                    <a:pt x="311317" y="43284"/>
                  </a:lnTo>
                  <a:lnTo>
                    <a:pt x="357326" y="19976"/>
                  </a:lnTo>
                  <a:lnTo>
                    <a:pt x="407301" y="5306"/>
                  </a:lnTo>
                  <a:lnTo>
                    <a:pt x="460163" y="0"/>
                  </a:lnTo>
                  <a:lnTo>
                    <a:pt x="508290" y="3790"/>
                  </a:lnTo>
                  <a:lnTo>
                    <a:pt x="554856" y="15601"/>
                  </a:lnTo>
                  <a:lnTo>
                    <a:pt x="598757" y="35053"/>
                  </a:lnTo>
                  <a:lnTo>
                    <a:pt x="638891" y="61767"/>
                  </a:lnTo>
                  <a:lnTo>
                    <a:pt x="670415" y="91091"/>
                  </a:lnTo>
                  <a:lnTo>
                    <a:pt x="697040" y="124666"/>
                  </a:lnTo>
                  <a:lnTo>
                    <a:pt x="718315" y="161774"/>
                  </a:lnTo>
                  <a:lnTo>
                    <a:pt x="733789" y="201700"/>
                  </a:lnTo>
                  <a:lnTo>
                    <a:pt x="780217" y="219199"/>
                  </a:lnTo>
                  <a:lnTo>
                    <a:pt x="819579" y="247838"/>
                  </a:lnTo>
                  <a:lnTo>
                    <a:pt x="850053" y="285566"/>
                  </a:lnTo>
                  <a:lnTo>
                    <a:pt x="869821" y="330331"/>
                  </a:lnTo>
                  <a:lnTo>
                    <a:pt x="877062" y="380082"/>
                  </a:lnTo>
                  <a:lnTo>
                    <a:pt x="874136" y="414222"/>
                  </a:lnTo>
                  <a:lnTo>
                    <a:pt x="850148" y="477337"/>
                  </a:lnTo>
                  <a:lnTo>
                    <a:pt x="805969" y="526842"/>
                  </a:lnTo>
                  <a:lnTo>
                    <a:pt x="749633" y="556739"/>
                  </a:lnTo>
                  <a:lnTo>
                    <a:pt x="718239" y="563940"/>
                  </a:lnTo>
                  <a:lnTo>
                    <a:pt x="715402" y="564998"/>
                  </a:lnTo>
                  <a:lnTo>
                    <a:pt x="712334" y="565595"/>
                  </a:lnTo>
                  <a:lnTo>
                    <a:pt x="709130" y="565616"/>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649" name="Google Shape;649;p23"/>
            <p:cNvSpPr/>
            <p:nvPr/>
          </p:nvSpPr>
          <p:spPr>
            <a:xfrm>
              <a:off x="11784358" y="2756293"/>
              <a:ext cx="231140" cy="271590"/>
            </a:xfrm>
            <a:custGeom>
              <a:avLst/>
              <a:gdLst/>
              <a:ahLst/>
              <a:cxnLst/>
              <a:rect l="l" t="t" r="r" b="b"/>
              <a:pathLst>
                <a:path w="254000" h="298450" extrusionOk="0">
                  <a:moveTo>
                    <a:pt x="151872" y="148602"/>
                  </a:moveTo>
                  <a:lnTo>
                    <a:pt x="150993" y="25067"/>
                  </a:lnTo>
                  <a:lnTo>
                    <a:pt x="125559" y="0"/>
                  </a:lnTo>
                  <a:lnTo>
                    <a:pt x="115749" y="2052"/>
                  </a:lnTo>
                  <a:lnTo>
                    <a:pt x="107765" y="7520"/>
                  </a:lnTo>
                  <a:lnTo>
                    <a:pt x="102413" y="15584"/>
                  </a:lnTo>
                  <a:lnTo>
                    <a:pt x="100502" y="25423"/>
                  </a:lnTo>
                  <a:lnTo>
                    <a:pt x="101371" y="148833"/>
                  </a:lnTo>
                  <a:lnTo>
                    <a:pt x="101402" y="153754"/>
                  </a:lnTo>
                  <a:lnTo>
                    <a:pt x="97465" y="157775"/>
                  </a:lnTo>
                  <a:lnTo>
                    <a:pt x="92544" y="157848"/>
                  </a:lnTo>
                  <a:lnTo>
                    <a:pt x="10557" y="158989"/>
                  </a:lnTo>
                  <a:lnTo>
                    <a:pt x="4435" y="160958"/>
                  </a:lnTo>
                  <a:lnTo>
                    <a:pt x="709" y="165667"/>
                  </a:lnTo>
                  <a:lnTo>
                    <a:pt x="0" y="171629"/>
                  </a:lnTo>
                  <a:lnTo>
                    <a:pt x="2924" y="177355"/>
                  </a:lnTo>
                  <a:lnTo>
                    <a:pt x="121287" y="294964"/>
                  </a:lnTo>
                  <a:lnTo>
                    <a:pt x="124826" y="298451"/>
                  </a:lnTo>
                  <a:lnTo>
                    <a:pt x="130522" y="298409"/>
                  </a:lnTo>
                  <a:lnTo>
                    <a:pt x="134009" y="294870"/>
                  </a:lnTo>
                  <a:lnTo>
                    <a:pt x="226938" y="200622"/>
                  </a:lnTo>
                  <a:lnTo>
                    <a:pt x="230556" y="197022"/>
                  </a:lnTo>
                  <a:lnTo>
                    <a:pt x="236261" y="191431"/>
                  </a:lnTo>
                  <a:lnTo>
                    <a:pt x="243251" y="184619"/>
                  </a:lnTo>
                  <a:lnTo>
                    <a:pt x="250728" y="177355"/>
                  </a:lnTo>
                  <a:lnTo>
                    <a:pt x="253856" y="171634"/>
                  </a:lnTo>
                  <a:lnTo>
                    <a:pt x="160678" y="157482"/>
                  </a:lnTo>
                  <a:lnTo>
                    <a:pt x="155820" y="157408"/>
                  </a:lnTo>
                  <a:lnTo>
                    <a:pt x="151904" y="153461"/>
                  </a:lnTo>
                  <a:lnTo>
                    <a:pt x="151872" y="148602"/>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grpSp>
      <p:sp>
        <p:nvSpPr>
          <p:cNvPr id="650" name="Google Shape;650;p23"/>
          <p:cNvSpPr/>
          <p:nvPr/>
        </p:nvSpPr>
        <p:spPr>
          <a:xfrm>
            <a:off x="2296809" y="-10800"/>
            <a:ext cx="1399552" cy="366522"/>
          </a:xfrm>
          <a:custGeom>
            <a:avLst/>
            <a:gdLst/>
            <a:ahLst/>
            <a:cxnLst/>
            <a:rect l="l" t="t" r="r" b="b"/>
            <a:pathLst>
              <a:path w="3235959" h="660400" extrusionOk="0">
                <a:moveTo>
                  <a:pt x="3235681" y="0"/>
                </a:moveTo>
                <a:lnTo>
                  <a:pt x="0" y="0"/>
                </a:lnTo>
                <a:lnTo>
                  <a:pt x="0" y="555574"/>
                </a:lnTo>
                <a:lnTo>
                  <a:pt x="8229" y="596332"/>
                </a:lnTo>
                <a:lnTo>
                  <a:pt x="30671" y="629615"/>
                </a:lnTo>
                <a:lnTo>
                  <a:pt x="63955" y="652055"/>
                </a:lnTo>
                <a:lnTo>
                  <a:pt x="104708" y="660283"/>
                </a:lnTo>
                <a:lnTo>
                  <a:pt x="3130972" y="660283"/>
                </a:lnTo>
                <a:lnTo>
                  <a:pt x="3171726" y="652055"/>
                </a:lnTo>
                <a:lnTo>
                  <a:pt x="3205009" y="629615"/>
                </a:lnTo>
                <a:lnTo>
                  <a:pt x="3227451" y="596332"/>
                </a:lnTo>
                <a:lnTo>
                  <a:pt x="3235681" y="555574"/>
                </a:lnTo>
                <a:lnTo>
                  <a:pt x="3235681" y="0"/>
                </a:lnTo>
                <a:close/>
              </a:path>
            </a:pathLst>
          </a:custGeom>
          <a:solidFill>
            <a:srgbClr val="00A69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b="1"/>
          </a:p>
        </p:txBody>
      </p:sp>
      <p:sp>
        <p:nvSpPr>
          <p:cNvPr id="651" name="Google Shape;651;p23"/>
          <p:cNvSpPr txBox="1"/>
          <p:nvPr/>
        </p:nvSpPr>
        <p:spPr>
          <a:xfrm>
            <a:off x="2695149" y="44225"/>
            <a:ext cx="933600" cy="320400"/>
          </a:xfrm>
          <a:prstGeom prst="rect">
            <a:avLst/>
          </a:prstGeom>
          <a:noFill/>
          <a:ln>
            <a:noFill/>
          </a:ln>
        </p:spPr>
        <p:txBody>
          <a:bodyPr spcFirstLastPara="1" wrap="square" lIns="0" tIns="7800" rIns="0" bIns="0" anchor="ctr" anchorCtr="0">
            <a:noAutofit/>
          </a:bodyPr>
          <a:lstStyle/>
          <a:p>
            <a:pPr marL="12700" marR="0" lvl="0" indent="0" algn="l" rtl="0">
              <a:lnSpc>
                <a:spcPct val="90000"/>
              </a:lnSpc>
              <a:spcBef>
                <a:spcPts val="0"/>
              </a:spcBef>
              <a:spcAft>
                <a:spcPts val="0"/>
              </a:spcAft>
              <a:buNone/>
            </a:pPr>
            <a:r>
              <a:rPr lang="es" sz="900">
                <a:solidFill>
                  <a:srgbClr val="FFFFFF"/>
                </a:solidFill>
                <a:latin typeface="Lato"/>
                <a:ea typeface="Lato"/>
                <a:cs typeface="Lato"/>
                <a:sym typeface="Lato"/>
              </a:rPr>
              <a:t>WASTE MANAGEMENT</a:t>
            </a:r>
            <a:endParaRPr sz="900">
              <a:latin typeface="Lato"/>
              <a:ea typeface="Lato"/>
              <a:cs typeface="Lato"/>
              <a:sym typeface="Lato"/>
            </a:endParaRPr>
          </a:p>
        </p:txBody>
      </p:sp>
      <p:sp>
        <p:nvSpPr>
          <p:cNvPr id="652" name="Google Shape;652;p23"/>
          <p:cNvSpPr/>
          <p:nvPr/>
        </p:nvSpPr>
        <p:spPr>
          <a:xfrm>
            <a:off x="2436853" y="79049"/>
            <a:ext cx="182165" cy="78296"/>
          </a:xfrm>
          <a:custGeom>
            <a:avLst/>
            <a:gdLst/>
            <a:ahLst/>
            <a:cxnLst/>
            <a:rect l="l" t="t" r="r" b="b"/>
            <a:pathLst>
              <a:path w="582929" h="260985" extrusionOk="0">
                <a:moveTo>
                  <a:pt x="365716" y="229198"/>
                </a:moveTo>
                <a:lnTo>
                  <a:pt x="355434" y="234817"/>
                </a:lnTo>
                <a:lnTo>
                  <a:pt x="336624" y="243687"/>
                </a:lnTo>
                <a:lnTo>
                  <a:pt x="322489" y="253205"/>
                </a:lnTo>
                <a:lnTo>
                  <a:pt x="326230" y="260768"/>
                </a:lnTo>
                <a:lnTo>
                  <a:pt x="352928" y="260768"/>
                </a:lnTo>
                <a:lnTo>
                  <a:pt x="411662" y="260768"/>
                </a:lnTo>
                <a:lnTo>
                  <a:pt x="470397" y="260768"/>
                </a:lnTo>
                <a:lnTo>
                  <a:pt x="497094" y="260768"/>
                </a:lnTo>
                <a:lnTo>
                  <a:pt x="582631" y="126102"/>
                </a:lnTo>
                <a:lnTo>
                  <a:pt x="578310" y="119066"/>
                </a:lnTo>
                <a:lnTo>
                  <a:pt x="561836" y="125544"/>
                </a:lnTo>
                <a:lnTo>
                  <a:pt x="543281" y="136165"/>
                </a:lnTo>
                <a:lnTo>
                  <a:pt x="532716" y="141557"/>
                </a:lnTo>
                <a:lnTo>
                  <a:pt x="513423" y="111550"/>
                </a:lnTo>
                <a:lnTo>
                  <a:pt x="489364" y="71877"/>
                </a:lnTo>
                <a:lnTo>
                  <a:pt x="462789" y="34825"/>
                </a:lnTo>
                <a:lnTo>
                  <a:pt x="435944" y="12681"/>
                </a:lnTo>
                <a:lnTo>
                  <a:pt x="399921" y="3243"/>
                </a:lnTo>
                <a:lnTo>
                  <a:pt x="338358" y="0"/>
                </a:lnTo>
                <a:lnTo>
                  <a:pt x="267717" y="301"/>
                </a:lnTo>
                <a:lnTo>
                  <a:pt x="204458" y="1495"/>
                </a:lnTo>
                <a:lnTo>
                  <a:pt x="165042" y="933"/>
                </a:lnTo>
                <a:lnTo>
                  <a:pt x="95068" y="30842"/>
                </a:lnTo>
                <a:lnTo>
                  <a:pt x="66724" y="65672"/>
                </a:lnTo>
                <a:lnTo>
                  <a:pt x="41890" y="105247"/>
                </a:lnTo>
                <a:lnTo>
                  <a:pt x="19878" y="143188"/>
                </a:lnTo>
                <a:lnTo>
                  <a:pt x="0" y="173116"/>
                </a:lnTo>
                <a:lnTo>
                  <a:pt x="167031" y="260778"/>
                </a:lnTo>
                <a:lnTo>
                  <a:pt x="276399" y="88616"/>
                </a:lnTo>
                <a:lnTo>
                  <a:pt x="365716" y="229198"/>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653" name="Google Shape;653;p23"/>
          <p:cNvSpPr/>
          <p:nvPr/>
        </p:nvSpPr>
        <p:spPr>
          <a:xfrm>
            <a:off x="2523183" y="157338"/>
            <a:ext cx="133350" cy="145161"/>
          </a:xfrm>
          <a:custGeom>
            <a:avLst/>
            <a:gdLst/>
            <a:ahLst/>
            <a:cxnLst/>
            <a:rect l="l" t="t" r="r" b="b"/>
            <a:pathLst>
              <a:path w="426720" h="483870" extrusionOk="0">
                <a:moveTo>
                  <a:pt x="413202" y="216569"/>
                </a:moveTo>
                <a:lnTo>
                  <a:pt x="426236" y="182635"/>
                </a:lnTo>
                <a:lnTo>
                  <a:pt x="419651" y="144340"/>
                </a:lnTo>
                <a:lnTo>
                  <a:pt x="400192" y="104307"/>
                </a:lnTo>
                <a:lnTo>
                  <a:pt x="374603" y="65157"/>
                </a:lnTo>
                <a:lnTo>
                  <a:pt x="349631" y="29513"/>
                </a:lnTo>
                <a:lnTo>
                  <a:pt x="332021" y="0"/>
                </a:lnTo>
                <a:lnTo>
                  <a:pt x="165000" y="87662"/>
                </a:lnTo>
                <a:lnTo>
                  <a:pt x="274316" y="259845"/>
                </a:lnTo>
                <a:lnTo>
                  <a:pt x="95724" y="259855"/>
                </a:lnTo>
                <a:lnTo>
                  <a:pt x="95513" y="248505"/>
                </a:lnTo>
                <a:lnTo>
                  <a:pt x="96411" y="228576"/>
                </a:lnTo>
                <a:lnTo>
                  <a:pt x="94619" y="212209"/>
                </a:lnTo>
                <a:lnTo>
                  <a:pt x="43162" y="279530"/>
                </a:lnTo>
                <a:lnTo>
                  <a:pt x="13487" y="326272"/>
                </a:lnTo>
                <a:lnTo>
                  <a:pt x="0" y="347518"/>
                </a:lnTo>
                <a:lnTo>
                  <a:pt x="86321" y="483514"/>
                </a:lnTo>
                <a:lnTo>
                  <a:pt x="94602" y="482860"/>
                </a:lnTo>
                <a:lnTo>
                  <a:pt x="96418" y="466464"/>
                </a:lnTo>
                <a:lnTo>
                  <a:pt x="95536" y="446508"/>
                </a:lnTo>
                <a:lnTo>
                  <a:pt x="95724" y="435169"/>
                </a:lnTo>
                <a:lnTo>
                  <a:pt x="218684" y="435169"/>
                </a:lnTo>
                <a:lnTo>
                  <a:pt x="254106" y="429494"/>
                </a:lnTo>
                <a:lnTo>
                  <a:pt x="287164" y="405734"/>
                </a:lnTo>
                <a:lnTo>
                  <a:pt x="317749" y="369635"/>
                </a:lnTo>
                <a:lnTo>
                  <a:pt x="345754" y="326933"/>
                </a:lnTo>
                <a:lnTo>
                  <a:pt x="371069" y="283364"/>
                </a:lnTo>
                <a:lnTo>
                  <a:pt x="393588" y="244664"/>
                </a:lnTo>
                <a:lnTo>
                  <a:pt x="413202" y="216569"/>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654" name="Google Shape;654;p23"/>
          <p:cNvSpPr/>
          <p:nvPr/>
        </p:nvSpPr>
        <p:spPr>
          <a:xfrm>
            <a:off x="2389957" y="157327"/>
            <a:ext cx="115888" cy="131254"/>
          </a:xfrm>
          <a:custGeom>
            <a:avLst/>
            <a:gdLst/>
            <a:ahLst/>
            <a:cxnLst/>
            <a:rect l="l" t="t" r="r" b="b"/>
            <a:pathLst>
              <a:path w="370840" h="437514" extrusionOk="0">
                <a:moveTo>
                  <a:pt x="152110" y="259876"/>
                </a:moveTo>
                <a:lnTo>
                  <a:pt x="241406" y="119242"/>
                </a:lnTo>
                <a:lnTo>
                  <a:pt x="284619" y="141932"/>
                </a:lnTo>
                <a:lnTo>
                  <a:pt x="284743" y="124740"/>
                </a:lnTo>
                <a:lnTo>
                  <a:pt x="255136" y="75622"/>
                </a:lnTo>
                <a:lnTo>
                  <a:pt x="220561" y="24181"/>
                </a:lnTo>
                <a:lnTo>
                  <a:pt x="205784" y="20"/>
                </a:lnTo>
                <a:lnTo>
                  <a:pt x="34930" y="0"/>
                </a:lnTo>
                <a:lnTo>
                  <a:pt x="31182" y="7543"/>
                </a:lnTo>
                <a:lnTo>
                  <a:pt x="45312" y="17083"/>
                </a:lnTo>
                <a:lnTo>
                  <a:pt x="64115" y="25971"/>
                </a:lnTo>
                <a:lnTo>
                  <a:pt x="74385" y="31559"/>
                </a:lnTo>
                <a:lnTo>
                  <a:pt x="55949" y="61323"/>
                </a:lnTo>
                <a:lnTo>
                  <a:pt x="30167" y="99782"/>
                </a:lnTo>
                <a:lnTo>
                  <a:pt x="7898" y="139293"/>
                </a:lnTo>
                <a:lnTo>
                  <a:pt x="9000" y="205359"/>
                </a:lnTo>
                <a:lnTo>
                  <a:pt x="36893" y="255742"/>
                </a:lnTo>
                <a:lnTo>
                  <a:pt x="72762" y="311548"/>
                </a:lnTo>
                <a:lnTo>
                  <a:pt x="105693" y="360960"/>
                </a:lnTo>
                <a:lnTo>
                  <a:pt x="124771" y="392166"/>
                </a:lnTo>
                <a:lnTo>
                  <a:pt x="150685" y="419106"/>
                </a:lnTo>
                <a:lnTo>
                  <a:pt x="190526" y="432688"/>
                </a:lnTo>
                <a:lnTo>
                  <a:pt x="238377" y="436999"/>
                </a:lnTo>
                <a:lnTo>
                  <a:pt x="288320" y="436129"/>
                </a:lnTo>
                <a:lnTo>
                  <a:pt x="334439" y="434167"/>
                </a:lnTo>
                <a:lnTo>
                  <a:pt x="370815" y="435201"/>
                </a:lnTo>
                <a:lnTo>
                  <a:pt x="370815" y="259876"/>
                </a:lnTo>
                <a:lnTo>
                  <a:pt x="152110" y="259876"/>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655" name="Google Shape;655;p23"/>
          <p:cNvSpPr/>
          <p:nvPr/>
        </p:nvSpPr>
        <p:spPr>
          <a:xfrm>
            <a:off x="7038038" y="-10800"/>
            <a:ext cx="1399552" cy="366522"/>
          </a:xfrm>
          <a:custGeom>
            <a:avLst/>
            <a:gdLst/>
            <a:ahLst/>
            <a:cxnLst/>
            <a:rect l="l" t="t" r="r" b="b"/>
            <a:pathLst>
              <a:path w="3235959" h="660400" extrusionOk="0">
                <a:moveTo>
                  <a:pt x="3235671" y="0"/>
                </a:moveTo>
                <a:lnTo>
                  <a:pt x="0" y="0"/>
                </a:lnTo>
                <a:lnTo>
                  <a:pt x="0" y="555574"/>
                </a:lnTo>
                <a:lnTo>
                  <a:pt x="8228" y="596332"/>
                </a:lnTo>
                <a:lnTo>
                  <a:pt x="30667" y="629615"/>
                </a:lnTo>
                <a:lnTo>
                  <a:pt x="63950" y="652055"/>
                </a:lnTo>
                <a:lnTo>
                  <a:pt x="104708" y="660283"/>
                </a:lnTo>
                <a:lnTo>
                  <a:pt x="3130962" y="660283"/>
                </a:lnTo>
                <a:lnTo>
                  <a:pt x="3171720" y="652055"/>
                </a:lnTo>
                <a:lnTo>
                  <a:pt x="3205003" y="629615"/>
                </a:lnTo>
                <a:lnTo>
                  <a:pt x="3227442" y="596332"/>
                </a:lnTo>
                <a:lnTo>
                  <a:pt x="3235671" y="555574"/>
                </a:lnTo>
                <a:lnTo>
                  <a:pt x="3235671" y="0"/>
                </a:lnTo>
                <a:close/>
              </a:path>
            </a:pathLst>
          </a:custGeom>
          <a:solidFill>
            <a:srgbClr val="5FB89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b="1"/>
          </a:p>
        </p:txBody>
      </p:sp>
      <p:sp>
        <p:nvSpPr>
          <p:cNvPr id="656" name="Google Shape;656;p23"/>
          <p:cNvSpPr txBox="1"/>
          <p:nvPr/>
        </p:nvSpPr>
        <p:spPr>
          <a:xfrm>
            <a:off x="7411075" y="44225"/>
            <a:ext cx="932400" cy="318600"/>
          </a:xfrm>
          <a:prstGeom prst="rect">
            <a:avLst/>
          </a:prstGeom>
          <a:noFill/>
          <a:ln>
            <a:noFill/>
          </a:ln>
        </p:spPr>
        <p:txBody>
          <a:bodyPr spcFirstLastPara="1" wrap="square" lIns="0" tIns="7800" rIns="0" bIns="0" anchor="ctr" anchorCtr="0">
            <a:noAutofit/>
          </a:bodyPr>
          <a:lstStyle/>
          <a:p>
            <a:pPr marL="12700" marR="0" lvl="0" indent="0" algn="l" rtl="0">
              <a:lnSpc>
                <a:spcPct val="90000"/>
              </a:lnSpc>
              <a:spcBef>
                <a:spcPts val="0"/>
              </a:spcBef>
              <a:spcAft>
                <a:spcPts val="0"/>
              </a:spcAft>
              <a:buNone/>
            </a:pPr>
            <a:r>
              <a:rPr lang="es" sz="900">
                <a:solidFill>
                  <a:srgbClr val="FFFFFF"/>
                </a:solidFill>
                <a:latin typeface="Lato"/>
                <a:ea typeface="Lato"/>
                <a:cs typeface="Lato"/>
                <a:sym typeface="Lato"/>
              </a:rPr>
              <a:t>SOCIAL ACTION</a:t>
            </a:r>
            <a:endParaRPr sz="900">
              <a:latin typeface="Lato"/>
              <a:ea typeface="Lato"/>
              <a:cs typeface="Lato"/>
              <a:sym typeface="Lato"/>
            </a:endParaRPr>
          </a:p>
        </p:txBody>
      </p:sp>
      <p:sp>
        <p:nvSpPr>
          <p:cNvPr id="657" name="Google Shape;657;p23"/>
          <p:cNvSpPr/>
          <p:nvPr/>
        </p:nvSpPr>
        <p:spPr>
          <a:xfrm>
            <a:off x="7141465" y="89790"/>
            <a:ext cx="239030" cy="202501"/>
          </a:xfrm>
          <a:custGeom>
            <a:avLst/>
            <a:gdLst/>
            <a:ahLst/>
            <a:cxnLst/>
            <a:rect l="l" t="t" r="r" b="b"/>
            <a:pathLst>
              <a:path w="758825" h="675004" extrusionOk="0">
                <a:moveTo>
                  <a:pt x="698198" y="66029"/>
                </a:moveTo>
                <a:lnTo>
                  <a:pt x="666171" y="37751"/>
                </a:lnTo>
                <a:lnTo>
                  <a:pt x="629594" y="17049"/>
                </a:lnTo>
                <a:lnTo>
                  <a:pt x="589399" y="4330"/>
                </a:lnTo>
                <a:lnTo>
                  <a:pt x="546517" y="0"/>
                </a:lnTo>
                <a:lnTo>
                  <a:pt x="514391" y="2589"/>
                </a:lnTo>
                <a:lnTo>
                  <a:pt x="454707" y="23191"/>
                </a:lnTo>
                <a:lnTo>
                  <a:pt x="414318" y="52037"/>
                </a:lnTo>
                <a:lnTo>
                  <a:pt x="379182" y="91431"/>
                </a:lnTo>
                <a:lnTo>
                  <a:pt x="368160" y="77213"/>
                </a:lnTo>
                <a:lnTo>
                  <a:pt x="331005" y="41129"/>
                </a:lnTo>
                <a:lnTo>
                  <a:pt x="274612" y="10332"/>
                </a:lnTo>
                <a:lnTo>
                  <a:pt x="211857" y="0"/>
                </a:lnTo>
                <a:lnTo>
                  <a:pt x="168963" y="4330"/>
                </a:lnTo>
                <a:lnTo>
                  <a:pt x="128761" y="17049"/>
                </a:lnTo>
                <a:lnTo>
                  <a:pt x="92182" y="37751"/>
                </a:lnTo>
                <a:lnTo>
                  <a:pt x="60155" y="66029"/>
                </a:lnTo>
                <a:lnTo>
                  <a:pt x="34393" y="100314"/>
                </a:lnTo>
                <a:lnTo>
                  <a:pt x="15533" y="139383"/>
                </a:lnTo>
                <a:lnTo>
                  <a:pt x="3945" y="182245"/>
                </a:lnTo>
                <a:lnTo>
                  <a:pt x="0" y="227909"/>
                </a:lnTo>
                <a:lnTo>
                  <a:pt x="4538" y="275127"/>
                </a:lnTo>
                <a:lnTo>
                  <a:pt x="18371" y="321121"/>
                </a:lnTo>
                <a:lnTo>
                  <a:pt x="41823" y="366698"/>
                </a:lnTo>
                <a:lnTo>
                  <a:pt x="75222" y="412668"/>
                </a:lnTo>
                <a:lnTo>
                  <a:pt x="105095" y="446067"/>
                </a:lnTo>
                <a:lnTo>
                  <a:pt x="139322" y="480053"/>
                </a:lnTo>
                <a:lnTo>
                  <a:pt x="177439" y="515013"/>
                </a:lnTo>
                <a:lnTo>
                  <a:pt x="218985" y="551332"/>
                </a:lnTo>
                <a:lnTo>
                  <a:pt x="263499" y="589395"/>
                </a:lnTo>
                <a:lnTo>
                  <a:pt x="283685" y="606604"/>
                </a:lnTo>
                <a:lnTo>
                  <a:pt x="304954" y="624804"/>
                </a:lnTo>
                <a:lnTo>
                  <a:pt x="327086" y="643869"/>
                </a:lnTo>
                <a:lnTo>
                  <a:pt x="349863" y="663676"/>
                </a:lnTo>
                <a:lnTo>
                  <a:pt x="356350" y="668392"/>
                </a:lnTo>
                <a:lnTo>
                  <a:pt x="363517" y="671846"/>
                </a:lnTo>
                <a:lnTo>
                  <a:pt x="371187" y="673968"/>
                </a:lnTo>
                <a:lnTo>
                  <a:pt x="379182" y="674691"/>
                </a:lnTo>
                <a:lnTo>
                  <a:pt x="387171" y="673968"/>
                </a:lnTo>
                <a:lnTo>
                  <a:pt x="394840" y="671847"/>
                </a:lnTo>
                <a:lnTo>
                  <a:pt x="402003" y="668396"/>
                </a:lnTo>
                <a:lnTo>
                  <a:pt x="408479" y="663686"/>
                </a:lnTo>
                <a:lnTo>
                  <a:pt x="431265" y="643872"/>
                </a:lnTo>
                <a:lnTo>
                  <a:pt x="453408" y="624799"/>
                </a:lnTo>
                <a:lnTo>
                  <a:pt x="474686" y="606591"/>
                </a:lnTo>
                <a:lnTo>
                  <a:pt x="494874" y="589374"/>
                </a:lnTo>
                <a:lnTo>
                  <a:pt x="539384" y="551317"/>
                </a:lnTo>
                <a:lnTo>
                  <a:pt x="580930" y="515004"/>
                </a:lnTo>
                <a:lnTo>
                  <a:pt x="619049" y="480049"/>
                </a:lnTo>
                <a:lnTo>
                  <a:pt x="653277" y="446066"/>
                </a:lnTo>
                <a:lnTo>
                  <a:pt x="683151" y="412668"/>
                </a:lnTo>
                <a:lnTo>
                  <a:pt x="716547" y="366698"/>
                </a:lnTo>
                <a:lnTo>
                  <a:pt x="739993" y="321119"/>
                </a:lnTo>
                <a:lnTo>
                  <a:pt x="753818" y="275123"/>
                </a:lnTo>
                <a:lnTo>
                  <a:pt x="758353" y="227898"/>
                </a:lnTo>
                <a:lnTo>
                  <a:pt x="754408" y="182241"/>
                </a:lnTo>
                <a:lnTo>
                  <a:pt x="742820" y="139381"/>
                </a:lnTo>
                <a:lnTo>
                  <a:pt x="723959" y="100313"/>
                </a:lnTo>
                <a:lnTo>
                  <a:pt x="698198" y="66029"/>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658" name="Google Shape;658;p23"/>
          <p:cNvSpPr/>
          <p:nvPr/>
        </p:nvSpPr>
        <p:spPr>
          <a:xfrm>
            <a:off x="5457631" y="-10800"/>
            <a:ext cx="1399552" cy="366522"/>
          </a:xfrm>
          <a:custGeom>
            <a:avLst/>
            <a:gdLst/>
            <a:ahLst/>
            <a:cxnLst/>
            <a:rect l="l" t="t" r="r" b="b"/>
            <a:pathLst>
              <a:path w="3235959" h="660400" extrusionOk="0">
                <a:moveTo>
                  <a:pt x="3235681" y="0"/>
                </a:moveTo>
                <a:lnTo>
                  <a:pt x="0" y="0"/>
                </a:lnTo>
                <a:lnTo>
                  <a:pt x="0" y="555574"/>
                </a:lnTo>
                <a:lnTo>
                  <a:pt x="8229" y="596332"/>
                </a:lnTo>
                <a:lnTo>
                  <a:pt x="30671" y="629615"/>
                </a:lnTo>
                <a:lnTo>
                  <a:pt x="63955" y="652055"/>
                </a:lnTo>
                <a:lnTo>
                  <a:pt x="104708" y="660283"/>
                </a:lnTo>
                <a:lnTo>
                  <a:pt x="3130972" y="660283"/>
                </a:lnTo>
                <a:lnTo>
                  <a:pt x="3171726" y="652055"/>
                </a:lnTo>
                <a:lnTo>
                  <a:pt x="3205009" y="629615"/>
                </a:lnTo>
                <a:lnTo>
                  <a:pt x="3227451" y="596332"/>
                </a:lnTo>
                <a:lnTo>
                  <a:pt x="3235681" y="555574"/>
                </a:lnTo>
                <a:lnTo>
                  <a:pt x="3235681" y="0"/>
                </a:lnTo>
                <a:close/>
              </a:path>
            </a:pathLst>
          </a:custGeom>
          <a:solidFill>
            <a:srgbClr val="09678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b="1"/>
          </a:p>
        </p:txBody>
      </p:sp>
      <p:sp>
        <p:nvSpPr>
          <p:cNvPr id="659" name="Google Shape;659;p23"/>
          <p:cNvSpPr txBox="1"/>
          <p:nvPr/>
        </p:nvSpPr>
        <p:spPr>
          <a:xfrm>
            <a:off x="5874975" y="44225"/>
            <a:ext cx="932400" cy="320400"/>
          </a:xfrm>
          <a:prstGeom prst="rect">
            <a:avLst/>
          </a:prstGeom>
          <a:noFill/>
          <a:ln>
            <a:noFill/>
          </a:ln>
        </p:spPr>
        <p:txBody>
          <a:bodyPr spcFirstLastPara="1" wrap="square" lIns="0" tIns="7800" rIns="0" bIns="0" anchor="ctr" anchorCtr="0">
            <a:noAutofit/>
          </a:bodyPr>
          <a:lstStyle/>
          <a:p>
            <a:pPr marL="12700" marR="0" lvl="0" indent="0" algn="l" rtl="0">
              <a:lnSpc>
                <a:spcPct val="90000"/>
              </a:lnSpc>
              <a:spcBef>
                <a:spcPts val="0"/>
              </a:spcBef>
              <a:spcAft>
                <a:spcPts val="0"/>
              </a:spcAft>
              <a:buNone/>
            </a:pPr>
            <a:r>
              <a:rPr lang="es" sz="900">
                <a:solidFill>
                  <a:srgbClr val="FFFFFF"/>
                </a:solidFill>
                <a:latin typeface="Lato"/>
                <a:ea typeface="Lato"/>
                <a:cs typeface="Lato"/>
                <a:sym typeface="Lato"/>
              </a:rPr>
              <a:t>COMMITTED EMPLOYEES</a:t>
            </a:r>
            <a:endParaRPr sz="900">
              <a:latin typeface="Lato"/>
              <a:ea typeface="Lato"/>
              <a:cs typeface="Lato"/>
              <a:sym typeface="Lato"/>
            </a:endParaRPr>
          </a:p>
        </p:txBody>
      </p:sp>
      <p:sp>
        <p:nvSpPr>
          <p:cNvPr id="660" name="Google Shape;660;p23"/>
          <p:cNvSpPr/>
          <p:nvPr/>
        </p:nvSpPr>
        <p:spPr>
          <a:xfrm>
            <a:off x="716400" y="-10800"/>
            <a:ext cx="1399553" cy="366522"/>
          </a:xfrm>
          <a:custGeom>
            <a:avLst/>
            <a:gdLst/>
            <a:ahLst/>
            <a:cxnLst/>
            <a:rect l="l" t="t" r="r" b="b"/>
            <a:pathLst>
              <a:path w="3235960" h="660400" extrusionOk="0">
                <a:moveTo>
                  <a:pt x="3235671" y="0"/>
                </a:moveTo>
                <a:lnTo>
                  <a:pt x="0" y="0"/>
                </a:lnTo>
                <a:lnTo>
                  <a:pt x="0" y="555574"/>
                </a:lnTo>
                <a:lnTo>
                  <a:pt x="8228" y="596332"/>
                </a:lnTo>
                <a:lnTo>
                  <a:pt x="30667" y="629615"/>
                </a:lnTo>
                <a:lnTo>
                  <a:pt x="63950" y="652055"/>
                </a:lnTo>
                <a:lnTo>
                  <a:pt x="104708" y="660283"/>
                </a:lnTo>
                <a:lnTo>
                  <a:pt x="3130962" y="660283"/>
                </a:lnTo>
                <a:lnTo>
                  <a:pt x="3171720" y="652055"/>
                </a:lnTo>
                <a:lnTo>
                  <a:pt x="3205003" y="629615"/>
                </a:lnTo>
                <a:lnTo>
                  <a:pt x="3227442" y="596332"/>
                </a:lnTo>
                <a:lnTo>
                  <a:pt x="3235671" y="555574"/>
                </a:lnTo>
                <a:lnTo>
                  <a:pt x="3235671" y="0"/>
                </a:lnTo>
                <a:close/>
              </a:path>
            </a:pathLst>
          </a:custGeom>
          <a:solidFill>
            <a:srgbClr val="88C3B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b="1"/>
          </a:p>
        </p:txBody>
      </p:sp>
      <p:sp>
        <p:nvSpPr>
          <p:cNvPr id="661" name="Google Shape;661;p23"/>
          <p:cNvSpPr txBox="1"/>
          <p:nvPr/>
        </p:nvSpPr>
        <p:spPr>
          <a:xfrm>
            <a:off x="1119554" y="44225"/>
            <a:ext cx="932400" cy="320400"/>
          </a:xfrm>
          <a:prstGeom prst="rect">
            <a:avLst/>
          </a:prstGeom>
          <a:noFill/>
          <a:ln>
            <a:noFill/>
          </a:ln>
        </p:spPr>
        <p:txBody>
          <a:bodyPr spcFirstLastPara="1" wrap="square" lIns="0" tIns="7800" rIns="0" bIns="0" anchor="ctr" anchorCtr="0">
            <a:noAutofit/>
          </a:bodyPr>
          <a:lstStyle/>
          <a:p>
            <a:pPr marL="12700" marR="0" lvl="0" indent="0" algn="l" rtl="0">
              <a:lnSpc>
                <a:spcPct val="90000"/>
              </a:lnSpc>
              <a:spcBef>
                <a:spcPts val="0"/>
              </a:spcBef>
              <a:spcAft>
                <a:spcPts val="0"/>
              </a:spcAft>
              <a:buNone/>
            </a:pPr>
            <a:r>
              <a:rPr lang="es" sz="900">
                <a:solidFill>
                  <a:srgbClr val="FFFFFF"/>
                </a:solidFill>
                <a:latin typeface="Lato"/>
                <a:ea typeface="Lato"/>
                <a:cs typeface="Lato"/>
                <a:sym typeface="Lato"/>
              </a:rPr>
              <a:t>HOME</a:t>
            </a:r>
            <a:endParaRPr sz="900">
              <a:latin typeface="Lato"/>
              <a:ea typeface="Lato"/>
              <a:cs typeface="Lato"/>
              <a:sym typeface="Lato"/>
            </a:endParaRPr>
          </a:p>
        </p:txBody>
      </p:sp>
      <p:grpSp>
        <p:nvGrpSpPr>
          <p:cNvPr id="662" name="Google Shape;662;p23"/>
          <p:cNvGrpSpPr/>
          <p:nvPr/>
        </p:nvGrpSpPr>
        <p:grpSpPr>
          <a:xfrm>
            <a:off x="875759" y="78041"/>
            <a:ext cx="194959" cy="225752"/>
            <a:chOff x="2042250" y="818150"/>
            <a:chExt cx="3544700" cy="4097125"/>
          </a:xfrm>
        </p:grpSpPr>
        <p:sp>
          <p:nvSpPr>
            <p:cNvPr id="663" name="Google Shape;663;p23"/>
            <p:cNvSpPr/>
            <p:nvPr/>
          </p:nvSpPr>
          <p:spPr>
            <a:xfrm>
              <a:off x="2042250" y="1794075"/>
              <a:ext cx="3544700" cy="3121200"/>
            </a:xfrm>
            <a:custGeom>
              <a:avLst/>
              <a:gdLst/>
              <a:ahLst/>
              <a:cxnLst/>
              <a:rect l="l" t="t" r="r" b="b"/>
              <a:pathLst>
                <a:path w="141788" h="124848" extrusionOk="0">
                  <a:moveTo>
                    <a:pt x="134790" y="6998"/>
                  </a:moveTo>
                  <a:lnTo>
                    <a:pt x="134790" y="117850"/>
                  </a:lnTo>
                  <a:lnTo>
                    <a:pt x="6998" y="117850"/>
                  </a:lnTo>
                  <a:lnTo>
                    <a:pt x="6998" y="6998"/>
                  </a:lnTo>
                  <a:close/>
                  <a:moveTo>
                    <a:pt x="1" y="1"/>
                  </a:moveTo>
                  <a:lnTo>
                    <a:pt x="1" y="124847"/>
                  </a:lnTo>
                  <a:lnTo>
                    <a:pt x="141787" y="124847"/>
                  </a:lnTo>
                  <a:lnTo>
                    <a:pt x="141787"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64" name="Google Shape;664;p23"/>
            <p:cNvSpPr/>
            <p:nvPr/>
          </p:nvSpPr>
          <p:spPr>
            <a:xfrm>
              <a:off x="3220750" y="3331650"/>
              <a:ext cx="1187700" cy="1583625"/>
            </a:xfrm>
            <a:custGeom>
              <a:avLst/>
              <a:gdLst/>
              <a:ahLst/>
              <a:cxnLst/>
              <a:rect l="l" t="t" r="r" b="b"/>
              <a:pathLst>
                <a:path w="47508" h="63345" extrusionOk="0">
                  <a:moveTo>
                    <a:pt x="29094" y="6998"/>
                  </a:moveTo>
                  <a:lnTo>
                    <a:pt x="34250" y="9207"/>
                  </a:lnTo>
                  <a:lnTo>
                    <a:pt x="37933" y="13258"/>
                  </a:lnTo>
                  <a:lnTo>
                    <a:pt x="40142" y="18414"/>
                  </a:lnTo>
                  <a:lnTo>
                    <a:pt x="40511" y="21360"/>
                  </a:lnTo>
                  <a:lnTo>
                    <a:pt x="40511" y="56347"/>
                  </a:lnTo>
                  <a:lnTo>
                    <a:pt x="6998" y="56347"/>
                  </a:lnTo>
                  <a:lnTo>
                    <a:pt x="6998" y="21360"/>
                  </a:lnTo>
                  <a:lnTo>
                    <a:pt x="6998" y="18414"/>
                  </a:lnTo>
                  <a:lnTo>
                    <a:pt x="9207" y="13258"/>
                  </a:lnTo>
                  <a:lnTo>
                    <a:pt x="13258" y="9207"/>
                  </a:lnTo>
                  <a:lnTo>
                    <a:pt x="18046" y="6998"/>
                  </a:lnTo>
                  <a:close/>
                  <a:moveTo>
                    <a:pt x="20992" y="0"/>
                  </a:moveTo>
                  <a:lnTo>
                    <a:pt x="16941" y="369"/>
                  </a:lnTo>
                  <a:lnTo>
                    <a:pt x="9207" y="3683"/>
                  </a:lnTo>
                  <a:lnTo>
                    <a:pt x="3315" y="9207"/>
                  </a:lnTo>
                  <a:lnTo>
                    <a:pt x="369" y="16941"/>
                  </a:lnTo>
                  <a:lnTo>
                    <a:pt x="0" y="21360"/>
                  </a:lnTo>
                  <a:lnTo>
                    <a:pt x="0" y="63344"/>
                  </a:lnTo>
                  <a:lnTo>
                    <a:pt x="47508" y="63344"/>
                  </a:lnTo>
                  <a:lnTo>
                    <a:pt x="47508" y="21360"/>
                  </a:lnTo>
                  <a:lnTo>
                    <a:pt x="47140" y="16941"/>
                  </a:lnTo>
                  <a:lnTo>
                    <a:pt x="43825" y="9207"/>
                  </a:lnTo>
                  <a:lnTo>
                    <a:pt x="37933" y="3683"/>
                  </a:lnTo>
                  <a:lnTo>
                    <a:pt x="30567" y="369"/>
                  </a:lnTo>
                  <a:lnTo>
                    <a:pt x="26148" y="0"/>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65" name="Google Shape;665;p23"/>
            <p:cNvSpPr/>
            <p:nvPr/>
          </p:nvSpPr>
          <p:spPr>
            <a:xfrm>
              <a:off x="2042250" y="818150"/>
              <a:ext cx="3544700" cy="1150900"/>
            </a:xfrm>
            <a:custGeom>
              <a:avLst/>
              <a:gdLst/>
              <a:ahLst/>
              <a:cxnLst/>
              <a:rect l="l" t="t" r="r" b="b"/>
              <a:pathLst>
                <a:path w="141788" h="46036" extrusionOk="0">
                  <a:moveTo>
                    <a:pt x="124847" y="6629"/>
                  </a:moveTo>
                  <a:lnTo>
                    <a:pt x="129266" y="8839"/>
                  </a:lnTo>
                  <a:lnTo>
                    <a:pt x="132580" y="12154"/>
                  </a:lnTo>
                  <a:lnTo>
                    <a:pt x="134790" y="16573"/>
                  </a:lnTo>
                  <a:lnTo>
                    <a:pt x="134790" y="19151"/>
                  </a:lnTo>
                  <a:lnTo>
                    <a:pt x="134790" y="39038"/>
                  </a:lnTo>
                  <a:lnTo>
                    <a:pt x="6998" y="39038"/>
                  </a:lnTo>
                  <a:lnTo>
                    <a:pt x="6998" y="19151"/>
                  </a:lnTo>
                  <a:lnTo>
                    <a:pt x="6998" y="16573"/>
                  </a:lnTo>
                  <a:lnTo>
                    <a:pt x="8840" y="12154"/>
                  </a:lnTo>
                  <a:lnTo>
                    <a:pt x="12154" y="8839"/>
                  </a:lnTo>
                  <a:lnTo>
                    <a:pt x="16573" y="6629"/>
                  </a:lnTo>
                  <a:close/>
                  <a:moveTo>
                    <a:pt x="15469" y="0"/>
                  </a:moveTo>
                  <a:lnTo>
                    <a:pt x="8471" y="2947"/>
                  </a:lnTo>
                  <a:lnTo>
                    <a:pt x="3315" y="8103"/>
                  </a:lnTo>
                  <a:lnTo>
                    <a:pt x="369" y="15100"/>
                  </a:lnTo>
                  <a:lnTo>
                    <a:pt x="1" y="19151"/>
                  </a:lnTo>
                  <a:lnTo>
                    <a:pt x="1" y="46035"/>
                  </a:lnTo>
                  <a:lnTo>
                    <a:pt x="141787" y="46035"/>
                  </a:lnTo>
                  <a:lnTo>
                    <a:pt x="141787" y="19151"/>
                  </a:lnTo>
                  <a:lnTo>
                    <a:pt x="141419" y="15100"/>
                  </a:lnTo>
                  <a:lnTo>
                    <a:pt x="138473" y="8103"/>
                  </a:lnTo>
                  <a:lnTo>
                    <a:pt x="133317" y="2947"/>
                  </a:lnTo>
                  <a:lnTo>
                    <a:pt x="126320" y="0"/>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666" name="Google Shape;666;p23"/>
          <p:cNvSpPr/>
          <p:nvPr/>
        </p:nvSpPr>
        <p:spPr>
          <a:xfrm>
            <a:off x="5588997" y="201623"/>
            <a:ext cx="227015" cy="90322"/>
          </a:xfrm>
          <a:custGeom>
            <a:avLst/>
            <a:gdLst/>
            <a:ahLst/>
            <a:cxnLst/>
            <a:rect l="l" t="t" r="r" b="b"/>
            <a:pathLst>
              <a:path w="715009" h="284479" extrusionOk="0">
                <a:moveTo>
                  <a:pt x="626054" y="0"/>
                </a:moveTo>
                <a:lnTo>
                  <a:pt x="88761" y="0"/>
                </a:lnTo>
                <a:lnTo>
                  <a:pt x="54210" y="6974"/>
                </a:lnTo>
                <a:lnTo>
                  <a:pt x="25996" y="25996"/>
                </a:lnTo>
                <a:lnTo>
                  <a:pt x="6974" y="54210"/>
                </a:lnTo>
                <a:lnTo>
                  <a:pt x="0" y="88761"/>
                </a:lnTo>
                <a:lnTo>
                  <a:pt x="0" y="284441"/>
                </a:lnTo>
                <a:lnTo>
                  <a:pt x="714815" y="284441"/>
                </a:lnTo>
                <a:lnTo>
                  <a:pt x="714815" y="88761"/>
                </a:lnTo>
                <a:lnTo>
                  <a:pt x="707841" y="54210"/>
                </a:lnTo>
                <a:lnTo>
                  <a:pt x="688819" y="25996"/>
                </a:lnTo>
                <a:lnTo>
                  <a:pt x="660605" y="6974"/>
                </a:lnTo>
                <a:lnTo>
                  <a:pt x="626054" y="0"/>
                </a:lnTo>
                <a:close/>
              </a:path>
            </a:pathLst>
          </a:custGeom>
          <a:solidFill>
            <a:srgbClr val="126B8F"/>
          </a:solid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667" name="Google Shape;667;p23"/>
          <p:cNvSpPr/>
          <p:nvPr/>
        </p:nvSpPr>
        <p:spPr>
          <a:xfrm>
            <a:off x="5669200" y="115619"/>
            <a:ext cx="65927" cy="123588"/>
          </a:xfrm>
          <a:custGeom>
            <a:avLst/>
            <a:gdLst/>
            <a:ahLst/>
            <a:cxnLst/>
            <a:rect l="l" t="t" r="r" b="b"/>
            <a:pathLst>
              <a:path w="207645" h="389254" extrusionOk="0">
                <a:moveTo>
                  <a:pt x="207019" y="0"/>
                </a:moveTo>
                <a:lnTo>
                  <a:pt x="0" y="0"/>
                </a:lnTo>
                <a:lnTo>
                  <a:pt x="0" y="338230"/>
                </a:lnTo>
                <a:lnTo>
                  <a:pt x="3986" y="357978"/>
                </a:lnTo>
                <a:lnTo>
                  <a:pt x="14858" y="374103"/>
                </a:lnTo>
                <a:lnTo>
                  <a:pt x="30983" y="384975"/>
                </a:lnTo>
                <a:lnTo>
                  <a:pt x="50731" y="388961"/>
                </a:lnTo>
                <a:lnTo>
                  <a:pt x="156288" y="388961"/>
                </a:lnTo>
                <a:lnTo>
                  <a:pt x="176036" y="384975"/>
                </a:lnTo>
                <a:lnTo>
                  <a:pt x="192161" y="374103"/>
                </a:lnTo>
                <a:lnTo>
                  <a:pt x="203033" y="357978"/>
                </a:lnTo>
                <a:lnTo>
                  <a:pt x="207019" y="338230"/>
                </a:lnTo>
                <a:lnTo>
                  <a:pt x="207019" y="0"/>
                </a:lnTo>
                <a:close/>
              </a:path>
            </a:pathLst>
          </a:custGeom>
          <a:solidFill>
            <a:srgbClr val="126B8F"/>
          </a:solid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668" name="Google Shape;668;p23"/>
          <p:cNvSpPr/>
          <p:nvPr/>
        </p:nvSpPr>
        <p:spPr>
          <a:xfrm>
            <a:off x="5640465" y="64871"/>
            <a:ext cx="123588" cy="123588"/>
          </a:xfrm>
          <a:custGeom>
            <a:avLst/>
            <a:gdLst/>
            <a:ahLst/>
            <a:cxnLst/>
            <a:rect l="l" t="t" r="r" b="b"/>
            <a:pathLst>
              <a:path w="389254" h="389254" extrusionOk="0">
                <a:moveTo>
                  <a:pt x="339612" y="0"/>
                </a:moveTo>
                <a:lnTo>
                  <a:pt x="49338" y="0"/>
                </a:lnTo>
                <a:lnTo>
                  <a:pt x="30135" y="3877"/>
                </a:lnTo>
                <a:lnTo>
                  <a:pt x="14452" y="14453"/>
                </a:lnTo>
                <a:lnTo>
                  <a:pt x="3877" y="30139"/>
                </a:lnTo>
                <a:lnTo>
                  <a:pt x="0" y="49349"/>
                </a:lnTo>
                <a:lnTo>
                  <a:pt x="0" y="339612"/>
                </a:lnTo>
                <a:lnTo>
                  <a:pt x="3877" y="358822"/>
                </a:lnTo>
                <a:lnTo>
                  <a:pt x="14452" y="374508"/>
                </a:lnTo>
                <a:lnTo>
                  <a:pt x="30135" y="385083"/>
                </a:lnTo>
                <a:lnTo>
                  <a:pt x="49338" y="388961"/>
                </a:lnTo>
                <a:lnTo>
                  <a:pt x="339612" y="388961"/>
                </a:lnTo>
                <a:lnTo>
                  <a:pt x="358822" y="385083"/>
                </a:lnTo>
                <a:lnTo>
                  <a:pt x="374508" y="374508"/>
                </a:lnTo>
                <a:lnTo>
                  <a:pt x="385083" y="358822"/>
                </a:lnTo>
                <a:lnTo>
                  <a:pt x="388961" y="339612"/>
                </a:lnTo>
                <a:lnTo>
                  <a:pt x="388961" y="49349"/>
                </a:lnTo>
                <a:lnTo>
                  <a:pt x="385083" y="30139"/>
                </a:lnTo>
                <a:lnTo>
                  <a:pt x="374508" y="14453"/>
                </a:lnTo>
                <a:lnTo>
                  <a:pt x="358822" y="3877"/>
                </a:lnTo>
                <a:lnTo>
                  <a:pt x="339612" y="0"/>
                </a:lnTo>
                <a:close/>
              </a:path>
            </a:pathLst>
          </a:custGeom>
          <a:solidFill>
            <a:srgbClr val="126B8F"/>
          </a:solid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669" name="Google Shape;669;p23"/>
          <p:cNvSpPr/>
          <p:nvPr/>
        </p:nvSpPr>
        <p:spPr>
          <a:xfrm>
            <a:off x="5639301" y="54075"/>
            <a:ext cx="135080" cy="48185"/>
          </a:xfrm>
          <a:custGeom>
            <a:avLst/>
            <a:gdLst/>
            <a:ahLst/>
            <a:cxnLst/>
            <a:rect l="l" t="t" r="r" b="b"/>
            <a:pathLst>
              <a:path w="425450" h="151764" extrusionOk="0">
                <a:moveTo>
                  <a:pt x="425170" y="0"/>
                </a:moveTo>
                <a:lnTo>
                  <a:pt x="37035" y="0"/>
                </a:lnTo>
                <a:lnTo>
                  <a:pt x="22621" y="2911"/>
                </a:lnTo>
                <a:lnTo>
                  <a:pt x="10849" y="10850"/>
                </a:lnTo>
                <a:lnTo>
                  <a:pt x="2911" y="22625"/>
                </a:lnTo>
                <a:lnTo>
                  <a:pt x="0" y="37045"/>
                </a:lnTo>
                <a:lnTo>
                  <a:pt x="0" y="114111"/>
                </a:lnTo>
                <a:lnTo>
                  <a:pt x="2911" y="128525"/>
                </a:lnTo>
                <a:lnTo>
                  <a:pt x="10849" y="140298"/>
                </a:lnTo>
                <a:lnTo>
                  <a:pt x="22621" y="148236"/>
                </a:lnTo>
                <a:lnTo>
                  <a:pt x="37035" y="151147"/>
                </a:lnTo>
                <a:lnTo>
                  <a:pt x="351099" y="151147"/>
                </a:lnTo>
                <a:lnTo>
                  <a:pt x="379931" y="145326"/>
                </a:lnTo>
                <a:lnTo>
                  <a:pt x="403475" y="129452"/>
                </a:lnTo>
                <a:lnTo>
                  <a:pt x="419349" y="105908"/>
                </a:lnTo>
                <a:lnTo>
                  <a:pt x="425170" y="77076"/>
                </a:lnTo>
                <a:lnTo>
                  <a:pt x="425170" y="0"/>
                </a:lnTo>
                <a:close/>
              </a:path>
            </a:pathLst>
          </a:custGeom>
          <a:solidFill>
            <a:srgbClr val="126B8F"/>
          </a:solid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670" name="Google Shape;670;p23"/>
          <p:cNvSpPr/>
          <p:nvPr/>
        </p:nvSpPr>
        <p:spPr>
          <a:xfrm rot="8532856">
            <a:off x="5687752" y="129611"/>
            <a:ext cx="33784" cy="29285"/>
          </a:xfrm>
          <a:prstGeom prst="arc">
            <a:avLst>
              <a:gd name="adj1" fmla="val 16200000"/>
              <a:gd name="adj2"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3">
            <a:hlinkClick r:id="rId2" action="ppaction://hlinksldjump"/>
          </p:cNvPr>
          <p:cNvSpPr/>
          <p:nvPr/>
        </p:nvSpPr>
        <p:spPr>
          <a:xfrm>
            <a:off x="711625" y="24124"/>
            <a:ext cx="1404300" cy="306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72" name="Google Shape;672;p23">
            <a:hlinkClick r:id="" action="ppaction://noaction"/>
          </p:cNvPr>
          <p:cNvSpPr/>
          <p:nvPr/>
        </p:nvSpPr>
        <p:spPr>
          <a:xfrm>
            <a:off x="3875887" y="24124"/>
            <a:ext cx="1404600" cy="306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73" name="Google Shape;673;p23">
            <a:hlinkClick r:id="" action="ppaction://noaction"/>
          </p:cNvPr>
          <p:cNvSpPr/>
          <p:nvPr/>
        </p:nvSpPr>
        <p:spPr>
          <a:xfrm>
            <a:off x="5454000" y="24124"/>
            <a:ext cx="1404300" cy="306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74" name="Google Shape;674;p23">
            <a:hlinkClick r:id="" action="ppaction://noaction"/>
          </p:cNvPr>
          <p:cNvSpPr/>
          <p:nvPr/>
        </p:nvSpPr>
        <p:spPr>
          <a:xfrm>
            <a:off x="7035525" y="24124"/>
            <a:ext cx="1404600" cy="306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75" name="Google Shape;675;p23">
            <a:hlinkClick r:id="" action="ppaction://noaction"/>
          </p:cNvPr>
          <p:cNvSpPr/>
          <p:nvPr/>
        </p:nvSpPr>
        <p:spPr>
          <a:xfrm>
            <a:off x="2294438" y="24124"/>
            <a:ext cx="1404300" cy="306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Whoa!">
  <p:cSld name="Whoa!">
    <p:spTree>
      <p:nvGrpSpPr>
        <p:cNvPr id="1" name="Shape 623"/>
        <p:cNvGrpSpPr/>
        <p:nvPr/>
      </p:nvGrpSpPr>
      <p:grpSpPr>
        <a:xfrm>
          <a:off x="0" y="0"/>
          <a:ext cx="0" cy="0"/>
          <a:chOff x="0" y="0"/>
          <a:chExt cx="0" cy="0"/>
        </a:xfrm>
      </p:grpSpPr>
      <p:sp>
        <p:nvSpPr>
          <p:cNvPr id="624" name="Google Shape;624;p22"/>
          <p:cNvSpPr/>
          <p:nvPr/>
        </p:nvSpPr>
        <p:spPr>
          <a:xfrm>
            <a:off x="199041" y="2213693"/>
            <a:ext cx="3369988" cy="2253747"/>
          </a:xfrm>
          <a:custGeom>
            <a:avLst/>
            <a:gdLst/>
            <a:ahLst/>
            <a:cxnLst/>
            <a:rect l="l" t="t" r="r" b="b"/>
            <a:pathLst>
              <a:path w="105543" h="70584" extrusionOk="0">
                <a:moveTo>
                  <a:pt x="33364" y="0"/>
                </a:moveTo>
                <a:lnTo>
                  <a:pt x="31625" y="72"/>
                </a:lnTo>
                <a:lnTo>
                  <a:pt x="29923" y="238"/>
                </a:lnTo>
                <a:lnTo>
                  <a:pt x="28232" y="476"/>
                </a:lnTo>
                <a:lnTo>
                  <a:pt x="26577" y="810"/>
                </a:lnTo>
                <a:lnTo>
                  <a:pt x="24946" y="1215"/>
                </a:lnTo>
                <a:lnTo>
                  <a:pt x="23338" y="1703"/>
                </a:lnTo>
                <a:lnTo>
                  <a:pt x="21778" y="2274"/>
                </a:lnTo>
                <a:lnTo>
                  <a:pt x="20242" y="2905"/>
                </a:lnTo>
                <a:lnTo>
                  <a:pt x="18754" y="3620"/>
                </a:lnTo>
                <a:lnTo>
                  <a:pt x="17301" y="4406"/>
                </a:lnTo>
                <a:lnTo>
                  <a:pt x="15885" y="5251"/>
                </a:lnTo>
                <a:lnTo>
                  <a:pt x="14527" y="6168"/>
                </a:lnTo>
                <a:lnTo>
                  <a:pt x="13206" y="7144"/>
                </a:lnTo>
                <a:lnTo>
                  <a:pt x="11932" y="8180"/>
                </a:lnTo>
                <a:lnTo>
                  <a:pt x="10717" y="9275"/>
                </a:lnTo>
                <a:lnTo>
                  <a:pt x="9550" y="10430"/>
                </a:lnTo>
                <a:lnTo>
                  <a:pt x="8431" y="11633"/>
                </a:lnTo>
                <a:lnTo>
                  <a:pt x="7383" y="12895"/>
                </a:lnTo>
                <a:lnTo>
                  <a:pt x="6395" y="14193"/>
                </a:lnTo>
                <a:lnTo>
                  <a:pt x="5466" y="15550"/>
                </a:lnTo>
                <a:lnTo>
                  <a:pt x="4597" y="16955"/>
                </a:lnTo>
                <a:lnTo>
                  <a:pt x="3799" y="18396"/>
                </a:lnTo>
                <a:lnTo>
                  <a:pt x="3073" y="19884"/>
                </a:lnTo>
                <a:lnTo>
                  <a:pt x="2418" y="21408"/>
                </a:lnTo>
                <a:lnTo>
                  <a:pt x="1835" y="22968"/>
                </a:lnTo>
                <a:lnTo>
                  <a:pt x="1323" y="24564"/>
                </a:lnTo>
                <a:lnTo>
                  <a:pt x="894" y="26183"/>
                </a:lnTo>
                <a:lnTo>
                  <a:pt x="549" y="27838"/>
                </a:lnTo>
                <a:lnTo>
                  <a:pt x="287" y="29529"/>
                </a:lnTo>
                <a:lnTo>
                  <a:pt x="108" y="31231"/>
                </a:lnTo>
                <a:lnTo>
                  <a:pt x="13" y="32958"/>
                </a:lnTo>
                <a:lnTo>
                  <a:pt x="1" y="33839"/>
                </a:lnTo>
                <a:lnTo>
                  <a:pt x="13" y="34756"/>
                </a:lnTo>
                <a:lnTo>
                  <a:pt x="96" y="36578"/>
                </a:lnTo>
                <a:lnTo>
                  <a:pt x="287" y="38364"/>
                </a:lnTo>
                <a:lnTo>
                  <a:pt x="572" y="40126"/>
                </a:lnTo>
                <a:lnTo>
                  <a:pt x="942" y="41852"/>
                </a:lnTo>
                <a:lnTo>
                  <a:pt x="1394" y="43555"/>
                </a:lnTo>
                <a:lnTo>
                  <a:pt x="1942" y="45210"/>
                </a:lnTo>
                <a:lnTo>
                  <a:pt x="2561" y="46829"/>
                </a:lnTo>
                <a:lnTo>
                  <a:pt x="3263" y="48413"/>
                </a:lnTo>
                <a:lnTo>
                  <a:pt x="4037" y="49949"/>
                </a:lnTo>
                <a:lnTo>
                  <a:pt x="4895" y="51437"/>
                </a:lnTo>
                <a:lnTo>
                  <a:pt x="5823" y="52878"/>
                </a:lnTo>
                <a:lnTo>
                  <a:pt x="6824" y="54259"/>
                </a:lnTo>
                <a:lnTo>
                  <a:pt x="7883" y="55593"/>
                </a:lnTo>
                <a:lnTo>
                  <a:pt x="9014" y="56879"/>
                </a:lnTo>
                <a:lnTo>
                  <a:pt x="10205" y="58093"/>
                </a:lnTo>
                <a:lnTo>
                  <a:pt x="10824" y="58676"/>
                </a:lnTo>
                <a:lnTo>
                  <a:pt x="10836" y="59296"/>
                </a:lnTo>
                <a:lnTo>
                  <a:pt x="10955" y="60486"/>
                </a:lnTo>
                <a:lnTo>
                  <a:pt x="11193" y="61653"/>
                </a:lnTo>
                <a:lnTo>
                  <a:pt x="11539" y="62772"/>
                </a:lnTo>
                <a:lnTo>
                  <a:pt x="11991" y="63844"/>
                </a:lnTo>
                <a:lnTo>
                  <a:pt x="12539" y="64856"/>
                </a:lnTo>
                <a:lnTo>
                  <a:pt x="13182" y="65809"/>
                </a:lnTo>
                <a:lnTo>
                  <a:pt x="13908" y="66690"/>
                </a:lnTo>
                <a:lnTo>
                  <a:pt x="14718" y="67499"/>
                </a:lnTo>
                <a:lnTo>
                  <a:pt x="15599" y="68226"/>
                </a:lnTo>
                <a:lnTo>
                  <a:pt x="16551" y="68869"/>
                </a:lnTo>
                <a:lnTo>
                  <a:pt x="17563" y="69416"/>
                </a:lnTo>
                <a:lnTo>
                  <a:pt x="18635" y="69869"/>
                </a:lnTo>
                <a:lnTo>
                  <a:pt x="19754" y="70214"/>
                </a:lnTo>
                <a:lnTo>
                  <a:pt x="20909" y="70452"/>
                </a:lnTo>
                <a:lnTo>
                  <a:pt x="22112" y="70571"/>
                </a:lnTo>
                <a:lnTo>
                  <a:pt x="22731" y="70583"/>
                </a:lnTo>
                <a:lnTo>
                  <a:pt x="89921" y="70583"/>
                </a:lnTo>
                <a:lnTo>
                  <a:pt x="90242" y="70512"/>
                </a:lnTo>
                <a:lnTo>
                  <a:pt x="90540" y="70381"/>
                </a:lnTo>
                <a:lnTo>
                  <a:pt x="90802" y="70202"/>
                </a:lnTo>
                <a:lnTo>
                  <a:pt x="91028" y="69976"/>
                </a:lnTo>
                <a:lnTo>
                  <a:pt x="91207" y="69714"/>
                </a:lnTo>
                <a:lnTo>
                  <a:pt x="91326" y="69416"/>
                </a:lnTo>
                <a:lnTo>
                  <a:pt x="91397" y="69095"/>
                </a:lnTo>
                <a:lnTo>
                  <a:pt x="91397" y="68928"/>
                </a:lnTo>
                <a:lnTo>
                  <a:pt x="92171" y="68607"/>
                </a:lnTo>
                <a:lnTo>
                  <a:pt x="93671" y="67868"/>
                </a:lnTo>
                <a:lnTo>
                  <a:pt x="95100" y="67035"/>
                </a:lnTo>
                <a:lnTo>
                  <a:pt x="96458" y="66094"/>
                </a:lnTo>
                <a:lnTo>
                  <a:pt x="97743" y="65058"/>
                </a:lnTo>
                <a:lnTo>
                  <a:pt x="98946" y="63927"/>
                </a:lnTo>
                <a:lnTo>
                  <a:pt x="100065" y="62725"/>
                </a:lnTo>
                <a:lnTo>
                  <a:pt x="101101" y="61439"/>
                </a:lnTo>
                <a:lnTo>
                  <a:pt x="102042" y="60070"/>
                </a:lnTo>
                <a:lnTo>
                  <a:pt x="102875" y="58641"/>
                </a:lnTo>
                <a:lnTo>
                  <a:pt x="103613" y="57140"/>
                </a:lnTo>
                <a:lnTo>
                  <a:pt x="104233" y="55581"/>
                </a:lnTo>
                <a:lnTo>
                  <a:pt x="104745" y="53973"/>
                </a:lnTo>
                <a:lnTo>
                  <a:pt x="105126" y="52318"/>
                </a:lnTo>
                <a:lnTo>
                  <a:pt x="105388" y="50604"/>
                </a:lnTo>
                <a:lnTo>
                  <a:pt x="105530" y="48865"/>
                </a:lnTo>
                <a:lnTo>
                  <a:pt x="105542" y="47972"/>
                </a:lnTo>
                <a:lnTo>
                  <a:pt x="105530" y="47389"/>
                </a:lnTo>
                <a:lnTo>
                  <a:pt x="105483" y="46246"/>
                </a:lnTo>
                <a:lnTo>
                  <a:pt x="105364" y="45115"/>
                </a:lnTo>
                <a:lnTo>
                  <a:pt x="105197" y="43995"/>
                </a:lnTo>
                <a:lnTo>
                  <a:pt x="104852" y="42352"/>
                </a:lnTo>
                <a:lnTo>
                  <a:pt x="104197" y="40245"/>
                </a:lnTo>
                <a:lnTo>
                  <a:pt x="103363" y="38233"/>
                </a:lnTo>
                <a:lnTo>
                  <a:pt x="102339" y="36316"/>
                </a:lnTo>
                <a:lnTo>
                  <a:pt x="101137" y="34518"/>
                </a:lnTo>
                <a:lnTo>
                  <a:pt x="99780" y="32851"/>
                </a:lnTo>
                <a:lnTo>
                  <a:pt x="98267" y="31315"/>
                </a:lnTo>
                <a:lnTo>
                  <a:pt x="96612" y="29934"/>
                </a:lnTo>
                <a:lnTo>
                  <a:pt x="94838" y="28719"/>
                </a:lnTo>
                <a:lnTo>
                  <a:pt x="92933" y="27671"/>
                </a:lnTo>
                <a:lnTo>
                  <a:pt x="90933" y="26802"/>
                </a:lnTo>
                <a:lnTo>
                  <a:pt x="88825" y="26123"/>
                </a:lnTo>
                <a:lnTo>
                  <a:pt x="87194" y="25754"/>
                </a:lnTo>
                <a:lnTo>
                  <a:pt x="86075" y="25576"/>
                </a:lnTo>
                <a:lnTo>
                  <a:pt x="84944" y="25445"/>
                </a:lnTo>
                <a:lnTo>
                  <a:pt x="83801" y="25373"/>
                </a:lnTo>
                <a:lnTo>
                  <a:pt x="82086" y="25373"/>
                </a:lnTo>
                <a:lnTo>
                  <a:pt x="79895" y="25564"/>
                </a:lnTo>
                <a:lnTo>
                  <a:pt x="77752" y="25957"/>
                </a:lnTo>
                <a:lnTo>
                  <a:pt x="75692" y="26540"/>
                </a:lnTo>
                <a:lnTo>
                  <a:pt x="73728" y="27314"/>
                </a:lnTo>
                <a:lnTo>
                  <a:pt x="71846" y="28255"/>
                </a:lnTo>
                <a:lnTo>
                  <a:pt x="70072" y="29362"/>
                </a:lnTo>
                <a:lnTo>
                  <a:pt x="68405" y="30624"/>
                </a:lnTo>
                <a:lnTo>
                  <a:pt x="67631" y="31327"/>
                </a:lnTo>
                <a:lnTo>
                  <a:pt x="67560" y="30505"/>
                </a:lnTo>
                <a:lnTo>
                  <a:pt x="67369" y="28898"/>
                </a:lnTo>
                <a:lnTo>
                  <a:pt x="67095" y="27314"/>
                </a:lnTo>
                <a:lnTo>
                  <a:pt x="66750" y="25754"/>
                </a:lnTo>
                <a:lnTo>
                  <a:pt x="66333" y="24230"/>
                </a:lnTo>
                <a:lnTo>
                  <a:pt x="65857" y="22730"/>
                </a:lnTo>
                <a:lnTo>
                  <a:pt x="65298" y="21265"/>
                </a:lnTo>
                <a:lnTo>
                  <a:pt x="64690" y="19825"/>
                </a:lnTo>
                <a:lnTo>
                  <a:pt x="64012" y="18420"/>
                </a:lnTo>
                <a:lnTo>
                  <a:pt x="63273" y="17062"/>
                </a:lnTo>
                <a:lnTo>
                  <a:pt x="62464" y="15729"/>
                </a:lnTo>
                <a:lnTo>
                  <a:pt x="61606" y="14455"/>
                </a:lnTo>
                <a:lnTo>
                  <a:pt x="60690" y="13205"/>
                </a:lnTo>
                <a:lnTo>
                  <a:pt x="59725" y="12002"/>
                </a:lnTo>
                <a:lnTo>
                  <a:pt x="58701" y="10859"/>
                </a:lnTo>
                <a:lnTo>
                  <a:pt x="57630" y="9752"/>
                </a:lnTo>
                <a:lnTo>
                  <a:pt x="56510" y="8692"/>
                </a:lnTo>
                <a:lnTo>
                  <a:pt x="55344" y="7692"/>
                </a:lnTo>
                <a:lnTo>
                  <a:pt x="54129" y="6739"/>
                </a:lnTo>
                <a:lnTo>
                  <a:pt x="52879" y="5846"/>
                </a:lnTo>
                <a:lnTo>
                  <a:pt x="51581" y="5001"/>
                </a:lnTo>
                <a:lnTo>
                  <a:pt x="50236" y="4215"/>
                </a:lnTo>
                <a:lnTo>
                  <a:pt x="48866" y="3501"/>
                </a:lnTo>
                <a:lnTo>
                  <a:pt x="47449" y="2834"/>
                </a:lnTo>
                <a:lnTo>
                  <a:pt x="45997" y="2239"/>
                </a:lnTo>
                <a:lnTo>
                  <a:pt x="44520" y="1715"/>
                </a:lnTo>
                <a:lnTo>
                  <a:pt x="43008" y="1250"/>
                </a:lnTo>
                <a:lnTo>
                  <a:pt x="41472" y="857"/>
                </a:lnTo>
                <a:lnTo>
                  <a:pt x="39900" y="536"/>
                </a:lnTo>
                <a:lnTo>
                  <a:pt x="38317" y="286"/>
                </a:lnTo>
                <a:lnTo>
                  <a:pt x="36698" y="119"/>
                </a:lnTo>
                <a:lnTo>
                  <a:pt x="35054" y="24"/>
                </a:lnTo>
                <a:lnTo>
                  <a:pt x="34233" y="12"/>
                </a:lnTo>
                <a:lnTo>
                  <a:pt x="33364" y="0"/>
                </a:lnTo>
                <a:close/>
              </a:path>
            </a:pathLst>
          </a:custGeom>
          <a:solidFill>
            <a:srgbClr val="DEF0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25" name="Google Shape;625;p22"/>
          <p:cNvSpPr/>
          <p:nvPr/>
        </p:nvSpPr>
        <p:spPr>
          <a:xfrm>
            <a:off x="1086443" y="-768973"/>
            <a:ext cx="7125403" cy="7125403"/>
          </a:xfrm>
          <a:custGeom>
            <a:avLst/>
            <a:gdLst/>
            <a:ahLst/>
            <a:cxnLst/>
            <a:rect l="l" t="t" r="r" b="b"/>
            <a:pathLst>
              <a:path w="223157" h="223157" extrusionOk="0">
                <a:moveTo>
                  <a:pt x="112162" y="1"/>
                </a:moveTo>
                <a:lnTo>
                  <a:pt x="109471" y="13"/>
                </a:lnTo>
                <a:lnTo>
                  <a:pt x="106792" y="96"/>
                </a:lnTo>
                <a:lnTo>
                  <a:pt x="104113" y="239"/>
                </a:lnTo>
                <a:lnTo>
                  <a:pt x="101434" y="453"/>
                </a:lnTo>
                <a:lnTo>
                  <a:pt x="98755" y="727"/>
                </a:lnTo>
                <a:lnTo>
                  <a:pt x="96076" y="1060"/>
                </a:lnTo>
                <a:lnTo>
                  <a:pt x="93409" y="1465"/>
                </a:lnTo>
                <a:lnTo>
                  <a:pt x="90754" y="1942"/>
                </a:lnTo>
                <a:lnTo>
                  <a:pt x="88098" y="2477"/>
                </a:lnTo>
                <a:lnTo>
                  <a:pt x="85455" y="3073"/>
                </a:lnTo>
                <a:lnTo>
                  <a:pt x="82812" y="3739"/>
                </a:lnTo>
                <a:lnTo>
                  <a:pt x="80192" y="4478"/>
                </a:lnTo>
                <a:lnTo>
                  <a:pt x="77585" y="5275"/>
                </a:lnTo>
                <a:lnTo>
                  <a:pt x="74989" y="6145"/>
                </a:lnTo>
                <a:lnTo>
                  <a:pt x="72405" y="7073"/>
                </a:lnTo>
                <a:lnTo>
                  <a:pt x="69845" y="8074"/>
                </a:lnTo>
                <a:lnTo>
                  <a:pt x="67297" y="9133"/>
                </a:lnTo>
                <a:lnTo>
                  <a:pt x="64773" y="10264"/>
                </a:lnTo>
                <a:lnTo>
                  <a:pt x="62261" y="11467"/>
                </a:lnTo>
                <a:lnTo>
                  <a:pt x="59772" y="12741"/>
                </a:lnTo>
                <a:lnTo>
                  <a:pt x="57307" y="14075"/>
                </a:lnTo>
                <a:lnTo>
                  <a:pt x="54867" y="15468"/>
                </a:lnTo>
                <a:lnTo>
                  <a:pt x="52450" y="16944"/>
                </a:lnTo>
                <a:lnTo>
                  <a:pt x="50068" y="18480"/>
                </a:lnTo>
                <a:lnTo>
                  <a:pt x="47699" y="20087"/>
                </a:lnTo>
                <a:lnTo>
                  <a:pt x="45365" y="21766"/>
                </a:lnTo>
                <a:lnTo>
                  <a:pt x="44222" y="22624"/>
                </a:lnTo>
                <a:lnTo>
                  <a:pt x="43067" y="23505"/>
                </a:lnTo>
                <a:lnTo>
                  <a:pt x="40829" y="25303"/>
                </a:lnTo>
                <a:lnTo>
                  <a:pt x="38638" y="27136"/>
                </a:lnTo>
                <a:lnTo>
                  <a:pt x="36506" y="29017"/>
                </a:lnTo>
                <a:lnTo>
                  <a:pt x="34447" y="30946"/>
                </a:lnTo>
                <a:lnTo>
                  <a:pt x="32434" y="32911"/>
                </a:lnTo>
                <a:lnTo>
                  <a:pt x="30482" y="34923"/>
                </a:lnTo>
                <a:lnTo>
                  <a:pt x="28588" y="36971"/>
                </a:lnTo>
                <a:lnTo>
                  <a:pt x="26743" y="39067"/>
                </a:lnTo>
                <a:lnTo>
                  <a:pt x="24969" y="41186"/>
                </a:lnTo>
                <a:lnTo>
                  <a:pt x="23254" y="43353"/>
                </a:lnTo>
                <a:lnTo>
                  <a:pt x="21599" y="45556"/>
                </a:lnTo>
                <a:lnTo>
                  <a:pt x="20004" y="47782"/>
                </a:lnTo>
                <a:lnTo>
                  <a:pt x="18468" y="50045"/>
                </a:lnTo>
                <a:lnTo>
                  <a:pt x="16991" y="52343"/>
                </a:lnTo>
                <a:lnTo>
                  <a:pt x="15574" y="54665"/>
                </a:lnTo>
                <a:lnTo>
                  <a:pt x="14217" y="57022"/>
                </a:lnTo>
                <a:lnTo>
                  <a:pt x="12919" y="59403"/>
                </a:lnTo>
                <a:lnTo>
                  <a:pt x="11693" y="61821"/>
                </a:lnTo>
                <a:lnTo>
                  <a:pt x="10514" y="64249"/>
                </a:lnTo>
                <a:lnTo>
                  <a:pt x="9407" y="66714"/>
                </a:lnTo>
                <a:lnTo>
                  <a:pt x="8347" y="69191"/>
                </a:lnTo>
                <a:lnTo>
                  <a:pt x="7359" y="71703"/>
                </a:lnTo>
                <a:lnTo>
                  <a:pt x="6430" y="74227"/>
                </a:lnTo>
                <a:lnTo>
                  <a:pt x="5561" y="76763"/>
                </a:lnTo>
                <a:lnTo>
                  <a:pt x="4763" y="79323"/>
                </a:lnTo>
                <a:lnTo>
                  <a:pt x="4013" y="81907"/>
                </a:lnTo>
                <a:lnTo>
                  <a:pt x="3334" y="84491"/>
                </a:lnTo>
                <a:lnTo>
                  <a:pt x="2715" y="87099"/>
                </a:lnTo>
                <a:lnTo>
                  <a:pt x="2167" y="89730"/>
                </a:lnTo>
                <a:lnTo>
                  <a:pt x="1667" y="92361"/>
                </a:lnTo>
                <a:lnTo>
                  <a:pt x="1239" y="95005"/>
                </a:lnTo>
                <a:lnTo>
                  <a:pt x="881" y="97648"/>
                </a:lnTo>
                <a:lnTo>
                  <a:pt x="572" y="100315"/>
                </a:lnTo>
                <a:lnTo>
                  <a:pt x="334" y="102982"/>
                </a:lnTo>
                <a:lnTo>
                  <a:pt x="155" y="105649"/>
                </a:lnTo>
                <a:lnTo>
                  <a:pt x="48" y="108328"/>
                </a:lnTo>
                <a:lnTo>
                  <a:pt x="0" y="111007"/>
                </a:lnTo>
                <a:lnTo>
                  <a:pt x="12" y="113686"/>
                </a:lnTo>
                <a:lnTo>
                  <a:pt x="96" y="116377"/>
                </a:lnTo>
                <a:lnTo>
                  <a:pt x="238" y="119056"/>
                </a:lnTo>
                <a:lnTo>
                  <a:pt x="453" y="121735"/>
                </a:lnTo>
                <a:lnTo>
                  <a:pt x="727" y="124414"/>
                </a:lnTo>
                <a:lnTo>
                  <a:pt x="1060" y="127093"/>
                </a:lnTo>
                <a:lnTo>
                  <a:pt x="1465" y="129760"/>
                </a:lnTo>
                <a:lnTo>
                  <a:pt x="1941" y="132416"/>
                </a:lnTo>
                <a:lnTo>
                  <a:pt x="2477" y="135071"/>
                </a:lnTo>
                <a:lnTo>
                  <a:pt x="3072" y="137714"/>
                </a:lnTo>
                <a:lnTo>
                  <a:pt x="3739" y="140357"/>
                </a:lnTo>
                <a:lnTo>
                  <a:pt x="4477" y="142977"/>
                </a:lnTo>
                <a:lnTo>
                  <a:pt x="5275" y="145584"/>
                </a:lnTo>
                <a:lnTo>
                  <a:pt x="6144" y="148180"/>
                </a:lnTo>
                <a:lnTo>
                  <a:pt x="7073" y="150764"/>
                </a:lnTo>
                <a:lnTo>
                  <a:pt x="8073" y="153324"/>
                </a:lnTo>
                <a:lnTo>
                  <a:pt x="9133" y="155872"/>
                </a:lnTo>
                <a:lnTo>
                  <a:pt x="10276" y="158408"/>
                </a:lnTo>
                <a:lnTo>
                  <a:pt x="11467" y="160908"/>
                </a:lnTo>
                <a:lnTo>
                  <a:pt x="12741" y="163397"/>
                </a:lnTo>
                <a:lnTo>
                  <a:pt x="14074" y="165862"/>
                </a:lnTo>
                <a:lnTo>
                  <a:pt x="15479" y="168302"/>
                </a:lnTo>
                <a:lnTo>
                  <a:pt x="16944" y="170719"/>
                </a:lnTo>
                <a:lnTo>
                  <a:pt x="18491" y="173101"/>
                </a:lnTo>
                <a:lnTo>
                  <a:pt x="20099" y="175458"/>
                </a:lnTo>
                <a:lnTo>
                  <a:pt x="21766" y="177792"/>
                </a:lnTo>
                <a:lnTo>
                  <a:pt x="22635" y="178947"/>
                </a:lnTo>
                <a:lnTo>
                  <a:pt x="23516" y="180102"/>
                </a:lnTo>
                <a:lnTo>
                  <a:pt x="25302" y="182340"/>
                </a:lnTo>
                <a:lnTo>
                  <a:pt x="27136" y="184531"/>
                </a:lnTo>
                <a:lnTo>
                  <a:pt x="29029" y="186651"/>
                </a:lnTo>
                <a:lnTo>
                  <a:pt x="30946" y="188722"/>
                </a:lnTo>
                <a:lnTo>
                  <a:pt x="32922" y="190735"/>
                </a:lnTo>
                <a:lnTo>
                  <a:pt x="34923" y="192687"/>
                </a:lnTo>
                <a:lnTo>
                  <a:pt x="36983" y="194581"/>
                </a:lnTo>
                <a:lnTo>
                  <a:pt x="39066" y="196414"/>
                </a:lnTo>
                <a:lnTo>
                  <a:pt x="41198" y="198188"/>
                </a:lnTo>
                <a:lnTo>
                  <a:pt x="43353" y="199903"/>
                </a:lnTo>
                <a:lnTo>
                  <a:pt x="45556" y="201570"/>
                </a:lnTo>
                <a:lnTo>
                  <a:pt x="47782" y="203165"/>
                </a:lnTo>
                <a:lnTo>
                  <a:pt x="50056" y="204701"/>
                </a:lnTo>
                <a:lnTo>
                  <a:pt x="52342" y="206178"/>
                </a:lnTo>
                <a:lnTo>
                  <a:pt x="54676" y="207595"/>
                </a:lnTo>
                <a:lnTo>
                  <a:pt x="57034" y="208940"/>
                </a:lnTo>
                <a:lnTo>
                  <a:pt x="59415" y="210238"/>
                </a:lnTo>
                <a:lnTo>
                  <a:pt x="61820" y="211476"/>
                </a:lnTo>
                <a:lnTo>
                  <a:pt x="64261" y="212655"/>
                </a:lnTo>
                <a:lnTo>
                  <a:pt x="66714" y="213762"/>
                </a:lnTo>
                <a:lnTo>
                  <a:pt x="69190" y="214810"/>
                </a:lnTo>
                <a:lnTo>
                  <a:pt x="71703" y="215798"/>
                </a:lnTo>
                <a:lnTo>
                  <a:pt x="74227" y="216727"/>
                </a:lnTo>
                <a:lnTo>
                  <a:pt x="76763" y="217596"/>
                </a:lnTo>
                <a:lnTo>
                  <a:pt x="79323" y="218406"/>
                </a:lnTo>
                <a:lnTo>
                  <a:pt x="81907" y="219144"/>
                </a:lnTo>
                <a:lnTo>
                  <a:pt x="84491" y="219823"/>
                </a:lnTo>
                <a:lnTo>
                  <a:pt x="87098" y="220442"/>
                </a:lnTo>
                <a:lnTo>
                  <a:pt x="89718" y="221002"/>
                </a:lnTo>
                <a:lnTo>
                  <a:pt x="92361" y="221490"/>
                </a:lnTo>
                <a:lnTo>
                  <a:pt x="94992" y="221918"/>
                </a:lnTo>
                <a:lnTo>
                  <a:pt x="97648" y="222288"/>
                </a:lnTo>
                <a:lnTo>
                  <a:pt x="100315" y="222585"/>
                </a:lnTo>
                <a:lnTo>
                  <a:pt x="102982" y="222823"/>
                </a:lnTo>
                <a:lnTo>
                  <a:pt x="105649" y="223002"/>
                </a:lnTo>
                <a:lnTo>
                  <a:pt x="108328" y="223109"/>
                </a:lnTo>
                <a:lnTo>
                  <a:pt x="111007" y="223157"/>
                </a:lnTo>
                <a:lnTo>
                  <a:pt x="113686" y="223145"/>
                </a:lnTo>
                <a:lnTo>
                  <a:pt x="116365" y="223061"/>
                </a:lnTo>
                <a:lnTo>
                  <a:pt x="119056" y="222919"/>
                </a:lnTo>
                <a:lnTo>
                  <a:pt x="121735" y="222704"/>
                </a:lnTo>
                <a:lnTo>
                  <a:pt x="124414" y="222430"/>
                </a:lnTo>
                <a:lnTo>
                  <a:pt x="127081" y="222097"/>
                </a:lnTo>
                <a:lnTo>
                  <a:pt x="129748" y="221692"/>
                </a:lnTo>
                <a:lnTo>
                  <a:pt x="132415" y="221216"/>
                </a:lnTo>
                <a:lnTo>
                  <a:pt x="135070" y="220680"/>
                </a:lnTo>
                <a:lnTo>
                  <a:pt x="137714" y="220085"/>
                </a:lnTo>
                <a:lnTo>
                  <a:pt x="140345" y="219418"/>
                </a:lnTo>
                <a:lnTo>
                  <a:pt x="142965" y="218680"/>
                </a:lnTo>
                <a:lnTo>
                  <a:pt x="145584" y="217882"/>
                </a:lnTo>
                <a:lnTo>
                  <a:pt x="148180" y="217025"/>
                </a:lnTo>
                <a:lnTo>
                  <a:pt x="150752" y="216084"/>
                </a:lnTo>
                <a:lnTo>
                  <a:pt x="153323" y="215084"/>
                </a:lnTo>
                <a:lnTo>
                  <a:pt x="155872" y="214024"/>
                </a:lnTo>
                <a:lnTo>
                  <a:pt x="158396" y="212893"/>
                </a:lnTo>
                <a:lnTo>
                  <a:pt x="160896" y="211691"/>
                </a:lnTo>
                <a:lnTo>
                  <a:pt x="163385" y="210428"/>
                </a:lnTo>
                <a:lnTo>
                  <a:pt x="165849" y="209095"/>
                </a:lnTo>
                <a:lnTo>
                  <a:pt x="168290" y="207690"/>
                </a:lnTo>
                <a:lnTo>
                  <a:pt x="170707" y="206213"/>
                </a:lnTo>
                <a:lnTo>
                  <a:pt x="173089" y="204678"/>
                </a:lnTo>
                <a:lnTo>
                  <a:pt x="175458" y="203070"/>
                </a:lnTo>
                <a:lnTo>
                  <a:pt x="177792" y="201391"/>
                </a:lnTo>
                <a:lnTo>
                  <a:pt x="178947" y="200534"/>
                </a:lnTo>
                <a:lnTo>
                  <a:pt x="180090" y="199653"/>
                </a:lnTo>
                <a:lnTo>
                  <a:pt x="182328" y="197867"/>
                </a:lnTo>
                <a:lnTo>
                  <a:pt x="184519" y="196021"/>
                </a:lnTo>
                <a:lnTo>
                  <a:pt x="186650" y="194140"/>
                </a:lnTo>
                <a:lnTo>
                  <a:pt x="188710" y="192211"/>
                </a:lnTo>
                <a:lnTo>
                  <a:pt x="190723" y="190247"/>
                </a:lnTo>
                <a:lnTo>
                  <a:pt x="192675" y="188234"/>
                </a:lnTo>
                <a:lnTo>
                  <a:pt x="194568" y="186186"/>
                </a:lnTo>
                <a:lnTo>
                  <a:pt x="196402" y="184103"/>
                </a:lnTo>
                <a:lnTo>
                  <a:pt x="198188" y="181971"/>
                </a:lnTo>
                <a:lnTo>
                  <a:pt x="199903" y="179804"/>
                </a:lnTo>
                <a:lnTo>
                  <a:pt x="201558" y="177613"/>
                </a:lnTo>
                <a:lnTo>
                  <a:pt x="203153" y="175375"/>
                </a:lnTo>
                <a:lnTo>
                  <a:pt x="204689" y="173113"/>
                </a:lnTo>
                <a:lnTo>
                  <a:pt x="206166" y="170815"/>
                </a:lnTo>
                <a:lnTo>
                  <a:pt x="207583" y="168493"/>
                </a:lnTo>
                <a:lnTo>
                  <a:pt x="208940" y="166135"/>
                </a:lnTo>
                <a:lnTo>
                  <a:pt x="210238" y="163754"/>
                </a:lnTo>
                <a:lnTo>
                  <a:pt x="211464" y="161349"/>
                </a:lnTo>
                <a:lnTo>
                  <a:pt x="212643" y="158908"/>
                </a:lnTo>
                <a:lnTo>
                  <a:pt x="213750" y="156455"/>
                </a:lnTo>
                <a:lnTo>
                  <a:pt x="214798" y="153967"/>
                </a:lnTo>
                <a:lnTo>
                  <a:pt x="215798" y="151466"/>
                </a:lnTo>
                <a:lnTo>
                  <a:pt x="216727" y="148942"/>
                </a:lnTo>
                <a:lnTo>
                  <a:pt x="217584" y="146406"/>
                </a:lnTo>
                <a:lnTo>
                  <a:pt x="218394" y="143846"/>
                </a:lnTo>
                <a:lnTo>
                  <a:pt x="219132" y="141262"/>
                </a:lnTo>
                <a:lnTo>
                  <a:pt x="219811" y="138667"/>
                </a:lnTo>
                <a:lnTo>
                  <a:pt x="220430" y="136059"/>
                </a:lnTo>
                <a:lnTo>
                  <a:pt x="220990" y="133440"/>
                </a:lnTo>
                <a:lnTo>
                  <a:pt x="221478" y="130808"/>
                </a:lnTo>
                <a:lnTo>
                  <a:pt x="221906" y="128165"/>
                </a:lnTo>
                <a:lnTo>
                  <a:pt x="222275" y="125522"/>
                </a:lnTo>
                <a:lnTo>
                  <a:pt x="222573" y="122854"/>
                </a:lnTo>
                <a:lnTo>
                  <a:pt x="222811" y="120187"/>
                </a:lnTo>
                <a:lnTo>
                  <a:pt x="222990" y="117520"/>
                </a:lnTo>
                <a:lnTo>
                  <a:pt x="223109" y="114841"/>
                </a:lnTo>
                <a:lnTo>
                  <a:pt x="223157" y="112162"/>
                </a:lnTo>
                <a:lnTo>
                  <a:pt x="223133" y="109483"/>
                </a:lnTo>
                <a:lnTo>
                  <a:pt x="223061" y="106792"/>
                </a:lnTo>
                <a:lnTo>
                  <a:pt x="222907" y="104113"/>
                </a:lnTo>
                <a:lnTo>
                  <a:pt x="222704" y="101434"/>
                </a:lnTo>
                <a:lnTo>
                  <a:pt x="222430" y="98755"/>
                </a:lnTo>
                <a:lnTo>
                  <a:pt x="222085" y="96076"/>
                </a:lnTo>
                <a:lnTo>
                  <a:pt x="221680" y="93409"/>
                </a:lnTo>
                <a:lnTo>
                  <a:pt x="221216" y="90754"/>
                </a:lnTo>
                <a:lnTo>
                  <a:pt x="220680" y="88099"/>
                </a:lnTo>
                <a:lnTo>
                  <a:pt x="220073" y="85455"/>
                </a:lnTo>
                <a:lnTo>
                  <a:pt x="219406" y="82824"/>
                </a:lnTo>
                <a:lnTo>
                  <a:pt x="218680" y="80193"/>
                </a:lnTo>
                <a:lnTo>
                  <a:pt x="217882" y="77585"/>
                </a:lnTo>
                <a:lnTo>
                  <a:pt x="217013" y="74989"/>
                </a:lnTo>
                <a:lnTo>
                  <a:pt x="216084" y="72406"/>
                </a:lnTo>
                <a:lnTo>
                  <a:pt x="215084" y="69846"/>
                </a:lnTo>
                <a:lnTo>
                  <a:pt x="214012" y="67298"/>
                </a:lnTo>
                <a:lnTo>
                  <a:pt x="212881" y="64773"/>
                </a:lnTo>
                <a:lnTo>
                  <a:pt x="211678" y="62261"/>
                </a:lnTo>
                <a:lnTo>
                  <a:pt x="210416" y="59784"/>
                </a:lnTo>
                <a:lnTo>
                  <a:pt x="209083" y="57320"/>
                </a:lnTo>
                <a:lnTo>
                  <a:pt x="207678" y="54879"/>
                </a:lnTo>
                <a:lnTo>
                  <a:pt x="206213" y="52462"/>
                </a:lnTo>
                <a:lnTo>
                  <a:pt x="204665" y="50069"/>
                </a:lnTo>
                <a:lnTo>
                  <a:pt x="203058" y="47711"/>
                </a:lnTo>
                <a:lnTo>
                  <a:pt x="201391" y="45377"/>
                </a:lnTo>
                <a:lnTo>
                  <a:pt x="200522" y="44222"/>
                </a:lnTo>
                <a:lnTo>
                  <a:pt x="199641" y="43079"/>
                </a:lnTo>
                <a:lnTo>
                  <a:pt x="197855" y="40829"/>
                </a:lnTo>
                <a:lnTo>
                  <a:pt x="196021" y="38650"/>
                </a:lnTo>
                <a:lnTo>
                  <a:pt x="194140" y="36519"/>
                </a:lnTo>
                <a:lnTo>
                  <a:pt x="192211" y="34447"/>
                </a:lnTo>
                <a:lnTo>
                  <a:pt x="190234" y="32435"/>
                </a:lnTo>
                <a:lnTo>
                  <a:pt x="188234" y="30482"/>
                </a:lnTo>
                <a:lnTo>
                  <a:pt x="186174" y="28589"/>
                </a:lnTo>
                <a:lnTo>
                  <a:pt x="184091" y="26755"/>
                </a:lnTo>
                <a:lnTo>
                  <a:pt x="181959" y="24981"/>
                </a:lnTo>
                <a:lnTo>
                  <a:pt x="179804" y="23266"/>
                </a:lnTo>
                <a:lnTo>
                  <a:pt x="177601" y="21600"/>
                </a:lnTo>
                <a:lnTo>
                  <a:pt x="175375" y="20004"/>
                </a:lnTo>
                <a:lnTo>
                  <a:pt x="173113" y="18468"/>
                </a:lnTo>
                <a:lnTo>
                  <a:pt x="170815" y="16992"/>
                </a:lnTo>
                <a:lnTo>
                  <a:pt x="168481" y="15575"/>
                </a:lnTo>
                <a:lnTo>
                  <a:pt x="166135" y="14217"/>
                </a:lnTo>
                <a:lnTo>
                  <a:pt x="163754" y="12920"/>
                </a:lnTo>
                <a:lnTo>
                  <a:pt x="161337" y="11693"/>
                </a:lnTo>
                <a:lnTo>
                  <a:pt x="158908" y="10514"/>
                </a:lnTo>
                <a:lnTo>
                  <a:pt x="156443" y="9407"/>
                </a:lnTo>
                <a:lnTo>
                  <a:pt x="153966" y="8347"/>
                </a:lnTo>
                <a:lnTo>
                  <a:pt x="151466" y="7359"/>
                </a:lnTo>
                <a:lnTo>
                  <a:pt x="148942" y="6430"/>
                </a:lnTo>
                <a:lnTo>
                  <a:pt x="146394" y="5561"/>
                </a:lnTo>
                <a:lnTo>
                  <a:pt x="143834" y="4763"/>
                </a:lnTo>
                <a:lnTo>
                  <a:pt x="141262" y="4025"/>
                </a:lnTo>
                <a:lnTo>
                  <a:pt x="138666" y="3335"/>
                </a:lnTo>
                <a:lnTo>
                  <a:pt x="136059" y="2715"/>
                </a:lnTo>
                <a:lnTo>
                  <a:pt x="133439" y="2168"/>
                </a:lnTo>
                <a:lnTo>
                  <a:pt x="130808" y="1680"/>
                </a:lnTo>
                <a:lnTo>
                  <a:pt x="128165" y="1239"/>
                </a:lnTo>
                <a:lnTo>
                  <a:pt x="125509" y="882"/>
                </a:lnTo>
                <a:lnTo>
                  <a:pt x="122854" y="572"/>
                </a:lnTo>
                <a:lnTo>
                  <a:pt x="120187" y="334"/>
                </a:lnTo>
                <a:lnTo>
                  <a:pt x="117520" y="156"/>
                </a:lnTo>
                <a:lnTo>
                  <a:pt x="114841" y="48"/>
                </a:lnTo>
                <a:lnTo>
                  <a:pt x="112162" y="1"/>
                </a:lnTo>
                <a:close/>
              </a:path>
            </a:pathLst>
          </a:custGeom>
          <a:solidFill>
            <a:srgbClr val="F6F7E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26" name="Google Shape;626;p22"/>
          <p:cNvSpPr/>
          <p:nvPr/>
        </p:nvSpPr>
        <p:spPr>
          <a:xfrm>
            <a:off x="-2704460" y="1086133"/>
            <a:ext cx="8970994" cy="3134517"/>
          </a:xfrm>
          <a:custGeom>
            <a:avLst/>
            <a:gdLst/>
            <a:ahLst/>
            <a:cxnLst/>
            <a:rect l="l" t="t" r="r" b="b"/>
            <a:pathLst>
              <a:path w="60082" h="20993" extrusionOk="0">
                <a:moveTo>
                  <a:pt x="39090" y="1"/>
                </a:moveTo>
                <a:lnTo>
                  <a:pt x="38412" y="13"/>
                </a:lnTo>
                <a:lnTo>
                  <a:pt x="37078" y="96"/>
                </a:lnTo>
                <a:lnTo>
                  <a:pt x="35768" y="263"/>
                </a:lnTo>
                <a:lnTo>
                  <a:pt x="34482" y="513"/>
                </a:lnTo>
                <a:lnTo>
                  <a:pt x="33232" y="834"/>
                </a:lnTo>
                <a:lnTo>
                  <a:pt x="32006" y="1227"/>
                </a:lnTo>
                <a:lnTo>
                  <a:pt x="30815" y="1692"/>
                </a:lnTo>
                <a:lnTo>
                  <a:pt x="29660" y="2239"/>
                </a:lnTo>
                <a:lnTo>
                  <a:pt x="28553" y="2835"/>
                </a:lnTo>
                <a:lnTo>
                  <a:pt x="27481" y="3502"/>
                </a:lnTo>
                <a:lnTo>
                  <a:pt x="26445" y="4240"/>
                </a:lnTo>
                <a:lnTo>
                  <a:pt x="25469" y="5026"/>
                </a:lnTo>
                <a:lnTo>
                  <a:pt x="24540" y="5871"/>
                </a:lnTo>
                <a:lnTo>
                  <a:pt x="23659" y="6764"/>
                </a:lnTo>
                <a:lnTo>
                  <a:pt x="22838" y="7717"/>
                </a:lnTo>
                <a:lnTo>
                  <a:pt x="22064" y="8717"/>
                </a:lnTo>
                <a:lnTo>
                  <a:pt x="21706" y="9229"/>
                </a:lnTo>
                <a:lnTo>
                  <a:pt x="21290" y="8967"/>
                </a:lnTo>
                <a:lnTo>
                  <a:pt x="20421" y="8479"/>
                </a:lnTo>
                <a:lnTo>
                  <a:pt x="19527" y="8062"/>
                </a:lnTo>
                <a:lnTo>
                  <a:pt x="18587" y="7705"/>
                </a:lnTo>
                <a:lnTo>
                  <a:pt x="17622" y="7407"/>
                </a:lnTo>
                <a:lnTo>
                  <a:pt x="16634" y="7193"/>
                </a:lnTo>
                <a:lnTo>
                  <a:pt x="15610" y="7038"/>
                </a:lnTo>
                <a:lnTo>
                  <a:pt x="14574" y="6966"/>
                </a:lnTo>
                <a:lnTo>
                  <a:pt x="14038" y="6955"/>
                </a:lnTo>
                <a:lnTo>
                  <a:pt x="13312" y="6966"/>
                </a:lnTo>
                <a:lnTo>
                  <a:pt x="11907" y="7109"/>
                </a:lnTo>
                <a:lnTo>
                  <a:pt x="10526" y="7395"/>
                </a:lnTo>
                <a:lnTo>
                  <a:pt x="9216" y="7800"/>
                </a:lnTo>
                <a:lnTo>
                  <a:pt x="7954" y="8336"/>
                </a:lnTo>
                <a:lnTo>
                  <a:pt x="6763" y="8979"/>
                </a:lnTo>
                <a:lnTo>
                  <a:pt x="5644" y="9741"/>
                </a:lnTo>
                <a:lnTo>
                  <a:pt x="4596" y="10598"/>
                </a:lnTo>
                <a:lnTo>
                  <a:pt x="3644" y="11551"/>
                </a:lnTo>
                <a:lnTo>
                  <a:pt x="2787" y="12586"/>
                </a:lnTo>
                <a:lnTo>
                  <a:pt x="2036" y="13706"/>
                </a:lnTo>
                <a:lnTo>
                  <a:pt x="1382" y="14896"/>
                </a:lnTo>
                <a:lnTo>
                  <a:pt x="858" y="16158"/>
                </a:lnTo>
                <a:lnTo>
                  <a:pt x="441" y="17480"/>
                </a:lnTo>
                <a:lnTo>
                  <a:pt x="167" y="18849"/>
                </a:lnTo>
                <a:lnTo>
                  <a:pt x="24" y="20266"/>
                </a:lnTo>
                <a:lnTo>
                  <a:pt x="0" y="20993"/>
                </a:lnTo>
                <a:lnTo>
                  <a:pt x="60082" y="20993"/>
                </a:lnTo>
                <a:lnTo>
                  <a:pt x="60058" y="19909"/>
                </a:lnTo>
                <a:lnTo>
                  <a:pt x="59844" y="17790"/>
                </a:lnTo>
                <a:lnTo>
                  <a:pt x="59427" y="15742"/>
                </a:lnTo>
                <a:lnTo>
                  <a:pt x="58808" y="13765"/>
                </a:lnTo>
                <a:lnTo>
                  <a:pt x="58010" y="11884"/>
                </a:lnTo>
                <a:lnTo>
                  <a:pt x="57046" y="10098"/>
                </a:lnTo>
                <a:lnTo>
                  <a:pt x="55915" y="8431"/>
                </a:lnTo>
                <a:lnTo>
                  <a:pt x="54629" y="6871"/>
                </a:lnTo>
                <a:lnTo>
                  <a:pt x="53200" y="5442"/>
                </a:lnTo>
                <a:lnTo>
                  <a:pt x="51652" y="4168"/>
                </a:lnTo>
                <a:lnTo>
                  <a:pt x="49973" y="3037"/>
                </a:lnTo>
                <a:lnTo>
                  <a:pt x="48187" y="2061"/>
                </a:lnTo>
                <a:lnTo>
                  <a:pt x="46306" y="1275"/>
                </a:lnTo>
                <a:lnTo>
                  <a:pt x="44329" y="656"/>
                </a:lnTo>
                <a:lnTo>
                  <a:pt x="42281" y="239"/>
                </a:lnTo>
                <a:lnTo>
                  <a:pt x="40174" y="25"/>
                </a:lnTo>
                <a:lnTo>
                  <a:pt x="39090" y="1"/>
                </a:lnTo>
                <a:close/>
              </a:path>
            </a:pathLst>
          </a:custGeom>
          <a:solidFill>
            <a:srgbClr val="FFFFFF">
              <a:alpha val="5134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27" name="Google Shape;627;p22"/>
          <p:cNvSpPr/>
          <p:nvPr/>
        </p:nvSpPr>
        <p:spPr>
          <a:xfrm>
            <a:off x="337023" y="2812950"/>
            <a:ext cx="4491762" cy="1462858"/>
          </a:xfrm>
          <a:custGeom>
            <a:avLst/>
            <a:gdLst/>
            <a:ahLst/>
            <a:cxnLst/>
            <a:rect l="l" t="t" r="r" b="b"/>
            <a:pathLst>
              <a:path w="56415" h="18373" extrusionOk="0">
                <a:moveTo>
                  <a:pt x="19706" y="0"/>
                </a:moveTo>
                <a:lnTo>
                  <a:pt x="18682" y="12"/>
                </a:lnTo>
                <a:lnTo>
                  <a:pt x="16694" y="203"/>
                </a:lnTo>
                <a:lnTo>
                  <a:pt x="14765" y="572"/>
                </a:lnTo>
                <a:lnTo>
                  <a:pt x="12919" y="1108"/>
                </a:lnTo>
                <a:lnTo>
                  <a:pt x="11145" y="1798"/>
                </a:lnTo>
                <a:lnTo>
                  <a:pt x="9466" y="2655"/>
                </a:lnTo>
                <a:lnTo>
                  <a:pt x="7895" y="3644"/>
                </a:lnTo>
                <a:lnTo>
                  <a:pt x="6430" y="4763"/>
                </a:lnTo>
                <a:lnTo>
                  <a:pt x="5096" y="6013"/>
                </a:lnTo>
                <a:lnTo>
                  <a:pt x="3894" y="7371"/>
                </a:lnTo>
                <a:lnTo>
                  <a:pt x="2834" y="8835"/>
                </a:lnTo>
                <a:lnTo>
                  <a:pt x="1917" y="10407"/>
                </a:lnTo>
                <a:lnTo>
                  <a:pt x="1179" y="12050"/>
                </a:lnTo>
                <a:lnTo>
                  <a:pt x="596" y="13776"/>
                </a:lnTo>
                <a:lnTo>
                  <a:pt x="215" y="15574"/>
                </a:lnTo>
                <a:lnTo>
                  <a:pt x="12" y="17432"/>
                </a:lnTo>
                <a:lnTo>
                  <a:pt x="0" y="18372"/>
                </a:lnTo>
                <a:lnTo>
                  <a:pt x="56414" y="18372"/>
                </a:lnTo>
                <a:lnTo>
                  <a:pt x="56403" y="17741"/>
                </a:lnTo>
                <a:lnTo>
                  <a:pt x="56272" y="16503"/>
                </a:lnTo>
                <a:lnTo>
                  <a:pt x="56010" y="15300"/>
                </a:lnTo>
                <a:lnTo>
                  <a:pt x="55617" y="14145"/>
                </a:lnTo>
                <a:lnTo>
                  <a:pt x="55117" y="13050"/>
                </a:lnTo>
                <a:lnTo>
                  <a:pt x="54509" y="12002"/>
                </a:lnTo>
                <a:lnTo>
                  <a:pt x="53795" y="11014"/>
                </a:lnTo>
                <a:lnTo>
                  <a:pt x="52997" y="10109"/>
                </a:lnTo>
                <a:lnTo>
                  <a:pt x="52104" y="9276"/>
                </a:lnTo>
                <a:lnTo>
                  <a:pt x="51116" y="8525"/>
                </a:lnTo>
                <a:lnTo>
                  <a:pt x="50068" y="7859"/>
                </a:lnTo>
                <a:lnTo>
                  <a:pt x="48949" y="7287"/>
                </a:lnTo>
                <a:lnTo>
                  <a:pt x="47770" y="6823"/>
                </a:lnTo>
                <a:lnTo>
                  <a:pt x="46532" y="6466"/>
                </a:lnTo>
                <a:lnTo>
                  <a:pt x="45234" y="6216"/>
                </a:lnTo>
                <a:lnTo>
                  <a:pt x="43912" y="6097"/>
                </a:lnTo>
                <a:lnTo>
                  <a:pt x="43234" y="6085"/>
                </a:lnTo>
                <a:lnTo>
                  <a:pt x="42734" y="6085"/>
                </a:lnTo>
                <a:lnTo>
                  <a:pt x="41757" y="6156"/>
                </a:lnTo>
                <a:lnTo>
                  <a:pt x="40793" y="6287"/>
                </a:lnTo>
                <a:lnTo>
                  <a:pt x="39864" y="6478"/>
                </a:lnTo>
                <a:lnTo>
                  <a:pt x="38959" y="6739"/>
                </a:lnTo>
                <a:lnTo>
                  <a:pt x="38078" y="7049"/>
                </a:lnTo>
                <a:lnTo>
                  <a:pt x="37233" y="7418"/>
                </a:lnTo>
                <a:lnTo>
                  <a:pt x="36423" y="7847"/>
                </a:lnTo>
                <a:lnTo>
                  <a:pt x="36030" y="8073"/>
                </a:lnTo>
                <a:lnTo>
                  <a:pt x="35685" y="7621"/>
                </a:lnTo>
                <a:lnTo>
                  <a:pt x="34970" y="6751"/>
                </a:lnTo>
                <a:lnTo>
                  <a:pt x="34197" y="5918"/>
                </a:lnTo>
                <a:lnTo>
                  <a:pt x="33375" y="5132"/>
                </a:lnTo>
                <a:lnTo>
                  <a:pt x="32494" y="4382"/>
                </a:lnTo>
                <a:lnTo>
                  <a:pt x="31577" y="3703"/>
                </a:lnTo>
                <a:lnTo>
                  <a:pt x="30613" y="3060"/>
                </a:lnTo>
                <a:lnTo>
                  <a:pt x="29601" y="2477"/>
                </a:lnTo>
                <a:lnTo>
                  <a:pt x="28565" y="1941"/>
                </a:lnTo>
                <a:lnTo>
                  <a:pt x="27481" y="1477"/>
                </a:lnTo>
                <a:lnTo>
                  <a:pt x="26362" y="1060"/>
                </a:lnTo>
                <a:lnTo>
                  <a:pt x="25207" y="715"/>
                </a:lnTo>
                <a:lnTo>
                  <a:pt x="24028" y="441"/>
                </a:lnTo>
                <a:lnTo>
                  <a:pt x="22826" y="215"/>
                </a:lnTo>
                <a:lnTo>
                  <a:pt x="21587" y="72"/>
                </a:lnTo>
                <a:lnTo>
                  <a:pt x="20337" y="0"/>
                </a:lnTo>
                <a:close/>
              </a:path>
            </a:pathLst>
          </a:custGeom>
          <a:solidFill>
            <a:srgbClr val="FFFFFF">
              <a:alpha val="5134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28" name="Google Shape;628;p22"/>
          <p:cNvSpPr/>
          <p:nvPr/>
        </p:nvSpPr>
        <p:spPr>
          <a:xfrm>
            <a:off x="4434083" y="1196268"/>
            <a:ext cx="4521927" cy="3024378"/>
          </a:xfrm>
          <a:custGeom>
            <a:avLst/>
            <a:gdLst/>
            <a:ahLst/>
            <a:cxnLst/>
            <a:rect l="l" t="t" r="r" b="b"/>
            <a:pathLst>
              <a:path w="141620" h="94719" extrusionOk="0">
                <a:moveTo>
                  <a:pt x="44758" y="1"/>
                </a:moveTo>
                <a:lnTo>
                  <a:pt x="42436" y="96"/>
                </a:lnTo>
                <a:lnTo>
                  <a:pt x="40138" y="310"/>
                </a:lnTo>
                <a:lnTo>
                  <a:pt x="37876" y="644"/>
                </a:lnTo>
                <a:lnTo>
                  <a:pt x="35649" y="1084"/>
                </a:lnTo>
                <a:lnTo>
                  <a:pt x="33458" y="1632"/>
                </a:lnTo>
                <a:lnTo>
                  <a:pt x="31315" y="2287"/>
                </a:lnTo>
                <a:lnTo>
                  <a:pt x="29207" y="3037"/>
                </a:lnTo>
                <a:lnTo>
                  <a:pt x="27160" y="3894"/>
                </a:lnTo>
                <a:lnTo>
                  <a:pt x="25147" y="4847"/>
                </a:lnTo>
                <a:lnTo>
                  <a:pt x="23206" y="5894"/>
                </a:lnTo>
                <a:lnTo>
                  <a:pt x="21301" y="7038"/>
                </a:lnTo>
                <a:lnTo>
                  <a:pt x="19468" y="8264"/>
                </a:lnTo>
                <a:lnTo>
                  <a:pt x="17706" y="9574"/>
                </a:lnTo>
                <a:lnTo>
                  <a:pt x="15991" y="10967"/>
                </a:lnTo>
                <a:lnTo>
                  <a:pt x="14360" y="12431"/>
                </a:lnTo>
                <a:lnTo>
                  <a:pt x="12788" y="13979"/>
                </a:lnTo>
                <a:lnTo>
                  <a:pt x="11300" y="15598"/>
                </a:lnTo>
                <a:lnTo>
                  <a:pt x="9895" y="17289"/>
                </a:lnTo>
                <a:lnTo>
                  <a:pt x="8561" y="19040"/>
                </a:lnTo>
                <a:lnTo>
                  <a:pt x="7311" y="20861"/>
                </a:lnTo>
                <a:lnTo>
                  <a:pt x="6156" y="22743"/>
                </a:lnTo>
                <a:lnTo>
                  <a:pt x="5084" y="24683"/>
                </a:lnTo>
                <a:lnTo>
                  <a:pt x="4108" y="26672"/>
                </a:lnTo>
                <a:lnTo>
                  <a:pt x="3227" y="28720"/>
                </a:lnTo>
                <a:lnTo>
                  <a:pt x="2441" y="30815"/>
                </a:lnTo>
                <a:lnTo>
                  <a:pt x="1762" y="32947"/>
                </a:lnTo>
                <a:lnTo>
                  <a:pt x="1191" y="35137"/>
                </a:lnTo>
                <a:lnTo>
                  <a:pt x="727" y="37352"/>
                </a:lnTo>
                <a:lnTo>
                  <a:pt x="369" y="39614"/>
                </a:lnTo>
                <a:lnTo>
                  <a:pt x="131" y="41900"/>
                </a:lnTo>
                <a:lnTo>
                  <a:pt x="12" y="44222"/>
                </a:lnTo>
                <a:lnTo>
                  <a:pt x="0" y="45401"/>
                </a:lnTo>
                <a:lnTo>
                  <a:pt x="12" y="46627"/>
                </a:lnTo>
                <a:lnTo>
                  <a:pt x="131" y="49068"/>
                </a:lnTo>
                <a:lnTo>
                  <a:pt x="393" y="51473"/>
                </a:lnTo>
                <a:lnTo>
                  <a:pt x="762" y="53831"/>
                </a:lnTo>
                <a:lnTo>
                  <a:pt x="1262" y="56153"/>
                </a:lnTo>
                <a:lnTo>
                  <a:pt x="1870" y="58427"/>
                </a:lnTo>
                <a:lnTo>
                  <a:pt x="2596" y="60654"/>
                </a:lnTo>
                <a:lnTo>
                  <a:pt x="3441" y="62832"/>
                </a:lnTo>
                <a:lnTo>
                  <a:pt x="4382" y="64952"/>
                </a:lnTo>
                <a:lnTo>
                  <a:pt x="5430" y="67012"/>
                </a:lnTo>
                <a:lnTo>
                  <a:pt x="6573" y="69000"/>
                </a:lnTo>
                <a:lnTo>
                  <a:pt x="7823" y="70941"/>
                </a:lnTo>
                <a:lnTo>
                  <a:pt x="9157" y="72798"/>
                </a:lnTo>
                <a:lnTo>
                  <a:pt x="10585" y="74596"/>
                </a:lnTo>
                <a:lnTo>
                  <a:pt x="12097" y="76311"/>
                </a:lnTo>
                <a:lnTo>
                  <a:pt x="13693" y="77954"/>
                </a:lnTo>
                <a:lnTo>
                  <a:pt x="14526" y="78740"/>
                </a:lnTo>
                <a:lnTo>
                  <a:pt x="14538" y="79561"/>
                </a:lnTo>
                <a:lnTo>
                  <a:pt x="14705" y="81169"/>
                </a:lnTo>
                <a:lnTo>
                  <a:pt x="15027" y="82729"/>
                </a:lnTo>
                <a:lnTo>
                  <a:pt x="15491" y="84241"/>
                </a:lnTo>
                <a:lnTo>
                  <a:pt x="16098" y="85670"/>
                </a:lnTo>
                <a:lnTo>
                  <a:pt x="16836" y="87027"/>
                </a:lnTo>
                <a:lnTo>
                  <a:pt x="17694" y="88301"/>
                </a:lnTo>
                <a:lnTo>
                  <a:pt x="18670" y="89492"/>
                </a:lnTo>
                <a:lnTo>
                  <a:pt x="19754" y="90575"/>
                </a:lnTo>
                <a:lnTo>
                  <a:pt x="20944" y="91552"/>
                </a:lnTo>
                <a:lnTo>
                  <a:pt x="22218" y="92409"/>
                </a:lnTo>
                <a:lnTo>
                  <a:pt x="23576" y="93147"/>
                </a:lnTo>
                <a:lnTo>
                  <a:pt x="25004" y="93754"/>
                </a:lnTo>
                <a:lnTo>
                  <a:pt x="26517" y="94219"/>
                </a:lnTo>
                <a:lnTo>
                  <a:pt x="28076" y="94540"/>
                </a:lnTo>
                <a:lnTo>
                  <a:pt x="29684" y="94707"/>
                </a:lnTo>
                <a:lnTo>
                  <a:pt x="30505" y="94719"/>
                </a:lnTo>
                <a:lnTo>
                  <a:pt x="120687" y="94719"/>
                </a:lnTo>
                <a:lnTo>
                  <a:pt x="121128" y="94623"/>
                </a:lnTo>
                <a:lnTo>
                  <a:pt x="121520" y="94457"/>
                </a:lnTo>
                <a:lnTo>
                  <a:pt x="121878" y="94219"/>
                </a:lnTo>
                <a:lnTo>
                  <a:pt x="122175" y="93921"/>
                </a:lnTo>
                <a:lnTo>
                  <a:pt x="122413" y="93564"/>
                </a:lnTo>
                <a:lnTo>
                  <a:pt x="122580" y="93159"/>
                </a:lnTo>
                <a:lnTo>
                  <a:pt x="122675" y="92730"/>
                </a:lnTo>
                <a:lnTo>
                  <a:pt x="122687" y="92504"/>
                </a:lnTo>
                <a:lnTo>
                  <a:pt x="123711" y="92075"/>
                </a:lnTo>
                <a:lnTo>
                  <a:pt x="125712" y="91075"/>
                </a:lnTo>
                <a:lnTo>
                  <a:pt x="127629" y="89956"/>
                </a:lnTo>
                <a:lnTo>
                  <a:pt x="129450" y="88694"/>
                </a:lnTo>
                <a:lnTo>
                  <a:pt x="131165" y="87301"/>
                </a:lnTo>
                <a:lnTo>
                  <a:pt x="132784" y="85789"/>
                </a:lnTo>
                <a:lnTo>
                  <a:pt x="134285" y="84169"/>
                </a:lnTo>
                <a:lnTo>
                  <a:pt x="135666" y="82443"/>
                </a:lnTo>
                <a:lnTo>
                  <a:pt x="136928" y="80609"/>
                </a:lnTo>
                <a:lnTo>
                  <a:pt x="138047" y="78680"/>
                </a:lnTo>
                <a:lnTo>
                  <a:pt x="139023" y="76680"/>
                </a:lnTo>
                <a:lnTo>
                  <a:pt x="139857" y="74584"/>
                </a:lnTo>
                <a:lnTo>
                  <a:pt x="140547" y="72429"/>
                </a:lnTo>
                <a:lnTo>
                  <a:pt x="141059" y="70191"/>
                </a:lnTo>
                <a:lnTo>
                  <a:pt x="141417" y="67905"/>
                </a:lnTo>
                <a:lnTo>
                  <a:pt x="141595" y="65571"/>
                </a:lnTo>
                <a:lnTo>
                  <a:pt x="141619" y="64380"/>
                </a:lnTo>
                <a:lnTo>
                  <a:pt x="141607" y="63595"/>
                </a:lnTo>
                <a:lnTo>
                  <a:pt x="141524" y="62059"/>
                </a:lnTo>
                <a:lnTo>
                  <a:pt x="141381" y="60534"/>
                </a:lnTo>
                <a:lnTo>
                  <a:pt x="141155" y="59034"/>
                </a:lnTo>
                <a:lnTo>
                  <a:pt x="140857" y="57558"/>
                </a:lnTo>
                <a:lnTo>
                  <a:pt x="140488" y="56117"/>
                </a:lnTo>
                <a:lnTo>
                  <a:pt x="140047" y="54700"/>
                </a:lnTo>
                <a:lnTo>
                  <a:pt x="139547" y="53319"/>
                </a:lnTo>
                <a:lnTo>
                  <a:pt x="138988" y="51962"/>
                </a:lnTo>
                <a:lnTo>
                  <a:pt x="138357" y="50640"/>
                </a:lnTo>
                <a:lnTo>
                  <a:pt x="137666" y="49354"/>
                </a:lnTo>
                <a:lnTo>
                  <a:pt x="136928" y="48116"/>
                </a:lnTo>
                <a:lnTo>
                  <a:pt x="136118" y="46913"/>
                </a:lnTo>
                <a:lnTo>
                  <a:pt x="135261" y="45746"/>
                </a:lnTo>
                <a:lnTo>
                  <a:pt x="134344" y="44627"/>
                </a:lnTo>
                <a:lnTo>
                  <a:pt x="133380" y="43555"/>
                </a:lnTo>
                <a:lnTo>
                  <a:pt x="132368" y="42520"/>
                </a:lnTo>
                <a:lnTo>
                  <a:pt x="131308" y="41543"/>
                </a:lnTo>
                <a:lnTo>
                  <a:pt x="130201" y="40615"/>
                </a:lnTo>
                <a:lnTo>
                  <a:pt x="129046" y="39745"/>
                </a:lnTo>
                <a:lnTo>
                  <a:pt x="127855" y="38924"/>
                </a:lnTo>
                <a:lnTo>
                  <a:pt x="126617" y="38162"/>
                </a:lnTo>
                <a:lnTo>
                  <a:pt x="125343" y="37459"/>
                </a:lnTo>
                <a:lnTo>
                  <a:pt x="124033" y="36816"/>
                </a:lnTo>
                <a:lnTo>
                  <a:pt x="122687" y="36233"/>
                </a:lnTo>
                <a:lnTo>
                  <a:pt x="121306" y="35709"/>
                </a:lnTo>
                <a:lnTo>
                  <a:pt x="119889" y="35256"/>
                </a:lnTo>
                <a:lnTo>
                  <a:pt x="118449" y="34875"/>
                </a:lnTo>
                <a:lnTo>
                  <a:pt x="116984" y="34554"/>
                </a:lnTo>
                <a:lnTo>
                  <a:pt x="115496" y="34316"/>
                </a:lnTo>
                <a:lnTo>
                  <a:pt x="113972" y="34137"/>
                </a:lnTo>
                <a:lnTo>
                  <a:pt x="112436" y="34042"/>
                </a:lnTo>
                <a:lnTo>
                  <a:pt x="111650" y="34030"/>
                </a:lnTo>
                <a:lnTo>
                  <a:pt x="110900" y="34018"/>
                </a:lnTo>
                <a:lnTo>
                  <a:pt x="109399" y="34078"/>
                </a:lnTo>
                <a:lnTo>
                  <a:pt x="107923" y="34197"/>
                </a:lnTo>
                <a:lnTo>
                  <a:pt x="106470" y="34399"/>
                </a:lnTo>
                <a:lnTo>
                  <a:pt x="105042" y="34661"/>
                </a:lnTo>
                <a:lnTo>
                  <a:pt x="103637" y="34983"/>
                </a:lnTo>
                <a:lnTo>
                  <a:pt x="102255" y="35387"/>
                </a:lnTo>
                <a:lnTo>
                  <a:pt x="100898" y="35840"/>
                </a:lnTo>
                <a:lnTo>
                  <a:pt x="99576" y="36352"/>
                </a:lnTo>
                <a:lnTo>
                  <a:pt x="98279" y="36935"/>
                </a:lnTo>
                <a:lnTo>
                  <a:pt x="97016" y="37566"/>
                </a:lnTo>
                <a:lnTo>
                  <a:pt x="95790" y="38257"/>
                </a:lnTo>
                <a:lnTo>
                  <a:pt x="94599" y="39007"/>
                </a:lnTo>
                <a:lnTo>
                  <a:pt x="93444" y="39805"/>
                </a:lnTo>
                <a:lnTo>
                  <a:pt x="92337" y="40650"/>
                </a:lnTo>
                <a:lnTo>
                  <a:pt x="91265" y="41555"/>
                </a:lnTo>
                <a:lnTo>
                  <a:pt x="90742" y="42020"/>
                </a:lnTo>
                <a:lnTo>
                  <a:pt x="90646" y="40924"/>
                </a:lnTo>
                <a:lnTo>
                  <a:pt x="90384" y="38769"/>
                </a:lnTo>
                <a:lnTo>
                  <a:pt x="90027" y="36650"/>
                </a:lnTo>
                <a:lnTo>
                  <a:pt x="89563" y="34554"/>
                </a:lnTo>
                <a:lnTo>
                  <a:pt x="89003" y="32506"/>
                </a:lnTo>
                <a:lnTo>
                  <a:pt x="88348" y="30482"/>
                </a:lnTo>
                <a:lnTo>
                  <a:pt x="87610" y="28517"/>
                </a:lnTo>
                <a:lnTo>
                  <a:pt x="86788" y="26588"/>
                </a:lnTo>
                <a:lnTo>
                  <a:pt x="85884" y="24707"/>
                </a:lnTo>
                <a:lnTo>
                  <a:pt x="84883" y="22873"/>
                </a:lnTo>
                <a:lnTo>
                  <a:pt x="83812" y="21099"/>
                </a:lnTo>
                <a:lnTo>
                  <a:pt x="82657" y="19373"/>
                </a:lnTo>
                <a:lnTo>
                  <a:pt x="81430" y="17706"/>
                </a:lnTo>
                <a:lnTo>
                  <a:pt x="80133" y="16099"/>
                </a:lnTo>
                <a:lnTo>
                  <a:pt x="78763" y="14551"/>
                </a:lnTo>
                <a:lnTo>
                  <a:pt x="77323" y="13074"/>
                </a:lnTo>
                <a:lnTo>
                  <a:pt x="75822" y="11657"/>
                </a:lnTo>
                <a:lnTo>
                  <a:pt x="74251" y="10300"/>
                </a:lnTo>
                <a:lnTo>
                  <a:pt x="72631" y="9026"/>
                </a:lnTo>
                <a:lnTo>
                  <a:pt x="70941" y="7823"/>
                </a:lnTo>
                <a:lnTo>
                  <a:pt x="69202" y="6704"/>
                </a:lnTo>
                <a:lnTo>
                  <a:pt x="67404" y="5656"/>
                </a:lnTo>
                <a:lnTo>
                  <a:pt x="65559" y="4680"/>
                </a:lnTo>
                <a:lnTo>
                  <a:pt x="63666" y="3799"/>
                </a:lnTo>
                <a:lnTo>
                  <a:pt x="61725" y="3001"/>
                </a:lnTo>
                <a:lnTo>
                  <a:pt x="59736" y="2287"/>
                </a:lnTo>
                <a:lnTo>
                  <a:pt x="57712" y="1668"/>
                </a:lnTo>
                <a:lnTo>
                  <a:pt x="55640" y="1144"/>
                </a:lnTo>
                <a:lnTo>
                  <a:pt x="53545" y="715"/>
                </a:lnTo>
                <a:lnTo>
                  <a:pt x="51402" y="382"/>
                </a:lnTo>
                <a:lnTo>
                  <a:pt x="49235" y="155"/>
                </a:lnTo>
                <a:lnTo>
                  <a:pt x="47032" y="24"/>
                </a:lnTo>
                <a:lnTo>
                  <a:pt x="45925" y="1"/>
                </a:lnTo>
                <a:close/>
              </a:path>
            </a:pathLst>
          </a:custGeom>
          <a:solidFill>
            <a:srgbClr val="DEF0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29" name="Google Shape;629;p22"/>
          <p:cNvSpPr/>
          <p:nvPr/>
        </p:nvSpPr>
        <p:spPr>
          <a:xfrm>
            <a:off x="6348614" y="737712"/>
            <a:ext cx="2245930" cy="3527212"/>
          </a:xfrm>
          <a:custGeom>
            <a:avLst/>
            <a:gdLst/>
            <a:ahLst/>
            <a:cxnLst/>
            <a:rect l="l" t="t" r="r" b="b"/>
            <a:pathLst>
              <a:path w="39686" h="62332" extrusionOk="0">
                <a:moveTo>
                  <a:pt x="31351" y="0"/>
                </a:moveTo>
                <a:lnTo>
                  <a:pt x="30589" y="1274"/>
                </a:lnTo>
                <a:lnTo>
                  <a:pt x="29172" y="3882"/>
                </a:lnTo>
                <a:lnTo>
                  <a:pt x="27874" y="6561"/>
                </a:lnTo>
                <a:lnTo>
                  <a:pt x="26707" y="9299"/>
                </a:lnTo>
                <a:lnTo>
                  <a:pt x="26171" y="10692"/>
                </a:lnTo>
                <a:lnTo>
                  <a:pt x="25779" y="11776"/>
                </a:lnTo>
                <a:lnTo>
                  <a:pt x="25064" y="13979"/>
                </a:lnTo>
                <a:lnTo>
                  <a:pt x="24421" y="16205"/>
                </a:lnTo>
                <a:lnTo>
                  <a:pt x="23862" y="18444"/>
                </a:lnTo>
                <a:lnTo>
                  <a:pt x="23623" y="19575"/>
                </a:lnTo>
                <a:lnTo>
                  <a:pt x="23350" y="19527"/>
                </a:lnTo>
                <a:lnTo>
                  <a:pt x="23088" y="19527"/>
                </a:lnTo>
                <a:lnTo>
                  <a:pt x="22802" y="19539"/>
                </a:lnTo>
                <a:lnTo>
                  <a:pt x="22254" y="19646"/>
                </a:lnTo>
                <a:lnTo>
                  <a:pt x="21754" y="19849"/>
                </a:lnTo>
                <a:lnTo>
                  <a:pt x="21302" y="20146"/>
                </a:lnTo>
                <a:lnTo>
                  <a:pt x="20921" y="20527"/>
                </a:lnTo>
                <a:lnTo>
                  <a:pt x="20611" y="20968"/>
                </a:lnTo>
                <a:lnTo>
                  <a:pt x="20397" y="21468"/>
                </a:lnTo>
                <a:lnTo>
                  <a:pt x="20278" y="22004"/>
                </a:lnTo>
                <a:lnTo>
                  <a:pt x="20254" y="22290"/>
                </a:lnTo>
                <a:lnTo>
                  <a:pt x="19135" y="22373"/>
                </a:lnTo>
                <a:lnTo>
                  <a:pt x="16884" y="22599"/>
                </a:lnTo>
                <a:lnTo>
                  <a:pt x="14658" y="22909"/>
                </a:lnTo>
                <a:lnTo>
                  <a:pt x="12431" y="23290"/>
                </a:lnTo>
                <a:lnTo>
                  <a:pt x="11324" y="23516"/>
                </a:lnTo>
                <a:lnTo>
                  <a:pt x="9871" y="23849"/>
                </a:lnTo>
                <a:lnTo>
                  <a:pt x="7002" y="24611"/>
                </a:lnTo>
                <a:lnTo>
                  <a:pt x="4168" y="25504"/>
                </a:lnTo>
                <a:lnTo>
                  <a:pt x="1382" y="26540"/>
                </a:lnTo>
                <a:lnTo>
                  <a:pt x="0" y="27112"/>
                </a:lnTo>
                <a:lnTo>
                  <a:pt x="1489" y="27064"/>
                </a:lnTo>
                <a:lnTo>
                  <a:pt x="4454" y="26874"/>
                </a:lnTo>
                <a:lnTo>
                  <a:pt x="7418" y="26540"/>
                </a:lnTo>
                <a:lnTo>
                  <a:pt x="10347" y="26052"/>
                </a:lnTo>
                <a:lnTo>
                  <a:pt x="11812" y="25766"/>
                </a:lnTo>
                <a:lnTo>
                  <a:pt x="12895" y="25516"/>
                </a:lnTo>
                <a:lnTo>
                  <a:pt x="15074" y="24969"/>
                </a:lnTo>
                <a:lnTo>
                  <a:pt x="17218" y="24338"/>
                </a:lnTo>
                <a:lnTo>
                  <a:pt x="19349" y="23647"/>
                </a:lnTo>
                <a:lnTo>
                  <a:pt x="20397" y="23254"/>
                </a:lnTo>
                <a:lnTo>
                  <a:pt x="20528" y="23599"/>
                </a:lnTo>
                <a:lnTo>
                  <a:pt x="20933" y="24195"/>
                </a:lnTo>
                <a:lnTo>
                  <a:pt x="21456" y="24671"/>
                </a:lnTo>
                <a:lnTo>
                  <a:pt x="22087" y="25004"/>
                </a:lnTo>
                <a:lnTo>
                  <a:pt x="22445" y="25111"/>
                </a:lnTo>
                <a:lnTo>
                  <a:pt x="22445" y="62022"/>
                </a:lnTo>
                <a:lnTo>
                  <a:pt x="22457" y="62141"/>
                </a:lnTo>
                <a:lnTo>
                  <a:pt x="22623" y="62308"/>
                </a:lnTo>
                <a:lnTo>
                  <a:pt x="22754" y="62332"/>
                </a:lnTo>
                <a:lnTo>
                  <a:pt x="23111" y="62332"/>
                </a:lnTo>
                <a:lnTo>
                  <a:pt x="23231" y="62308"/>
                </a:lnTo>
                <a:lnTo>
                  <a:pt x="23397" y="62141"/>
                </a:lnTo>
                <a:lnTo>
                  <a:pt x="23421" y="62022"/>
                </a:lnTo>
                <a:lnTo>
                  <a:pt x="23421" y="25159"/>
                </a:lnTo>
                <a:lnTo>
                  <a:pt x="23790" y="25088"/>
                </a:lnTo>
                <a:lnTo>
                  <a:pt x="24493" y="24802"/>
                </a:lnTo>
                <a:lnTo>
                  <a:pt x="24802" y="24588"/>
                </a:lnTo>
                <a:lnTo>
                  <a:pt x="25469" y="25481"/>
                </a:lnTo>
                <a:lnTo>
                  <a:pt x="26862" y="27243"/>
                </a:lnTo>
                <a:lnTo>
                  <a:pt x="28315" y="28957"/>
                </a:lnTo>
                <a:lnTo>
                  <a:pt x="29815" y="30612"/>
                </a:lnTo>
                <a:lnTo>
                  <a:pt x="30601" y="31422"/>
                </a:lnTo>
                <a:lnTo>
                  <a:pt x="31649" y="32470"/>
                </a:lnTo>
                <a:lnTo>
                  <a:pt x="33828" y="34494"/>
                </a:lnTo>
                <a:lnTo>
                  <a:pt x="36102" y="36411"/>
                </a:lnTo>
                <a:lnTo>
                  <a:pt x="38471" y="38209"/>
                </a:lnTo>
                <a:lnTo>
                  <a:pt x="39686" y="39066"/>
                </a:lnTo>
                <a:lnTo>
                  <a:pt x="38864" y="37828"/>
                </a:lnTo>
                <a:lnTo>
                  <a:pt x="37102" y="35423"/>
                </a:lnTo>
                <a:lnTo>
                  <a:pt x="35244" y="33113"/>
                </a:lnTo>
                <a:lnTo>
                  <a:pt x="33268" y="30886"/>
                </a:lnTo>
                <a:lnTo>
                  <a:pt x="32232" y="29815"/>
                </a:lnTo>
                <a:lnTo>
                  <a:pt x="31434" y="29017"/>
                </a:lnTo>
                <a:lnTo>
                  <a:pt x="29803" y="27469"/>
                </a:lnTo>
                <a:lnTo>
                  <a:pt x="28112" y="25981"/>
                </a:lnTo>
                <a:lnTo>
                  <a:pt x="26362" y="24552"/>
                </a:lnTo>
                <a:lnTo>
                  <a:pt x="25481" y="23861"/>
                </a:lnTo>
                <a:lnTo>
                  <a:pt x="25624" y="23599"/>
                </a:lnTo>
                <a:lnTo>
                  <a:pt x="25826" y="23052"/>
                </a:lnTo>
                <a:lnTo>
                  <a:pt x="25910" y="22492"/>
                </a:lnTo>
                <a:lnTo>
                  <a:pt x="25886" y="21932"/>
                </a:lnTo>
                <a:lnTo>
                  <a:pt x="25743" y="21385"/>
                </a:lnTo>
                <a:lnTo>
                  <a:pt x="25505" y="20885"/>
                </a:lnTo>
                <a:lnTo>
                  <a:pt x="25159" y="20432"/>
                </a:lnTo>
                <a:lnTo>
                  <a:pt x="24731" y="20039"/>
                </a:lnTo>
                <a:lnTo>
                  <a:pt x="24469" y="19884"/>
                </a:lnTo>
                <a:lnTo>
                  <a:pt x="25017" y="18872"/>
                </a:lnTo>
                <a:lnTo>
                  <a:pt x="26052" y="16801"/>
                </a:lnTo>
                <a:lnTo>
                  <a:pt x="27017" y="14693"/>
                </a:lnTo>
                <a:lnTo>
                  <a:pt x="27910" y="12562"/>
                </a:lnTo>
                <a:lnTo>
                  <a:pt x="28327" y="11478"/>
                </a:lnTo>
                <a:lnTo>
                  <a:pt x="28827" y="10085"/>
                </a:lnTo>
                <a:lnTo>
                  <a:pt x="29720" y="7239"/>
                </a:lnTo>
                <a:lnTo>
                  <a:pt x="30482" y="4370"/>
                </a:lnTo>
                <a:lnTo>
                  <a:pt x="31101" y="1465"/>
                </a:lnTo>
                <a:lnTo>
                  <a:pt x="31351" y="0"/>
                </a:lnTo>
                <a:close/>
              </a:path>
            </a:pathLst>
          </a:custGeom>
          <a:solidFill>
            <a:srgbClr val="8CD0B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30" name="Google Shape;630;p22"/>
          <p:cNvSpPr/>
          <p:nvPr/>
        </p:nvSpPr>
        <p:spPr>
          <a:xfrm>
            <a:off x="-548022" y="3969433"/>
            <a:ext cx="2526334" cy="2526334"/>
          </a:xfrm>
          <a:custGeom>
            <a:avLst/>
            <a:gdLst/>
            <a:ahLst/>
            <a:cxnLst/>
            <a:rect l="l" t="t" r="r" b="b"/>
            <a:pathLst>
              <a:path w="79121" h="79121" extrusionOk="0">
                <a:moveTo>
                  <a:pt x="39566" y="0"/>
                </a:moveTo>
                <a:lnTo>
                  <a:pt x="38542" y="12"/>
                </a:lnTo>
                <a:lnTo>
                  <a:pt x="36518" y="108"/>
                </a:lnTo>
                <a:lnTo>
                  <a:pt x="34518" y="310"/>
                </a:lnTo>
                <a:lnTo>
                  <a:pt x="32553" y="620"/>
                </a:lnTo>
                <a:lnTo>
                  <a:pt x="30624" y="1012"/>
                </a:lnTo>
                <a:lnTo>
                  <a:pt x="28731" y="1501"/>
                </a:lnTo>
                <a:lnTo>
                  <a:pt x="26874" y="2072"/>
                </a:lnTo>
                <a:lnTo>
                  <a:pt x="25052" y="2739"/>
                </a:lnTo>
                <a:lnTo>
                  <a:pt x="23278" y="3489"/>
                </a:lnTo>
                <a:lnTo>
                  <a:pt x="21551" y="4323"/>
                </a:lnTo>
                <a:lnTo>
                  <a:pt x="19873" y="5239"/>
                </a:lnTo>
                <a:lnTo>
                  <a:pt x="18241" y="6228"/>
                </a:lnTo>
                <a:lnTo>
                  <a:pt x="16658" y="7299"/>
                </a:lnTo>
                <a:lnTo>
                  <a:pt x="15134" y="8430"/>
                </a:lnTo>
                <a:lnTo>
                  <a:pt x="13669" y="9645"/>
                </a:lnTo>
                <a:lnTo>
                  <a:pt x="12264" y="10919"/>
                </a:lnTo>
                <a:lnTo>
                  <a:pt x="10919" y="12264"/>
                </a:lnTo>
                <a:lnTo>
                  <a:pt x="9645" y="13669"/>
                </a:lnTo>
                <a:lnTo>
                  <a:pt x="8430" y="15134"/>
                </a:lnTo>
                <a:lnTo>
                  <a:pt x="7299" y="16658"/>
                </a:lnTo>
                <a:lnTo>
                  <a:pt x="6227" y="18241"/>
                </a:lnTo>
                <a:lnTo>
                  <a:pt x="5239" y="19873"/>
                </a:lnTo>
                <a:lnTo>
                  <a:pt x="4322" y="21552"/>
                </a:lnTo>
                <a:lnTo>
                  <a:pt x="3489" y="23278"/>
                </a:lnTo>
                <a:lnTo>
                  <a:pt x="2739" y="25052"/>
                </a:lnTo>
                <a:lnTo>
                  <a:pt x="2072" y="26874"/>
                </a:lnTo>
                <a:lnTo>
                  <a:pt x="1500" y="28731"/>
                </a:lnTo>
                <a:lnTo>
                  <a:pt x="1012" y="30624"/>
                </a:lnTo>
                <a:lnTo>
                  <a:pt x="619" y="32553"/>
                </a:lnTo>
                <a:lnTo>
                  <a:pt x="310" y="34518"/>
                </a:lnTo>
                <a:lnTo>
                  <a:pt x="107" y="36518"/>
                </a:lnTo>
                <a:lnTo>
                  <a:pt x="12" y="38542"/>
                </a:lnTo>
                <a:lnTo>
                  <a:pt x="0" y="39566"/>
                </a:lnTo>
                <a:lnTo>
                  <a:pt x="12" y="40579"/>
                </a:lnTo>
                <a:lnTo>
                  <a:pt x="107" y="42603"/>
                </a:lnTo>
                <a:lnTo>
                  <a:pt x="310" y="44603"/>
                </a:lnTo>
                <a:lnTo>
                  <a:pt x="619" y="46568"/>
                </a:lnTo>
                <a:lnTo>
                  <a:pt x="1012" y="48496"/>
                </a:lnTo>
                <a:lnTo>
                  <a:pt x="1500" y="50390"/>
                </a:lnTo>
                <a:lnTo>
                  <a:pt x="2072" y="52247"/>
                </a:lnTo>
                <a:lnTo>
                  <a:pt x="2739" y="54069"/>
                </a:lnTo>
                <a:lnTo>
                  <a:pt x="3489" y="55843"/>
                </a:lnTo>
                <a:lnTo>
                  <a:pt x="4322" y="57569"/>
                </a:lnTo>
                <a:lnTo>
                  <a:pt x="5239" y="59248"/>
                </a:lnTo>
                <a:lnTo>
                  <a:pt x="6227" y="60880"/>
                </a:lnTo>
                <a:lnTo>
                  <a:pt x="7299" y="62463"/>
                </a:lnTo>
                <a:lnTo>
                  <a:pt x="8430" y="63987"/>
                </a:lnTo>
                <a:lnTo>
                  <a:pt x="9645" y="65452"/>
                </a:lnTo>
                <a:lnTo>
                  <a:pt x="10919" y="66857"/>
                </a:lnTo>
                <a:lnTo>
                  <a:pt x="12264" y="68202"/>
                </a:lnTo>
                <a:lnTo>
                  <a:pt x="13669" y="69476"/>
                </a:lnTo>
                <a:lnTo>
                  <a:pt x="15134" y="70691"/>
                </a:lnTo>
                <a:lnTo>
                  <a:pt x="16658" y="71822"/>
                </a:lnTo>
                <a:lnTo>
                  <a:pt x="18241" y="72893"/>
                </a:lnTo>
                <a:lnTo>
                  <a:pt x="19873" y="73882"/>
                </a:lnTo>
                <a:lnTo>
                  <a:pt x="21551" y="74798"/>
                </a:lnTo>
                <a:lnTo>
                  <a:pt x="23278" y="75632"/>
                </a:lnTo>
                <a:lnTo>
                  <a:pt x="25052" y="76382"/>
                </a:lnTo>
                <a:lnTo>
                  <a:pt x="26874" y="77049"/>
                </a:lnTo>
                <a:lnTo>
                  <a:pt x="28731" y="77620"/>
                </a:lnTo>
                <a:lnTo>
                  <a:pt x="30624" y="78109"/>
                </a:lnTo>
                <a:lnTo>
                  <a:pt x="32553" y="78501"/>
                </a:lnTo>
                <a:lnTo>
                  <a:pt x="34518" y="78811"/>
                </a:lnTo>
                <a:lnTo>
                  <a:pt x="36518" y="79013"/>
                </a:lnTo>
                <a:lnTo>
                  <a:pt x="38542" y="79109"/>
                </a:lnTo>
                <a:lnTo>
                  <a:pt x="39566" y="79121"/>
                </a:lnTo>
                <a:lnTo>
                  <a:pt x="40578" y="79109"/>
                </a:lnTo>
                <a:lnTo>
                  <a:pt x="42603" y="79013"/>
                </a:lnTo>
                <a:lnTo>
                  <a:pt x="44603" y="78811"/>
                </a:lnTo>
                <a:lnTo>
                  <a:pt x="46568" y="78501"/>
                </a:lnTo>
                <a:lnTo>
                  <a:pt x="48496" y="78109"/>
                </a:lnTo>
                <a:lnTo>
                  <a:pt x="50390" y="77620"/>
                </a:lnTo>
                <a:lnTo>
                  <a:pt x="52247" y="77049"/>
                </a:lnTo>
                <a:lnTo>
                  <a:pt x="54069" y="76382"/>
                </a:lnTo>
                <a:lnTo>
                  <a:pt x="55843" y="75632"/>
                </a:lnTo>
                <a:lnTo>
                  <a:pt x="57569" y="74798"/>
                </a:lnTo>
                <a:lnTo>
                  <a:pt x="59248" y="73882"/>
                </a:lnTo>
                <a:lnTo>
                  <a:pt x="60879" y="72893"/>
                </a:lnTo>
                <a:lnTo>
                  <a:pt x="62463" y="71822"/>
                </a:lnTo>
                <a:lnTo>
                  <a:pt x="63987" y="70691"/>
                </a:lnTo>
                <a:lnTo>
                  <a:pt x="65452" y="69476"/>
                </a:lnTo>
                <a:lnTo>
                  <a:pt x="66857" y="68202"/>
                </a:lnTo>
                <a:lnTo>
                  <a:pt x="68202" y="66857"/>
                </a:lnTo>
                <a:lnTo>
                  <a:pt x="69476" y="65452"/>
                </a:lnTo>
                <a:lnTo>
                  <a:pt x="70691" y="63987"/>
                </a:lnTo>
                <a:lnTo>
                  <a:pt x="71822" y="62463"/>
                </a:lnTo>
                <a:lnTo>
                  <a:pt x="72893" y="60880"/>
                </a:lnTo>
                <a:lnTo>
                  <a:pt x="73882" y="59248"/>
                </a:lnTo>
                <a:lnTo>
                  <a:pt x="74798" y="57569"/>
                </a:lnTo>
                <a:lnTo>
                  <a:pt x="75632" y="55843"/>
                </a:lnTo>
                <a:lnTo>
                  <a:pt x="76382" y="54069"/>
                </a:lnTo>
                <a:lnTo>
                  <a:pt x="77049" y="52247"/>
                </a:lnTo>
                <a:lnTo>
                  <a:pt x="77620" y="50390"/>
                </a:lnTo>
                <a:lnTo>
                  <a:pt x="78108" y="48496"/>
                </a:lnTo>
                <a:lnTo>
                  <a:pt x="78501" y="46568"/>
                </a:lnTo>
                <a:lnTo>
                  <a:pt x="78811" y="44603"/>
                </a:lnTo>
                <a:lnTo>
                  <a:pt x="79013" y="42603"/>
                </a:lnTo>
                <a:lnTo>
                  <a:pt x="79109" y="40579"/>
                </a:lnTo>
                <a:lnTo>
                  <a:pt x="79121" y="39566"/>
                </a:lnTo>
                <a:lnTo>
                  <a:pt x="79109" y="38542"/>
                </a:lnTo>
                <a:lnTo>
                  <a:pt x="79013" y="36518"/>
                </a:lnTo>
                <a:lnTo>
                  <a:pt x="78811" y="34518"/>
                </a:lnTo>
                <a:lnTo>
                  <a:pt x="78501" y="32553"/>
                </a:lnTo>
                <a:lnTo>
                  <a:pt x="78108" y="30624"/>
                </a:lnTo>
                <a:lnTo>
                  <a:pt x="77620" y="28731"/>
                </a:lnTo>
                <a:lnTo>
                  <a:pt x="77049" y="26874"/>
                </a:lnTo>
                <a:lnTo>
                  <a:pt x="76382" y="25052"/>
                </a:lnTo>
                <a:lnTo>
                  <a:pt x="75632" y="23278"/>
                </a:lnTo>
                <a:lnTo>
                  <a:pt x="74798" y="21552"/>
                </a:lnTo>
                <a:lnTo>
                  <a:pt x="73882" y="19873"/>
                </a:lnTo>
                <a:lnTo>
                  <a:pt x="72893" y="18241"/>
                </a:lnTo>
                <a:lnTo>
                  <a:pt x="71822" y="16658"/>
                </a:lnTo>
                <a:lnTo>
                  <a:pt x="70691" y="15134"/>
                </a:lnTo>
                <a:lnTo>
                  <a:pt x="69476" y="13669"/>
                </a:lnTo>
                <a:lnTo>
                  <a:pt x="68202" y="12264"/>
                </a:lnTo>
                <a:lnTo>
                  <a:pt x="66857" y="10919"/>
                </a:lnTo>
                <a:lnTo>
                  <a:pt x="65452" y="9645"/>
                </a:lnTo>
                <a:lnTo>
                  <a:pt x="63987" y="8430"/>
                </a:lnTo>
                <a:lnTo>
                  <a:pt x="62463" y="7299"/>
                </a:lnTo>
                <a:lnTo>
                  <a:pt x="60879" y="6228"/>
                </a:lnTo>
                <a:lnTo>
                  <a:pt x="59248" y="5239"/>
                </a:lnTo>
                <a:lnTo>
                  <a:pt x="57569" y="4323"/>
                </a:lnTo>
                <a:lnTo>
                  <a:pt x="55843" y="3489"/>
                </a:lnTo>
                <a:lnTo>
                  <a:pt x="54069" y="2739"/>
                </a:lnTo>
                <a:lnTo>
                  <a:pt x="52247" y="2072"/>
                </a:lnTo>
                <a:lnTo>
                  <a:pt x="50390" y="1501"/>
                </a:lnTo>
                <a:lnTo>
                  <a:pt x="48496" y="1012"/>
                </a:lnTo>
                <a:lnTo>
                  <a:pt x="46568" y="620"/>
                </a:lnTo>
                <a:lnTo>
                  <a:pt x="44603" y="310"/>
                </a:lnTo>
                <a:lnTo>
                  <a:pt x="42603" y="108"/>
                </a:lnTo>
                <a:lnTo>
                  <a:pt x="40578" y="12"/>
                </a:lnTo>
                <a:lnTo>
                  <a:pt x="39566" y="0"/>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31" name="Google Shape;631;p22"/>
          <p:cNvSpPr/>
          <p:nvPr/>
        </p:nvSpPr>
        <p:spPr>
          <a:xfrm>
            <a:off x="992150" y="3993381"/>
            <a:ext cx="2526334" cy="2525567"/>
          </a:xfrm>
          <a:custGeom>
            <a:avLst/>
            <a:gdLst/>
            <a:ahLst/>
            <a:cxnLst/>
            <a:rect l="l" t="t" r="r" b="b"/>
            <a:pathLst>
              <a:path w="79121" h="79097" extrusionOk="0">
                <a:moveTo>
                  <a:pt x="38543" y="0"/>
                </a:moveTo>
                <a:lnTo>
                  <a:pt x="36518" y="108"/>
                </a:lnTo>
                <a:lnTo>
                  <a:pt x="34518" y="310"/>
                </a:lnTo>
                <a:lnTo>
                  <a:pt x="32553" y="608"/>
                </a:lnTo>
                <a:lnTo>
                  <a:pt x="30625" y="1001"/>
                </a:lnTo>
                <a:lnTo>
                  <a:pt x="28731" y="1489"/>
                </a:lnTo>
                <a:lnTo>
                  <a:pt x="26874" y="2072"/>
                </a:lnTo>
                <a:lnTo>
                  <a:pt x="25052" y="2727"/>
                </a:lnTo>
                <a:lnTo>
                  <a:pt x="23278" y="3477"/>
                </a:lnTo>
                <a:lnTo>
                  <a:pt x="21552" y="4311"/>
                </a:lnTo>
                <a:lnTo>
                  <a:pt x="19873" y="5228"/>
                </a:lnTo>
                <a:lnTo>
                  <a:pt x="18242" y="6216"/>
                </a:lnTo>
                <a:lnTo>
                  <a:pt x="16658" y="7287"/>
                </a:lnTo>
                <a:lnTo>
                  <a:pt x="15134" y="8419"/>
                </a:lnTo>
                <a:lnTo>
                  <a:pt x="13669" y="9633"/>
                </a:lnTo>
                <a:lnTo>
                  <a:pt x="12264" y="10907"/>
                </a:lnTo>
                <a:lnTo>
                  <a:pt x="10919" y="12253"/>
                </a:lnTo>
                <a:lnTo>
                  <a:pt x="9645" y="13658"/>
                </a:lnTo>
                <a:lnTo>
                  <a:pt x="8442" y="15122"/>
                </a:lnTo>
                <a:lnTo>
                  <a:pt x="7299" y="16646"/>
                </a:lnTo>
                <a:lnTo>
                  <a:pt x="6228" y="18218"/>
                </a:lnTo>
                <a:lnTo>
                  <a:pt x="5239" y="19849"/>
                </a:lnTo>
                <a:lnTo>
                  <a:pt x="4323" y="21528"/>
                </a:lnTo>
                <a:lnTo>
                  <a:pt x="3489" y="23254"/>
                </a:lnTo>
                <a:lnTo>
                  <a:pt x="2739" y="25028"/>
                </a:lnTo>
                <a:lnTo>
                  <a:pt x="2084" y="26850"/>
                </a:lnTo>
                <a:lnTo>
                  <a:pt x="1501" y="28708"/>
                </a:lnTo>
                <a:lnTo>
                  <a:pt x="1013" y="30601"/>
                </a:lnTo>
                <a:lnTo>
                  <a:pt x="620" y="32542"/>
                </a:lnTo>
                <a:lnTo>
                  <a:pt x="322" y="34494"/>
                </a:lnTo>
                <a:lnTo>
                  <a:pt x="120" y="36495"/>
                </a:lnTo>
                <a:lnTo>
                  <a:pt x="12" y="38519"/>
                </a:lnTo>
                <a:lnTo>
                  <a:pt x="0" y="39543"/>
                </a:lnTo>
                <a:lnTo>
                  <a:pt x="12" y="40567"/>
                </a:lnTo>
                <a:lnTo>
                  <a:pt x="120" y="42579"/>
                </a:lnTo>
                <a:lnTo>
                  <a:pt x="322" y="44579"/>
                </a:lnTo>
                <a:lnTo>
                  <a:pt x="620" y="46544"/>
                </a:lnTo>
                <a:lnTo>
                  <a:pt x="1013" y="48473"/>
                </a:lnTo>
                <a:lnTo>
                  <a:pt x="1501" y="50366"/>
                </a:lnTo>
                <a:lnTo>
                  <a:pt x="2084" y="52235"/>
                </a:lnTo>
                <a:lnTo>
                  <a:pt x="2739" y="54045"/>
                </a:lnTo>
                <a:lnTo>
                  <a:pt x="3489" y="55819"/>
                </a:lnTo>
                <a:lnTo>
                  <a:pt x="4323" y="57558"/>
                </a:lnTo>
                <a:lnTo>
                  <a:pt x="5239" y="59236"/>
                </a:lnTo>
                <a:lnTo>
                  <a:pt x="6228" y="60868"/>
                </a:lnTo>
                <a:lnTo>
                  <a:pt x="7299" y="62439"/>
                </a:lnTo>
                <a:lnTo>
                  <a:pt x="8442" y="63963"/>
                </a:lnTo>
                <a:lnTo>
                  <a:pt x="9645" y="65428"/>
                </a:lnTo>
                <a:lnTo>
                  <a:pt x="10919" y="66833"/>
                </a:lnTo>
                <a:lnTo>
                  <a:pt x="12264" y="68178"/>
                </a:lnTo>
                <a:lnTo>
                  <a:pt x="13669" y="69452"/>
                </a:lnTo>
                <a:lnTo>
                  <a:pt x="15134" y="70667"/>
                </a:lnTo>
                <a:lnTo>
                  <a:pt x="16658" y="71810"/>
                </a:lnTo>
                <a:lnTo>
                  <a:pt x="18242" y="72870"/>
                </a:lnTo>
                <a:lnTo>
                  <a:pt x="19873" y="73858"/>
                </a:lnTo>
                <a:lnTo>
                  <a:pt x="21552" y="74775"/>
                </a:lnTo>
                <a:lnTo>
                  <a:pt x="23278" y="75608"/>
                </a:lnTo>
                <a:lnTo>
                  <a:pt x="25052" y="76358"/>
                </a:lnTo>
                <a:lnTo>
                  <a:pt x="26874" y="77025"/>
                </a:lnTo>
                <a:lnTo>
                  <a:pt x="28731" y="77609"/>
                </a:lnTo>
                <a:lnTo>
                  <a:pt x="30625" y="78085"/>
                </a:lnTo>
                <a:lnTo>
                  <a:pt x="32553" y="78490"/>
                </a:lnTo>
                <a:lnTo>
                  <a:pt x="34518" y="78787"/>
                </a:lnTo>
                <a:lnTo>
                  <a:pt x="36518" y="78990"/>
                </a:lnTo>
                <a:lnTo>
                  <a:pt x="38543" y="79097"/>
                </a:lnTo>
                <a:lnTo>
                  <a:pt x="40591" y="79097"/>
                </a:lnTo>
                <a:lnTo>
                  <a:pt x="42603" y="78990"/>
                </a:lnTo>
                <a:lnTo>
                  <a:pt x="44603" y="78787"/>
                </a:lnTo>
                <a:lnTo>
                  <a:pt x="46568" y="78490"/>
                </a:lnTo>
                <a:lnTo>
                  <a:pt x="48497" y="78085"/>
                </a:lnTo>
                <a:lnTo>
                  <a:pt x="50390" y="77609"/>
                </a:lnTo>
                <a:lnTo>
                  <a:pt x="52259" y="77025"/>
                </a:lnTo>
                <a:lnTo>
                  <a:pt x="54069" y="76358"/>
                </a:lnTo>
                <a:lnTo>
                  <a:pt x="55843" y="75608"/>
                </a:lnTo>
                <a:lnTo>
                  <a:pt x="57581" y="74775"/>
                </a:lnTo>
                <a:lnTo>
                  <a:pt x="59260" y="73858"/>
                </a:lnTo>
                <a:lnTo>
                  <a:pt x="60892" y="72870"/>
                </a:lnTo>
                <a:lnTo>
                  <a:pt x="62463" y="71810"/>
                </a:lnTo>
                <a:lnTo>
                  <a:pt x="63987" y="70667"/>
                </a:lnTo>
                <a:lnTo>
                  <a:pt x="65452" y="69452"/>
                </a:lnTo>
                <a:lnTo>
                  <a:pt x="66857" y="68178"/>
                </a:lnTo>
                <a:lnTo>
                  <a:pt x="68202" y="66833"/>
                </a:lnTo>
                <a:lnTo>
                  <a:pt x="69476" y="65428"/>
                </a:lnTo>
                <a:lnTo>
                  <a:pt x="70691" y="63963"/>
                </a:lnTo>
                <a:lnTo>
                  <a:pt x="71834" y="62439"/>
                </a:lnTo>
                <a:lnTo>
                  <a:pt x="72894" y="60868"/>
                </a:lnTo>
                <a:lnTo>
                  <a:pt x="73882" y="59236"/>
                </a:lnTo>
                <a:lnTo>
                  <a:pt x="74799" y="57558"/>
                </a:lnTo>
                <a:lnTo>
                  <a:pt x="75632" y="55819"/>
                </a:lnTo>
                <a:lnTo>
                  <a:pt x="76382" y="54045"/>
                </a:lnTo>
                <a:lnTo>
                  <a:pt x="77049" y="52235"/>
                </a:lnTo>
                <a:lnTo>
                  <a:pt x="77632" y="50366"/>
                </a:lnTo>
                <a:lnTo>
                  <a:pt x="78109" y="48473"/>
                </a:lnTo>
                <a:lnTo>
                  <a:pt x="78514" y="46544"/>
                </a:lnTo>
                <a:lnTo>
                  <a:pt x="78811" y="44579"/>
                </a:lnTo>
                <a:lnTo>
                  <a:pt x="79014" y="42579"/>
                </a:lnTo>
                <a:lnTo>
                  <a:pt x="79121" y="40567"/>
                </a:lnTo>
                <a:lnTo>
                  <a:pt x="79121" y="39543"/>
                </a:lnTo>
                <a:lnTo>
                  <a:pt x="79121" y="38519"/>
                </a:lnTo>
                <a:lnTo>
                  <a:pt x="79014" y="36495"/>
                </a:lnTo>
                <a:lnTo>
                  <a:pt x="78811" y="34506"/>
                </a:lnTo>
                <a:lnTo>
                  <a:pt x="78514" y="32542"/>
                </a:lnTo>
                <a:lnTo>
                  <a:pt x="78109" y="30613"/>
                </a:lnTo>
                <a:lnTo>
                  <a:pt x="77632" y="28720"/>
                </a:lnTo>
                <a:lnTo>
                  <a:pt x="77049" y="26862"/>
                </a:lnTo>
                <a:lnTo>
                  <a:pt x="76382" y="25040"/>
                </a:lnTo>
                <a:lnTo>
                  <a:pt x="75632" y="23266"/>
                </a:lnTo>
                <a:lnTo>
                  <a:pt x="74799" y="21540"/>
                </a:lnTo>
                <a:lnTo>
                  <a:pt x="73882" y="19861"/>
                </a:lnTo>
                <a:lnTo>
                  <a:pt x="72894" y="18230"/>
                </a:lnTo>
                <a:lnTo>
                  <a:pt x="71834" y="16646"/>
                </a:lnTo>
                <a:lnTo>
                  <a:pt x="70691" y="15122"/>
                </a:lnTo>
                <a:lnTo>
                  <a:pt x="69476" y="13658"/>
                </a:lnTo>
                <a:lnTo>
                  <a:pt x="68202" y="12253"/>
                </a:lnTo>
                <a:lnTo>
                  <a:pt x="66857" y="10919"/>
                </a:lnTo>
                <a:lnTo>
                  <a:pt x="65452" y="9633"/>
                </a:lnTo>
                <a:lnTo>
                  <a:pt x="63987" y="8430"/>
                </a:lnTo>
                <a:lnTo>
                  <a:pt x="62463" y="7287"/>
                </a:lnTo>
                <a:lnTo>
                  <a:pt x="60892" y="6228"/>
                </a:lnTo>
                <a:lnTo>
                  <a:pt x="59260" y="5228"/>
                </a:lnTo>
                <a:lnTo>
                  <a:pt x="57581" y="4323"/>
                </a:lnTo>
                <a:lnTo>
                  <a:pt x="55843" y="3489"/>
                </a:lnTo>
                <a:lnTo>
                  <a:pt x="54069" y="2739"/>
                </a:lnTo>
                <a:lnTo>
                  <a:pt x="52259" y="2072"/>
                </a:lnTo>
                <a:lnTo>
                  <a:pt x="50390" y="1489"/>
                </a:lnTo>
                <a:lnTo>
                  <a:pt x="48497" y="1001"/>
                </a:lnTo>
                <a:lnTo>
                  <a:pt x="46568" y="608"/>
                </a:lnTo>
                <a:lnTo>
                  <a:pt x="44603" y="310"/>
                </a:lnTo>
                <a:lnTo>
                  <a:pt x="42603" y="108"/>
                </a:lnTo>
                <a:lnTo>
                  <a:pt x="40591" y="0"/>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32" name="Google Shape;632;p22"/>
          <p:cNvSpPr/>
          <p:nvPr/>
        </p:nvSpPr>
        <p:spPr>
          <a:xfrm>
            <a:off x="2531938" y="3987666"/>
            <a:ext cx="2526365" cy="2526365"/>
          </a:xfrm>
          <a:custGeom>
            <a:avLst/>
            <a:gdLst/>
            <a:ahLst/>
            <a:cxnLst/>
            <a:rect l="l" t="t" r="r" b="b"/>
            <a:pathLst>
              <a:path w="79122" h="79122" extrusionOk="0">
                <a:moveTo>
                  <a:pt x="38543" y="1"/>
                </a:moveTo>
                <a:lnTo>
                  <a:pt x="36519" y="108"/>
                </a:lnTo>
                <a:lnTo>
                  <a:pt x="34518" y="310"/>
                </a:lnTo>
                <a:lnTo>
                  <a:pt x="32554" y="608"/>
                </a:lnTo>
                <a:lnTo>
                  <a:pt x="30625" y="1001"/>
                </a:lnTo>
                <a:lnTo>
                  <a:pt x="28732" y="1489"/>
                </a:lnTo>
                <a:lnTo>
                  <a:pt x="26874" y="2073"/>
                </a:lnTo>
                <a:lnTo>
                  <a:pt x="25053" y="2739"/>
                </a:lnTo>
                <a:lnTo>
                  <a:pt x="23278" y="3490"/>
                </a:lnTo>
                <a:lnTo>
                  <a:pt x="21552" y="4323"/>
                </a:lnTo>
                <a:lnTo>
                  <a:pt x="19873" y="5228"/>
                </a:lnTo>
                <a:lnTo>
                  <a:pt x="18242" y="6228"/>
                </a:lnTo>
                <a:lnTo>
                  <a:pt x="16658" y="7288"/>
                </a:lnTo>
                <a:lnTo>
                  <a:pt x="15134" y="8431"/>
                </a:lnTo>
                <a:lnTo>
                  <a:pt x="13670" y="9633"/>
                </a:lnTo>
                <a:lnTo>
                  <a:pt x="12265" y="10919"/>
                </a:lnTo>
                <a:lnTo>
                  <a:pt x="10919" y="12253"/>
                </a:lnTo>
                <a:lnTo>
                  <a:pt x="9645" y="13658"/>
                </a:lnTo>
                <a:lnTo>
                  <a:pt x="8443" y="15134"/>
                </a:lnTo>
                <a:lnTo>
                  <a:pt x="7300" y="16647"/>
                </a:lnTo>
                <a:lnTo>
                  <a:pt x="6228" y="18230"/>
                </a:lnTo>
                <a:lnTo>
                  <a:pt x="5240" y="19861"/>
                </a:lnTo>
                <a:lnTo>
                  <a:pt x="4323" y="21540"/>
                </a:lnTo>
                <a:lnTo>
                  <a:pt x="3489" y="23267"/>
                </a:lnTo>
                <a:lnTo>
                  <a:pt x="2739" y="25053"/>
                </a:lnTo>
                <a:lnTo>
                  <a:pt x="2084" y="26862"/>
                </a:lnTo>
                <a:lnTo>
                  <a:pt x="1501" y="28720"/>
                </a:lnTo>
                <a:lnTo>
                  <a:pt x="1013" y="30625"/>
                </a:lnTo>
                <a:lnTo>
                  <a:pt x="620" y="32554"/>
                </a:lnTo>
                <a:lnTo>
                  <a:pt x="322" y="34519"/>
                </a:lnTo>
                <a:lnTo>
                  <a:pt x="120" y="36507"/>
                </a:lnTo>
                <a:lnTo>
                  <a:pt x="13" y="38531"/>
                </a:lnTo>
                <a:lnTo>
                  <a:pt x="1" y="39555"/>
                </a:lnTo>
                <a:lnTo>
                  <a:pt x="13" y="40579"/>
                </a:lnTo>
                <a:lnTo>
                  <a:pt x="120" y="42603"/>
                </a:lnTo>
                <a:lnTo>
                  <a:pt x="322" y="44592"/>
                </a:lnTo>
                <a:lnTo>
                  <a:pt x="620" y="46556"/>
                </a:lnTo>
                <a:lnTo>
                  <a:pt x="1013" y="48485"/>
                </a:lnTo>
                <a:lnTo>
                  <a:pt x="1501" y="50390"/>
                </a:lnTo>
                <a:lnTo>
                  <a:pt x="2084" y="52248"/>
                </a:lnTo>
                <a:lnTo>
                  <a:pt x="2739" y="54057"/>
                </a:lnTo>
                <a:lnTo>
                  <a:pt x="3489" y="55843"/>
                </a:lnTo>
                <a:lnTo>
                  <a:pt x="4323" y="57570"/>
                </a:lnTo>
                <a:lnTo>
                  <a:pt x="5240" y="59249"/>
                </a:lnTo>
                <a:lnTo>
                  <a:pt x="6228" y="60880"/>
                </a:lnTo>
                <a:lnTo>
                  <a:pt x="7300" y="62464"/>
                </a:lnTo>
                <a:lnTo>
                  <a:pt x="8443" y="63976"/>
                </a:lnTo>
                <a:lnTo>
                  <a:pt x="9645" y="65452"/>
                </a:lnTo>
                <a:lnTo>
                  <a:pt x="10919" y="66857"/>
                </a:lnTo>
                <a:lnTo>
                  <a:pt x="12265" y="68191"/>
                </a:lnTo>
                <a:lnTo>
                  <a:pt x="13670" y="69477"/>
                </a:lnTo>
                <a:lnTo>
                  <a:pt x="15134" y="70679"/>
                </a:lnTo>
                <a:lnTo>
                  <a:pt x="16658" y="71822"/>
                </a:lnTo>
                <a:lnTo>
                  <a:pt x="18242" y="72882"/>
                </a:lnTo>
                <a:lnTo>
                  <a:pt x="19873" y="73882"/>
                </a:lnTo>
                <a:lnTo>
                  <a:pt x="21552" y="74787"/>
                </a:lnTo>
                <a:lnTo>
                  <a:pt x="23278" y="75621"/>
                </a:lnTo>
                <a:lnTo>
                  <a:pt x="25053" y="76371"/>
                </a:lnTo>
                <a:lnTo>
                  <a:pt x="26874" y="77037"/>
                </a:lnTo>
                <a:lnTo>
                  <a:pt x="28732" y="77621"/>
                </a:lnTo>
                <a:lnTo>
                  <a:pt x="30625" y="78109"/>
                </a:lnTo>
                <a:lnTo>
                  <a:pt x="32554" y="78502"/>
                </a:lnTo>
                <a:lnTo>
                  <a:pt x="34518" y="78800"/>
                </a:lnTo>
                <a:lnTo>
                  <a:pt x="36519" y="79002"/>
                </a:lnTo>
                <a:lnTo>
                  <a:pt x="38543" y="79109"/>
                </a:lnTo>
                <a:lnTo>
                  <a:pt x="39567" y="79121"/>
                </a:lnTo>
                <a:lnTo>
                  <a:pt x="40591" y="79109"/>
                </a:lnTo>
                <a:lnTo>
                  <a:pt x="42603" y="79002"/>
                </a:lnTo>
                <a:lnTo>
                  <a:pt x="44603" y="78800"/>
                </a:lnTo>
                <a:lnTo>
                  <a:pt x="46568" y="78502"/>
                </a:lnTo>
                <a:lnTo>
                  <a:pt x="48497" y="78109"/>
                </a:lnTo>
                <a:lnTo>
                  <a:pt x="50390" y="77621"/>
                </a:lnTo>
                <a:lnTo>
                  <a:pt x="52259" y="77037"/>
                </a:lnTo>
                <a:lnTo>
                  <a:pt x="54069" y="76371"/>
                </a:lnTo>
                <a:lnTo>
                  <a:pt x="55843" y="75621"/>
                </a:lnTo>
                <a:lnTo>
                  <a:pt x="57582" y="74787"/>
                </a:lnTo>
                <a:lnTo>
                  <a:pt x="59261" y="73882"/>
                </a:lnTo>
                <a:lnTo>
                  <a:pt x="60892" y="72882"/>
                </a:lnTo>
                <a:lnTo>
                  <a:pt x="62464" y="71822"/>
                </a:lnTo>
                <a:lnTo>
                  <a:pt x="63988" y="70679"/>
                </a:lnTo>
                <a:lnTo>
                  <a:pt x="65452" y="69477"/>
                </a:lnTo>
                <a:lnTo>
                  <a:pt x="66857" y="68191"/>
                </a:lnTo>
                <a:lnTo>
                  <a:pt x="68203" y="66857"/>
                </a:lnTo>
                <a:lnTo>
                  <a:pt x="69477" y="65452"/>
                </a:lnTo>
                <a:lnTo>
                  <a:pt x="70691" y="63976"/>
                </a:lnTo>
                <a:lnTo>
                  <a:pt x="71834" y="62464"/>
                </a:lnTo>
                <a:lnTo>
                  <a:pt x="72894" y="60880"/>
                </a:lnTo>
                <a:lnTo>
                  <a:pt x="73882" y="59249"/>
                </a:lnTo>
                <a:lnTo>
                  <a:pt x="74799" y="57570"/>
                </a:lnTo>
                <a:lnTo>
                  <a:pt x="75632" y="55843"/>
                </a:lnTo>
                <a:lnTo>
                  <a:pt x="76383" y="54057"/>
                </a:lnTo>
                <a:lnTo>
                  <a:pt x="77049" y="52248"/>
                </a:lnTo>
                <a:lnTo>
                  <a:pt x="77633" y="50390"/>
                </a:lnTo>
                <a:lnTo>
                  <a:pt x="78109" y="48485"/>
                </a:lnTo>
                <a:lnTo>
                  <a:pt x="78514" y="46556"/>
                </a:lnTo>
                <a:lnTo>
                  <a:pt x="78812" y="44592"/>
                </a:lnTo>
                <a:lnTo>
                  <a:pt x="79014" y="42603"/>
                </a:lnTo>
                <a:lnTo>
                  <a:pt x="79121" y="40579"/>
                </a:lnTo>
                <a:lnTo>
                  <a:pt x="79121" y="39555"/>
                </a:lnTo>
                <a:lnTo>
                  <a:pt x="79121" y="38531"/>
                </a:lnTo>
                <a:lnTo>
                  <a:pt x="79014" y="36507"/>
                </a:lnTo>
                <a:lnTo>
                  <a:pt x="78812" y="34519"/>
                </a:lnTo>
                <a:lnTo>
                  <a:pt x="78514" y="32554"/>
                </a:lnTo>
                <a:lnTo>
                  <a:pt x="78109" y="30625"/>
                </a:lnTo>
                <a:lnTo>
                  <a:pt x="77633" y="28720"/>
                </a:lnTo>
                <a:lnTo>
                  <a:pt x="77049" y="26862"/>
                </a:lnTo>
                <a:lnTo>
                  <a:pt x="76383" y="25053"/>
                </a:lnTo>
                <a:lnTo>
                  <a:pt x="75632" y="23267"/>
                </a:lnTo>
                <a:lnTo>
                  <a:pt x="74799" y="21540"/>
                </a:lnTo>
                <a:lnTo>
                  <a:pt x="73882" y="19861"/>
                </a:lnTo>
                <a:lnTo>
                  <a:pt x="72894" y="18230"/>
                </a:lnTo>
                <a:lnTo>
                  <a:pt x="71834" y="16647"/>
                </a:lnTo>
                <a:lnTo>
                  <a:pt x="70691" y="15134"/>
                </a:lnTo>
                <a:lnTo>
                  <a:pt x="69477" y="13658"/>
                </a:lnTo>
                <a:lnTo>
                  <a:pt x="68203" y="12253"/>
                </a:lnTo>
                <a:lnTo>
                  <a:pt x="66857" y="10919"/>
                </a:lnTo>
                <a:lnTo>
                  <a:pt x="65452" y="9633"/>
                </a:lnTo>
                <a:lnTo>
                  <a:pt x="63988" y="8431"/>
                </a:lnTo>
                <a:lnTo>
                  <a:pt x="62464" y="7288"/>
                </a:lnTo>
                <a:lnTo>
                  <a:pt x="60892" y="6228"/>
                </a:lnTo>
                <a:lnTo>
                  <a:pt x="59261" y="5228"/>
                </a:lnTo>
                <a:lnTo>
                  <a:pt x="57582" y="4323"/>
                </a:lnTo>
                <a:lnTo>
                  <a:pt x="55843" y="3490"/>
                </a:lnTo>
                <a:lnTo>
                  <a:pt x="54069" y="2739"/>
                </a:lnTo>
                <a:lnTo>
                  <a:pt x="52259" y="2073"/>
                </a:lnTo>
                <a:lnTo>
                  <a:pt x="50390" y="1489"/>
                </a:lnTo>
                <a:lnTo>
                  <a:pt x="48497" y="1001"/>
                </a:lnTo>
                <a:lnTo>
                  <a:pt x="46568" y="608"/>
                </a:lnTo>
                <a:lnTo>
                  <a:pt x="44603" y="310"/>
                </a:lnTo>
                <a:lnTo>
                  <a:pt x="42603" y="108"/>
                </a:lnTo>
                <a:lnTo>
                  <a:pt x="40591"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33" name="Google Shape;633;p22"/>
          <p:cNvSpPr/>
          <p:nvPr/>
        </p:nvSpPr>
        <p:spPr>
          <a:xfrm>
            <a:off x="4072493" y="3987666"/>
            <a:ext cx="2526365" cy="2526365"/>
          </a:xfrm>
          <a:custGeom>
            <a:avLst/>
            <a:gdLst/>
            <a:ahLst/>
            <a:cxnLst/>
            <a:rect l="l" t="t" r="r" b="b"/>
            <a:pathLst>
              <a:path w="79122" h="79122" extrusionOk="0">
                <a:moveTo>
                  <a:pt x="38531" y="1"/>
                </a:moveTo>
                <a:lnTo>
                  <a:pt x="36507" y="108"/>
                </a:lnTo>
                <a:lnTo>
                  <a:pt x="34519" y="310"/>
                </a:lnTo>
                <a:lnTo>
                  <a:pt x="32554" y="608"/>
                </a:lnTo>
                <a:lnTo>
                  <a:pt x="30625" y="1001"/>
                </a:lnTo>
                <a:lnTo>
                  <a:pt x="28720" y="1489"/>
                </a:lnTo>
                <a:lnTo>
                  <a:pt x="26863" y="2073"/>
                </a:lnTo>
                <a:lnTo>
                  <a:pt x="25053" y="2739"/>
                </a:lnTo>
                <a:lnTo>
                  <a:pt x="23267" y="3490"/>
                </a:lnTo>
                <a:lnTo>
                  <a:pt x="21540" y="4323"/>
                </a:lnTo>
                <a:lnTo>
                  <a:pt x="19861" y="5228"/>
                </a:lnTo>
                <a:lnTo>
                  <a:pt x="18230" y="6228"/>
                </a:lnTo>
                <a:lnTo>
                  <a:pt x="16647" y="7288"/>
                </a:lnTo>
                <a:lnTo>
                  <a:pt x="15134" y="8431"/>
                </a:lnTo>
                <a:lnTo>
                  <a:pt x="13658" y="9633"/>
                </a:lnTo>
                <a:lnTo>
                  <a:pt x="12253" y="10919"/>
                </a:lnTo>
                <a:lnTo>
                  <a:pt x="10919" y="12253"/>
                </a:lnTo>
                <a:lnTo>
                  <a:pt x="9633" y="13658"/>
                </a:lnTo>
                <a:lnTo>
                  <a:pt x="8431" y="15134"/>
                </a:lnTo>
                <a:lnTo>
                  <a:pt x="7288" y="16647"/>
                </a:lnTo>
                <a:lnTo>
                  <a:pt x="6228" y="18230"/>
                </a:lnTo>
                <a:lnTo>
                  <a:pt x="5228" y="19861"/>
                </a:lnTo>
                <a:lnTo>
                  <a:pt x="4323" y="21540"/>
                </a:lnTo>
                <a:lnTo>
                  <a:pt x="3490" y="23267"/>
                </a:lnTo>
                <a:lnTo>
                  <a:pt x="2739" y="25053"/>
                </a:lnTo>
                <a:lnTo>
                  <a:pt x="2073" y="26862"/>
                </a:lnTo>
                <a:lnTo>
                  <a:pt x="1489" y="28720"/>
                </a:lnTo>
                <a:lnTo>
                  <a:pt x="1001" y="30625"/>
                </a:lnTo>
                <a:lnTo>
                  <a:pt x="608" y="32554"/>
                </a:lnTo>
                <a:lnTo>
                  <a:pt x="310" y="34519"/>
                </a:lnTo>
                <a:lnTo>
                  <a:pt x="108" y="36507"/>
                </a:lnTo>
                <a:lnTo>
                  <a:pt x="1" y="38531"/>
                </a:lnTo>
                <a:lnTo>
                  <a:pt x="1" y="39555"/>
                </a:lnTo>
                <a:lnTo>
                  <a:pt x="1" y="40579"/>
                </a:lnTo>
                <a:lnTo>
                  <a:pt x="108" y="42603"/>
                </a:lnTo>
                <a:lnTo>
                  <a:pt x="310" y="44592"/>
                </a:lnTo>
                <a:lnTo>
                  <a:pt x="608" y="46556"/>
                </a:lnTo>
                <a:lnTo>
                  <a:pt x="1001" y="48485"/>
                </a:lnTo>
                <a:lnTo>
                  <a:pt x="1489" y="50390"/>
                </a:lnTo>
                <a:lnTo>
                  <a:pt x="2073" y="52248"/>
                </a:lnTo>
                <a:lnTo>
                  <a:pt x="2739" y="54057"/>
                </a:lnTo>
                <a:lnTo>
                  <a:pt x="3490" y="55843"/>
                </a:lnTo>
                <a:lnTo>
                  <a:pt x="4323" y="57570"/>
                </a:lnTo>
                <a:lnTo>
                  <a:pt x="5228" y="59249"/>
                </a:lnTo>
                <a:lnTo>
                  <a:pt x="6228" y="60880"/>
                </a:lnTo>
                <a:lnTo>
                  <a:pt x="7288" y="62464"/>
                </a:lnTo>
                <a:lnTo>
                  <a:pt x="8431" y="63976"/>
                </a:lnTo>
                <a:lnTo>
                  <a:pt x="9633" y="65452"/>
                </a:lnTo>
                <a:lnTo>
                  <a:pt x="10919" y="66857"/>
                </a:lnTo>
                <a:lnTo>
                  <a:pt x="12253" y="68191"/>
                </a:lnTo>
                <a:lnTo>
                  <a:pt x="13658" y="69477"/>
                </a:lnTo>
                <a:lnTo>
                  <a:pt x="15134" y="70679"/>
                </a:lnTo>
                <a:lnTo>
                  <a:pt x="16647" y="71822"/>
                </a:lnTo>
                <a:lnTo>
                  <a:pt x="18230" y="72882"/>
                </a:lnTo>
                <a:lnTo>
                  <a:pt x="19861" y="73882"/>
                </a:lnTo>
                <a:lnTo>
                  <a:pt x="21540" y="74787"/>
                </a:lnTo>
                <a:lnTo>
                  <a:pt x="23267" y="75621"/>
                </a:lnTo>
                <a:lnTo>
                  <a:pt x="25053" y="76371"/>
                </a:lnTo>
                <a:lnTo>
                  <a:pt x="26863" y="77037"/>
                </a:lnTo>
                <a:lnTo>
                  <a:pt x="28720" y="77621"/>
                </a:lnTo>
                <a:lnTo>
                  <a:pt x="30625" y="78109"/>
                </a:lnTo>
                <a:lnTo>
                  <a:pt x="32554" y="78502"/>
                </a:lnTo>
                <a:lnTo>
                  <a:pt x="34519" y="78800"/>
                </a:lnTo>
                <a:lnTo>
                  <a:pt x="36507" y="79002"/>
                </a:lnTo>
                <a:lnTo>
                  <a:pt x="38531" y="79109"/>
                </a:lnTo>
                <a:lnTo>
                  <a:pt x="39555" y="79121"/>
                </a:lnTo>
                <a:lnTo>
                  <a:pt x="40579" y="79109"/>
                </a:lnTo>
                <a:lnTo>
                  <a:pt x="42603" y="79002"/>
                </a:lnTo>
                <a:lnTo>
                  <a:pt x="44592" y="78800"/>
                </a:lnTo>
                <a:lnTo>
                  <a:pt x="46556" y="78502"/>
                </a:lnTo>
                <a:lnTo>
                  <a:pt x="48485" y="78109"/>
                </a:lnTo>
                <a:lnTo>
                  <a:pt x="50390" y="77621"/>
                </a:lnTo>
                <a:lnTo>
                  <a:pt x="52248" y="77037"/>
                </a:lnTo>
                <a:lnTo>
                  <a:pt x="54058" y="76371"/>
                </a:lnTo>
                <a:lnTo>
                  <a:pt x="55844" y="75621"/>
                </a:lnTo>
                <a:lnTo>
                  <a:pt x="57570" y="74787"/>
                </a:lnTo>
                <a:lnTo>
                  <a:pt x="59249" y="73882"/>
                </a:lnTo>
                <a:lnTo>
                  <a:pt x="60880" y="72882"/>
                </a:lnTo>
                <a:lnTo>
                  <a:pt x="62464" y="71822"/>
                </a:lnTo>
                <a:lnTo>
                  <a:pt x="63976" y="70679"/>
                </a:lnTo>
                <a:lnTo>
                  <a:pt x="65452" y="69477"/>
                </a:lnTo>
                <a:lnTo>
                  <a:pt x="66857" y="68191"/>
                </a:lnTo>
                <a:lnTo>
                  <a:pt x="68191" y="66857"/>
                </a:lnTo>
                <a:lnTo>
                  <a:pt x="69477" y="65452"/>
                </a:lnTo>
                <a:lnTo>
                  <a:pt x="70679" y="63976"/>
                </a:lnTo>
                <a:lnTo>
                  <a:pt x="71822" y="62464"/>
                </a:lnTo>
                <a:lnTo>
                  <a:pt x="72882" y="60880"/>
                </a:lnTo>
                <a:lnTo>
                  <a:pt x="73882" y="59249"/>
                </a:lnTo>
                <a:lnTo>
                  <a:pt x="74787" y="57570"/>
                </a:lnTo>
                <a:lnTo>
                  <a:pt x="75621" y="55843"/>
                </a:lnTo>
                <a:lnTo>
                  <a:pt x="76371" y="54057"/>
                </a:lnTo>
                <a:lnTo>
                  <a:pt x="77038" y="52248"/>
                </a:lnTo>
                <a:lnTo>
                  <a:pt x="77621" y="50390"/>
                </a:lnTo>
                <a:lnTo>
                  <a:pt x="78109" y="48485"/>
                </a:lnTo>
                <a:lnTo>
                  <a:pt x="78502" y="46556"/>
                </a:lnTo>
                <a:lnTo>
                  <a:pt x="78800" y="44592"/>
                </a:lnTo>
                <a:lnTo>
                  <a:pt x="79002" y="42603"/>
                </a:lnTo>
                <a:lnTo>
                  <a:pt x="79109" y="40579"/>
                </a:lnTo>
                <a:lnTo>
                  <a:pt x="79121" y="39555"/>
                </a:lnTo>
                <a:lnTo>
                  <a:pt x="79109" y="38531"/>
                </a:lnTo>
                <a:lnTo>
                  <a:pt x="79002" y="36507"/>
                </a:lnTo>
                <a:lnTo>
                  <a:pt x="78800" y="34519"/>
                </a:lnTo>
                <a:lnTo>
                  <a:pt x="78502" y="32554"/>
                </a:lnTo>
                <a:lnTo>
                  <a:pt x="78109" y="30625"/>
                </a:lnTo>
                <a:lnTo>
                  <a:pt x="77621" y="28720"/>
                </a:lnTo>
                <a:lnTo>
                  <a:pt x="77038" y="26862"/>
                </a:lnTo>
                <a:lnTo>
                  <a:pt x="76371" y="25053"/>
                </a:lnTo>
                <a:lnTo>
                  <a:pt x="75621" y="23267"/>
                </a:lnTo>
                <a:lnTo>
                  <a:pt x="74787" y="21540"/>
                </a:lnTo>
                <a:lnTo>
                  <a:pt x="73882" y="19861"/>
                </a:lnTo>
                <a:lnTo>
                  <a:pt x="72882" y="18230"/>
                </a:lnTo>
                <a:lnTo>
                  <a:pt x="71822" y="16647"/>
                </a:lnTo>
                <a:lnTo>
                  <a:pt x="70679" y="15134"/>
                </a:lnTo>
                <a:lnTo>
                  <a:pt x="69477" y="13658"/>
                </a:lnTo>
                <a:lnTo>
                  <a:pt x="68191" y="12253"/>
                </a:lnTo>
                <a:lnTo>
                  <a:pt x="66857" y="10919"/>
                </a:lnTo>
                <a:lnTo>
                  <a:pt x="65452" y="9633"/>
                </a:lnTo>
                <a:lnTo>
                  <a:pt x="63976" y="8431"/>
                </a:lnTo>
                <a:lnTo>
                  <a:pt x="62464" y="7288"/>
                </a:lnTo>
                <a:lnTo>
                  <a:pt x="60880" y="6228"/>
                </a:lnTo>
                <a:lnTo>
                  <a:pt x="59249" y="5228"/>
                </a:lnTo>
                <a:lnTo>
                  <a:pt x="57570" y="4323"/>
                </a:lnTo>
                <a:lnTo>
                  <a:pt x="55844" y="3490"/>
                </a:lnTo>
                <a:lnTo>
                  <a:pt x="54058" y="2739"/>
                </a:lnTo>
                <a:lnTo>
                  <a:pt x="52248" y="2073"/>
                </a:lnTo>
                <a:lnTo>
                  <a:pt x="50390" y="1489"/>
                </a:lnTo>
                <a:lnTo>
                  <a:pt x="48485" y="1001"/>
                </a:lnTo>
                <a:lnTo>
                  <a:pt x="46556" y="608"/>
                </a:lnTo>
                <a:lnTo>
                  <a:pt x="44592" y="310"/>
                </a:lnTo>
                <a:lnTo>
                  <a:pt x="42603" y="108"/>
                </a:lnTo>
                <a:lnTo>
                  <a:pt x="40579"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34" name="Google Shape;634;p22"/>
          <p:cNvSpPr/>
          <p:nvPr/>
        </p:nvSpPr>
        <p:spPr>
          <a:xfrm>
            <a:off x="7089358" y="3993381"/>
            <a:ext cx="2526365" cy="2525567"/>
          </a:xfrm>
          <a:custGeom>
            <a:avLst/>
            <a:gdLst/>
            <a:ahLst/>
            <a:cxnLst/>
            <a:rect l="l" t="t" r="r" b="b"/>
            <a:pathLst>
              <a:path w="79122" h="79097" extrusionOk="0">
                <a:moveTo>
                  <a:pt x="38531" y="0"/>
                </a:moveTo>
                <a:lnTo>
                  <a:pt x="36507" y="108"/>
                </a:lnTo>
                <a:lnTo>
                  <a:pt x="34519" y="310"/>
                </a:lnTo>
                <a:lnTo>
                  <a:pt x="32554" y="608"/>
                </a:lnTo>
                <a:lnTo>
                  <a:pt x="30625" y="1001"/>
                </a:lnTo>
                <a:lnTo>
                  <a:pt x="28720" y="1489"/>
                </a:lnTo>
                <a:lnTo>
                  <a:pt x="26863" y="2072"/>
                </a:lnTo>
                <a:lnTo>
                  <a:pt x="25053" y="2727"/>
                </a:lnTo>
                <a:lnTo>
                  <a:pt x="23267" y="3477"/>
                </a:lnTo>
                <a:lnTo>
                  <a:pt x="21540" y="4311"/>
                </a:lnTo>
                <a:lnTo>
                  <a:pt x="19861" y="5228"/>
                </a:lnTo>
                <a:lnTo>
                  <a:pt x="18230" y="6216"/>
                </a:lnTo>
                <a:lnTo>
                  <a:pt x="16647" y="7287"/>
                </a:lnTo>
                <a:lnTo>
                  <a:pt x="15134" y="8419"/>
                </a:lnTo>
                <a:lnTo>
                  <a:pt x="13658" y="9633"/>
                </a:lnTo>
                <a:lnTo>
                  <a:pt x="12253" y="10907"/>
                </a:lnTo>
                <a:lnTo>
                  <a:pt x="10919" y="12253"/>
                </a:lnTo>
                <a:lnTo>
                  <a:pt x="9633" y="13658"/>
                </a:lnTo>
                <a:lnTo>
                  <a:pt x="8431" y="15122"/>
                </a:lnTo>
                <a:lnTo>
                  <a:pt x="7288" y="16646"/>
                </a:lnTo>
                <a:lnTo>
                  <a:pt x="6228" y="18218"/>
                </a:lnTo>
                <a:lnTo>
                  <a:pt x="5228" y="19849"/>
                </a:lnTo>
                <a:lnTo>
                  <a:pt x="4323" y="21528"/>
                </a:lnTo>
                <a:lnTo>
                  <a:pt x="3490" y="23254"/>
                </a:lnTo>
                <a:lnTo>
                  <a:pt x="2739" y="25028"/>
                </a:lnTo>
                <a:lnTo>
                  <a:pt x="2073" y="26850"/>
                </a:lnTo>
                <a:lnTo>
                  <a:pt x="1489" y="28708"/>
                </a:lnTo>
                <a:lnTo>
                  <a:pt x="1001" y="30601"/>
                </a:lnTo>
                <a:lnTo>
                  <a:pt x="608" y="32542"/>
                </a:lnTo>
                <a:lnTo>
                  <a:pt x="311" y="34494"/>
                </a:lnTo>
                <a:lnTo>
                  <a:pt x="108" y="36495"/>
                </a:lnTo>
                <a:lnTo>
                  <a:pt x="1" y="38519"/>
                </a:lnTo>
                <a:lnTo>
                  <a:pt x="1" y="39543"/>
                </a:lnTo>
                <a:lnTo>
                  <a:pt x="1" y="40567"/>
                </a:lnTo>
                <a:lnTo>
                  <a:pt x="108" y="42579"/>
                </a:lnTo>
                <a:lnTo>
                  <a:pt x="311" y="44579"/>
                </a:lnTo>
                <a:lnTo>
                  <a:pt x="608" y="46544"/>
                </a:lnTo>
                <a:lnTo>
                  <a:pt x="1001" y="48473"/>
                </a:lnTo>
                <a:lnTo>
                  <a:pt x="1489" y="50366"/>
                </a:lnTo>
                <a:lnTo>
                  <a:pt x="2073" y="52235"/>
                </a:lnTo>
                <a:lnTo>
                  <a:pt x="2739" y="54045"/>
                </a:lnTo>
                <a:lnTo>
                  <a:pt x="3490" y="55819"/>
                </a:lnTo>
                <a:lnTo>
                  <a:pt x="4323" y="57558"/>
                </a:lnTo>
                <a:lnTo>
                  <a:pt x="5228" y="59236"/>
                </a:lnTo>
                <a:lnTo>
                  <a:pt x="6228" y="60868"/>
                </a:lnTo>
                <a:lnTo>
                  <a:pt x="7288" y="62439"/>
                </a:lnTo>
                <a:lnTo>
                  <a:pt x="8431" y="63963"/>
                </a:lnTo>
                <a:lnTo>
                  <a:pt x="9633" y="65428"/>
                </a:lnTo>
                <a:lnTo>
                  <a:pt x="10919" y="66833"/>
                </a:lnTo>
                <a:lnTo>
                  <a:pt x="12253" y="68178"/>
                </a:lnTo>
                <a:lnTo>
                  <a:pt x="13658" y="69452"/>
                </a:lnTo>
                <a:lnTo>
                  <a:pt x="15134" y="70667"/>
                </a:lnTo>
                <a:lnTo>
                  <a:pt x="16647" y="71810"/>
                </a:lnTo>
                <a:lnTo>
                  <a:pt x="18230" y="72870"/>
                </a:lnTo>
                <a:lnTo>
                  <a:pt x="19861" y="73858"/>
                </a:lnTo>
                <a:lnTo>
                  <a:pt x="21540" y="74775"/>
                </a:lnTo>
                <a:lnTo>
                  <a:pt x="23267" y="75608"/>
                </a:lnTo>
                <a:lnTo>
                  <a:pt x="25053" y="76358"/>
                </a:lnTo>
                <a:lnTo>
                  <a:pt x="26863" y="77025"/>
                </a:lnTo>
                <a:lnTo>
                  <a:pt x="28720" y="77609"/>
                </a:lnTo>
                <a:lnTo>
                  <a:pt x="30625" y="78085"/>
                </a:lnTo>
                <a:lnTo>
                  <a:pt x="32554" y="78490"/>
                </a:lnTo>
                <a:lnTo>
                  <a:pt x="34519" y="78787"/>
                </a:lnTo>
                <a:lnTo>
                  <a:pt x="36507" y="78990"/>
                </a:lnTo>
                <a:lnTo>
                  <a:pt x="38531" y="79097"/>
                </a:lnTo>
                <a:lnTo>
                  <a:pt x="40579" y="79097"/>
                </a:lnTo>
                <a:lnTo>
                  <a:pt x="42603" y="78990"/>
                </a:lnTo>
                <a:lnTo>
                  <a:pt x="44592" y="78787"/>
                </a:lnTo>
                <a:lnTo>
                  <a:pt x="46556" y="78490"/>
                </a:lnTo>
                <a:lnTo>
                  <a:pt x="48485" y="78085"/>
                </a:lnTo>
                <a:lnTo>
                  <a:pt x="50390" y="77609"/>
                </a:lnTo>
                <a:lnTo>
                  <a:pt x="52248" y="77025"/>
                </a:lnTo>
                <a:lnTo>
                  <a:pt x="54058" y="76358"/>
                </a:lnTo>
                <a:lnTo>
                  <a:pt x="55844" y="75608"/>
                </a:lnTo>
                <a:lnTo>
                  <a:pt x="57570" y="74775"/>
                </a:lnTo>
                <a:lnTo>
                  <a:pt x="59249" y="73858"/>
                </a:lnTo>
                <a:lnTo>
                  <a:pt x="60880" y="72870"/>
                </a:lnTo>
                <a:lnTo>
                  <a:pt x="62464" y="71810"/>
                </a:lnTo>
                <a:lnTo>
                  <a:pt x="63976" y="70667"/>
                </a:lnTo>
                <a:lnTo>
                  <a:pt x="65452" y="69452"/>
                </a:lnTo>
                <a:lnTo>
                  <a:pt x="66857" y="68178"/>
                </a:lnTo>
                <a:lnTo>
                  <a:pt x="68191" y="66833"/>
                </a:lnTo>
                <a:lnTo>
                  <a:pt x="69477" y="65428"/>
                </a:lnTo>
                <a:lnTo>
                  <a:pt x="70679" y="63963"/>
                </a:lnTo>
                <a:lnTo>
                  <a:pt x="71822" y="62439"/>
                </a:lnTo>
                <a:lnTo>
                  <a:pt x="72882" y="60868"/>
                </a:lnTo>
                <a:lnTo>
                  <a:pt x="73882" y="59236"/>
                </a:lnTo>
                <a:lnTo>
                  <a:pt x="74787" y="57558"/>
                </a:lnTo>
                <a:lnTo>
                  <a:pt x="75621" y="55819"/>
                </a:lnTo>
                <a:lnTo>
                  <a:pt x="76371" y="54045"/>
                </a:lnTo>
                <a:lnTo>
                  <a:pt x="77038" y="52235"/>
                </a:lnTo>
                <a:lnTo>
                  <a:pt x="77621" y="50366"/>
                </a:lnTo>
                <a:lnTo>
                  <a:pt x="78109" y="48473"/>
                </a:lnTo>
                <a:lnTo>
                  <a:pt x="78502" y="46544"/>
                </a:lnTo>
                <a:lnTo>
                  <a:pt x="78800" y="44579"/>
                </a:lnTo>
                <a:lnTo>
                  <a:pt x="79002" y="42579"/>
                </a:lnTo>
                <a:lnTo>
                  <a:pt x="79109" y="40567"/>
                </a:lnTo>
                <a:lnTo>
                  <a:pt x="79121" y="39543"/>
                </a:lnTo>
                <a:lnTo>
                  <a:pt x="79109" y="38519"/>
                </a:lnTo>
                <a:lnTo>
                  <a:pt x="79002" y="36495"/>
                </a:lnTo>
                <a:lnTo>
                  <a:pt x="78800" y="34506"/>
                </a:lnTo>
                <a:lnTo>
                  <a:pt x="78502" y="32542"/>
                </a:lnTo>
                <a:lnTo>
                  <a:pt x="78109" y="30613"/>
                </a:lnTo>
                <a:lnTo>
                  <a:pt x="77621" y="28720"/>
                </a:lnTo>
                <a:lnTo>
                  <a:pt x="77038" y="26862"/>
                </a:lnTo>
                <a:lnTo>
                  <a:pt x="76371" y="25040"/>
                </a:lnTo>
                <a:lnTo>
                  <a:pt x="75621" y="23266"/>
                </a:lnTo>
                <a:lnTo>
                  <a:pt x="74787" y="21540"/>
                </a:lnTo>
                <a:lnTo>
                  <a:pt x="73882" y="19861"/>
                </a:lnTo>
                <a:lnTo>
                  <a:pt x="72882" y="18230"/>
                </a:lnTo>
                <a:lnTo>
                  <a:pt x="71822" y="16646"/>
                </a:lnTo>
                <a:lnTo>
                  <a:pt x="70679" y="15122"/>
                </a:lnTo>
                <a:lnTo>
                  <a:pt x="69477" y="13658"/>
                </a:lnTo>
                <a:lnTo>
                  <a:pt x="68191" y="12253"/>
                </a:lnTo>
                <a:lnTo>
                  <a:pt x="66857" y="10919"/>
                </a:lnTo>
                <a:lnTo>
                  <a:pt x="65452" y="9633"/>
                </a:lnTo>
                <a:lnTo>
                  <a:pt x="63976" y="8430"/>
                </a:lnTo>
                <a:lnTo>
                  <a:pt x="62464" y="7287"/>
                </a:lnTo>
                <a:lnTo>
                  <a:pt x="60880" y="6228"/>
                </a:lnTo>
                <a:lnTo>
                  <a:pt x="59249" y="5228"/>
                </a:lnTo>
                <a:lnTo>
                  <a:pt x="57570" y="4323"/>
                </a:lnTo>
                <a:lnTo>
                  <a:pt x="55844" y="3489"/>
                </a:lnTo>
                <a:lnTo>
                  <a:pt x="54058" y="2739"/>
                </a:lnTo>
                <a:lnTo>
                  <a:pt x="52248" y="2072"/>
                </a:lnTo>
                <a:lnTo>
                  <a:pt x="50390" y="1489"/>
                </a:lnTo>
                <a:lnTo>
                  <a:pt x="48485" y="1001"/>
                </a:lnTo>
                <a:lnTo>
                  <a:pt x="46556" y="608"/>
                </a:lnTo>
                <a:lnTo>
                  <a:pt x="44592" y="310"/>
                </a:lnTo>
                <a:lnTo>
                  <a:pt x="42603" y="108"/>
                </a:lnTo>
                <a:lnTo>
                  <a:pt x="40579" y="0"/>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35" name="Google Shape;635;p22"/>
          <p:cNvSpPr/>
          <p:nvPr/>
        </p:nvSpPr>
        <p:spPr>
          <a:xfrm>
            <a:off x="5612697" y="3987666"/>
            <a:ext cx="2526334" cy="2526365"/>
          </a:xfrm>
          <a:custGeom>
            <a:avLst/>
            <a:gdLst/>
            <a:ahLst/>
            <a:cxnLst/>
            <a:rect l="l" t="t" r="r" b="b"/>
            <a:pathLst>
              <a:path w="79121" h="79122" extrusionOk="0">
                <a:moveTo>
                  <a:pt x="38530" y="1"/>
                </a:moveTo>
                <a:lnTo>
                  <a:pt x="36518" y="108"/>
                </a:lnTo>
                <a:lnTo>
                  <a:pt x="34518" y="310"/>
                </a:lnTo>
                <a:lnTo>
                  <a:pt x="32553" y="608"/>
                </a:lnTo>
                <a:lnTo>
                  <a:pt x="30624" y="1001"/>
                </a:lnTo>
                <a:lnTo>
                  <a:pt x="28731" y="1489"/>
                </a:lnTo>
                <a:lnTo>
                  <a:pt x="26862" y="2073"/>
                </a:lnTo>
                <a:lnTo>
                  <a:pt x="25052" y="2739"/>
                </a:lnTo>
                <a:lnTo>
                  <a:pt x="23278" y="3490"/>
                </a:lnTo>
                <a:lnTo>
                  <a:pt x="21539" y="4323"/>
                </a:lnTo>
                <a:lnTo>
                  <a:pt x="19861" y="5228"/>
                </a:lnTo>
                <a:lnTo>
                  <a:pt x="18229" y="6228"/>
                </a:lnTo>
                <a:lnTo>
                  <a:pt x="16658" y="7288"/>
                </a:lnTo>
                <a:lnTo>
                  <a:pt x="15134" y="8431"/>
                </a:lnTo>
                <a:lnTo>
                  <a:pt x="13669" y="9633"/>
                </a:lnTo>
                <a:lnTo>
                  <a:pt x="12264" y="10919"/>
                </a:lnTo>
                <a:lnTo>
                  <a:pt x="10919" y="12253"/>
                </a:lnTo>
                <a:lnTo>
                  <a:pt x="9645" y="13658"/>
                </a:lnTo>
                <a:lnTo>
                  <a:pt x="8430" y="15134"/>
                </a:lnTo>
                <a:lnTo>
                  <a:pt x="7287" y="16647"/>
                </a:lnTo>
                <a:lnTo>
                  <a:pt x="6227" y="18230"/>
                </a:lnTo>
                <a:lnTo>
                  <a:pt x="5239" y="19861"/>
                </a:lnTo>
                <a:lnTo>
                  <a:pt x="4322" y="21540"/>
                </a:lnTo>
                <a:lnTo>
                  <a:pt x="3489" y="23267"/>
                </a:lnTo>
                <a:lnTo>
                  <a:pt x="2739" y="25053"/>
                </a:lnTo>
                <a:lnTo>
                  <a:pt x="2072" y="26862"/>
                </a:lnTo>
                <a:lnTo>
                  <a:pt x="1488" y="28720"/>
                </a:lnTo>
                <a:lnTo>
                  <a:pt x="1012" y="30625"/>
                </a:lnTo>
                <a:lnTo>
                  <a:pt x="607" y="32554"/>
                </a:lnTo>
                <a:lnTo>
                  <a:pt x="310" y="34519"/>
                </a:lnTo>
                <a:lnTo>
                  <a:pt x="107" y="36507"/>
                </a:lnTo>
                <a:lnTo>
                  <a:pt x="0" y="38531"/>
                </a:lnTo>
                <a:lnTo>
                  <a:pt x="0" y="39555"/>
                </a:lnTo>
                <a:lnTo>
                  <a:pt x="0" y="40579"/>
                </a:lnTo>
                <a:lnTo>
                  <a:pt x="107" y="42603"/>
                </a:lnTo>
                <a:lnTo>
                  <a:pt x="310" y="44592"/>
                </a:lnTo>
                <a:lnTo>
                  <a:pt x="607" y="46556"/>
                </a:lnTo>
                <a:lnTo>
                  <a:pt x="1012" y="48485"/>
                </a:lnTo>
                <a:lnTo>
                  <a:pt x="1488" y="50390"/>
                </a:lnTo>
                <a:lnTo>
                  <a:pt x="2072" y="52248"/>
                </a:lnTo>
                <a:lnTo>
                  <a:pt x="2739" y="54057"/>
                </a:lnTo>
                <a:lnTo>
                  <a:pt x="3489" y="55843"/>
                </a:lnTo>
                <a:lnTo>
                  <a:pt x="4322" y="57570"/>
                </a:lnTo>
                <a:lnTo>
                  <a:pt x="5239" y="59249"/>
                </a:lnTo>
                <a:lnTo>
                  <a:pt x="6227" y="60880"/>
                </a:lnTo>
                <a:lnTo>
                  <a:pt x="7287" y="62464"/>
                </a:lnTo>
                <a:lnTo>
                  <a:pt x="8430" y="63976"/>
                </a:lnTo>
                <a:lnTo>
                  <a:pt x="9645" y="65452"/>
                </a:lnTo>
                <a:lnTo>
                  <a:pt x="10919" y="66857"/>
                </a:lnTo>
                <a:lnTo>
                  <a:pt x="12264" y="68191"/>
                </a:lnTo>
                <a:lnTo>
                  <a:pt x="13669" y="69477"/>
                </a:lnTo>
                <a:lnTo>
                  <a:pt x="15134" y="70679"/>
                </a:lnTo>
                <a:lnTo>
                  <a:pt x="16658" y="71822"/>
                </a:lnTo>
                <a:lnTo>
                  <a:pt x="18229" y="72882"/>
                </a:lnTo>
                <a:lnTo>
                  <a:pt x="19861" y="73882"/>
                </a:lnTo>
                <a:lnTo>
                  <a:pt x="21539" y="74787"/>
                </a:lnTo>
                <a:lnTo>
                  <a:pt x="23278" y="75621"/>
                </a:lnTo>
                <a:lnTo>
                  <a:pt x="25052" y="76371"/>
                </a:lnTo>
                <a:lnTo>
                  <a:pt x="26862" y="77037"/>
                </a:lnTo>
                <a:lnTo>
                  <a:pt x="28731" y="77621"/>
                </a:lnTo>
                <a:lnTo>
                  <a:pt x="30624" y="78109"/>
                </a:lnTo>
                <a:lnTo>
                  <a:pt x="32553" y="78502"/>
                </a:lnTo>
                <a:lnTo>
                  <a:pt x="34518" y="78800"/>
                </a:lnTo>
                <a:lnTo>
                  <a:pt x="36518" y="79002"/>
                </a:lnTo>
                <a:lnTo>
                  <a:pt x="38530" y="79109"/>
                </a:lnTo>
                <a:lnTo>
                  <a:pt x="39554" y="79121"/>
                </a:lnTo>
                <a:lnTo>
                  <a:pt x="40578" y="79109"/>
                </a:lnTo>
                <a:lnTo>
                  <a:pt x="42602" y="79002"/>
                </a:lnTo>
                <a:lnTo>
                  <a:pt x="44603" y="78800"/>
                </a:lnTo>
                <a:lnTo>
                  <a:pt x="46567" y="78502"/>
                </a:lnTo>
                <a:lnTo>
                  <a:pt x="48496" y="78109"/>
                </a:lnTo>
                <a:lnTo>
                  <a:pt x="50389" y="77621"/>
                </a:lnTo>
                <a:lnTo>
                  <a:pt x="52247" y="77037"/>
                </a:lnTo>
                <a:lnTo>
                  <a:pt x="54069" y="76371"/>
                </a:lnTo>
                <a:lnTo>
                  <a:pt x="55843" y="75621"/>
                </a:lnTo>
                <a:lnTo>
                  <a:pt x="57569" y="74787"/>
                </a:lnTo>
                <a:lnTo>
                  <a:pt x="59248" y="73882"/>
                </a:lnTo>
                <a:lnTo>
                  <a:pt x="60879" y="72882"/>
                </a:lnTo>
                <a:lnTo>
                  <a:pt x="62463" y="71822"/>
                </a:lnTo>
                <a:lnTo>
                  <a:pt x="63987" y="70679"/>
                </a:lnTo>
                <a:lnTo>
                  <a:pt x="65452" y="69477"/>
                </a:lnTo>
                <a:lnTo>
                  <a:pt x="66857" y="68191"/>
                </a:lnTo>
                <a:lnTo>
                  <a:pt x="68202" y="66857"/>
                </a:lnTo>
                <a:lnTo>
                  <a:pt x="69476" y="65452"/>
                </a:lnTo>
                <a:lnTo>
                  <a:pt x="70679" y="63976"/>
                </a:lnTo>
                <a:lnTo>
                  <a:pt x="71822" y="62464"/>
                </a:lnTo>
                <a:lnTo>
                  <a:pt x="72893" y="60880"/>
                </a:lnTo>
                <a:lnTo>
                  <a:pt x="73881" y="59249"/>
                </a:lnTo>
                <a:lnTo>
                  <a:pt x="74798" y="57570"/>
                </a:lnTo>
                <a:lnTo>
                  <a:pt x="75632" y="55843"/>
                </a:lnTo>
                <a:lnTo>
                  <a:pt x="76382" y="54057"/>
                </a:lnTo>
                <a:lnTo>
                  <a:pt x="77037" y="52248"/>
                </a:lnTo>
                <a:lnTo>
                  <a:pt x="77620" y="50390"/>
                </a:lnTo>
                <a:lnTo>
                  <a:pt x="78108" y="48485"/>
                </a:lnTo>
                <a:lnTo>
                  <a:pt x="78501" y="46556"/>
                </a:lnTo>
                <a:lnTo>
                  <a:pt x="78799" y="44592"/>
                </a:lnTo>
                <a:lnTo>
                  <a:pt x="79001" y="42603"/>
                </a:lnTo>
                <a:lnTo>
                  <a:pt x="79109" y="40579"/>
                </a:lnTo>
                <a:lnTo>
                  <a:pt x="79120" y="39555"/>
                </a:lnTo>
                <a:lnTo>
                  <a:pt x="79109" y="38531"/>
                </a:lnTo>
                <a:lnTo>
                  <a:pt x="79001" y="36507"/>
                </a:lnTo>
                <a:lnTo>
                  <a:pt x="78799" y="34519"/>
                </a:lnTo>
                <a:lnTo>
                  <a:pt x="78501" y="32554"/>
                </a:lnTo>
                <a:lnTo>
                  <a:pt x="78108" y="30625"/>
                </a:lnTo>
                <a:lnTo>
                  <a:pt x="77620" y="28720"/>
                </a:lnTo>
                <a:lnTo>
                  <a:pt x="77037" y="26862"/>
                </a:lnTo>
                <a:lnTo>
                  <a:pt x="76382" y="25053"/>
                </a:lnTo>
                <a:lnTo>
                  <a:pt x="75632" y="23267"/>
                </a:lnTo>
                <a:lnTo>
                  <a:pt x="74798" y="21540"/>
                </a:lnTo>
                <a:lnTo>
                  <a:pt x="73881" y="19861"/>
                </a:lnTo>
                <a:lnTo>
                  <a:pt x="72893" y="18230"/>
                </a:lnTo>
                <a:lnTo>
                  <a:pt x="71822" y="16647"/>
                </a:lnTo>
                <a:lnTo>
                  <a:pt x="70679" y="15134"/>
                </a:lnTo>
                <a:lnTo>
                  <a:pt x="69476" y="13658"/>
                </a:lnTo>
                <a:lnTo>
                  <a:pt x="68202" y="12253"/>
                </a:lnTo>
                <a:lnTo>
                  <a:pt x="66857" y="10919"/>
                </a:lnTo>
                <a:lnTo>
                  <a:pt x="65452" y="9633"/>
                </a:lnTo>
                <a:lnTo>
                  <a:pt x="63987" y="8431"/>
                </a:lnTo>
                <a:lnTo>
                  <a:pt x="62463" y="7288"/>
                </a:lnTo>
                <a:lnTo>
                  <a:pt x="60879" y="6228"/>
                </a:lnTo>
                <a:lnTo>
                  <a:pt x="59248" y="5228"/>
                </a:lnTo>
                <a:lnTo>
                  <a:pt x="57569" y="4323"/>
                </a:lnTo>
                <a:lnTo>
                  <a:pt x="55843" y="3490"/>
                </a:lnTo>
                <a:lnTo>
                  <a:pt x="54069" y="2739"/>
                </a:lnTo>
                <a:lnTo>
                  <a:pt x="52247" y="2073"/>
                </a:lnTo>
                <a:lnTo>
                  <a:pt x="50389" y="1489"/>
                </a:lnTo>
                <a:lnTo>
                  <a:pt x="48496" y="1001"/>
                </a:lnTo>
                <a:lnTo>
                  <a:pt x="46567" y="608"/>
                </a:lnTo>
                <a:lnTo>
                  <a:pt x="44603" y="310"/>
                </a:lnTo>
                <a:lnTo>
                  <a:pt x="42602" y="108"/>
                </a:lnTo>
                <a:lnTo>
                  <a:pt x="40578"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36" name="Google Shape;636;p22"/>
          <p:cNvSpPr/>
          <p:nvPr/>
        </p:nvSpPr>
        <p:spPr>
          <a:xfrm>
            <a:off x="4680225" y="3415349"/>
            <a:ext cx="3592680" cy="1256341"/>
          </a:xfrm>
          <a:custGeom>
            <a:avLst/>
            <a:gdLst/>
            <a:ahLst/>
            <a:cxnLst/>
            <a:rect l="l" t="t" r="r" b="b"/>
            <a:pathLst>
              <a:path w="42770" h="14956" extrusionOk="0">
                <a:moveTo>
                  <a:pt x="14931" y="1"/>
                </a:moveTo>
                <a:lnTo>
                  <a:pt x="14157" y="12"/>
                </a:lnTo>
                <a:lnTo>
                  <a:pt x="12645" y="167"/>
                </a:lnTo>
                <a:lnTo>
                  <a:pt x="11193" y="465"/>
                </a:lnTo>
                <a:lnTo>
                  <a:pt x="9788" y="905"/>
                </a:lnTo>
                <a:lnTo>
                  <a:pt x="8442" y="1465"/>
                </a:lnTo>
                <a:lnTo>
                  <a:pt x="7180" y="2156"/>
                </a:lnTo>
                <a:lnTo>
                  <a:pt x="5989" y="2965"/>
                </a:lnTo>
                <a:lnTo>
                  <a:pt x="4882" y="3882"/>
                </a:lnTo>
                <a:lnTo>
                  <a:pt x="3870" y="4894"/>
                </a:lnTo>
                <a:lnTo>
                  <a:pt x="2953" y="6001"/>
                </a:lnTo>
                <a:lnTo>
                  <a:pt x="2143" y="7204"/>
                </a:lnTo>
                <a:lnTo>
                  <a:pt x="1453" y="8466"/>
                </a:lnTo>
                <a:lnTo>
                  <a:pt x="893" y="9812"/>
                </a:lnTo>
                <a:lnTo>
                  <a:pt x="453" y="11217"/>
                </a:lnTo>
                <a:lnTo>
                  <a:pt x="155" y="12681"/>
                </a:lnTo>
                <a:lnTo>
                  <a:pt x="12" y="14181"/>
                </a:lnTo>
                <a:lnTo>
                  <a:pt x="0" y="14955"/>
                </a:lnTo>
                <a:lnTo>
                  <a:pt x="42769" y="14955"/>
                </a:lnTo>
                <a:lnTo>
                  <a:pt x="42769" y="14443"/>
                </a:lnTo>
                <a:lnTo>
                  <a:pt x="42662" y="13431"/>
                </a:lnTo>
                <a:lnTo>
                  <a:pt x="42460" y="12455"/>
                </a:lnTo>
                <a:lnTo>
                  <a:pt x="42174" y="11514"/>
                </a:lnTo>
                <a:lnTo>
                  <a:pt x="41793" y="10621"/>
                </a:lnTo>
                <a:lnTo>
                  <a:pt x="41329" y="9776"/>
                </a:lnTo>
                <a:lnTo>
                  <a:pt x="40793" y="8978"/>
                </a:lnTo>
                <a:lnTo>
                  <a:pt x="40174" y="8228"/>
                </a:lnTo>
                <a:lnTo>
                  <a:pt x="39495" y="7549"/>
                </a:lnTo>
                <a:lnTo>
                  <a:pt x="38757" y="6942"/>
                </a:lnTo>
                <a:lnTo>
                  <a:pt x="37959" y="6406"/>
                </a:lnTo>
                <a:lnTo>
                  <a:pt x="37114" y="5942"/>
                </a:lnTo>
                <a:lnTo>
                  <a:pt x="36209" y="5561"/>
                </a:lnTo>
                <a:lnTo>
                  <a:pt x="35268" y="5263"/>
                </a:lnTo>
                <a:lnTo>
                  <a:pt x="34292" y="5073"/>
                </a:lnTo>
                <a:lnTo>
                  <a:pt x="33292" y="4966"/>
                </a:lnTo>
                <a:lnTo>
                  <a:pt x="32768" y="4954"/>
                </a:lnTo>
                <a:lnTo>
                  <a:pt x="32017" y="4978"/>
                </a:lnTo>
                <a:lnTo>
                  <a:pt x="30565" y="5192"/>
                </a:lnTo>
                <a:lnTo>
                  <a:pt x="29184" y="5609"/>
                </a:lnTo>
                <a:lnTo>
                  <a:pt x="27910" y="6204"/>
                </a:lnTo>
                <a:lnTo>
                  <a:pt x="27314" y="6573"/>
                </a:lnTo>
                <a:lnTo>
                  <a:pt x="26790" y="5847"/>
                </a:lnTo>
                <a:lnTo>
                  <a:pt x="25612" y="4489"/>
                </a:lnTo>
                <a:lnTo>
                  <a:pt x="24290" y="3287"/>
                </a:lnTo>
                <a:lnTo>
                  <a:pt x="22825" y="2251"/>
                </a:lnTo>
                <a:lnTo>
                  <a:pt x="21230" y="1382"/>
                </a:lnTo>
                <a:lnTo>
                  <a:pt x="19968" y="870"/>
                </a:lnTo>
                <a:lnTo>
                  <a:pt x="19099" y="584"/>
                </a:lnTo>
                <a:lnTo>
                  <a:pt x="18206" y="358"/>
                </a:lnTo>
                <a:lnTo>
                  <a:pt x="17289" y="179"/>
                </a:lnTo>
                <a:lnTo>
                  <a:pt x="16360" y="60"/>
                </a:lnTo>
                <a:lnTo>
                  <a:pt x="15408" y="1"/>
                </a:lnTo>
                <a:close/>
              </a:path>
            </a:pathLst>
          </a:custGeom>
          <a:solidFill>
            <a:srgbClr val="FFFFFF">
              <a:alpha val="5134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37" name="Google Shape;637;p22"/>
          <p:cNvSpPr/>
          <p:nvPr/>
        </p:nvSpPr>
        <p:spPr>
          <a:xfrm>
            <a:off x="-1304673" y="2168121"/>
            <a:ext cx="8970994" cy="3134517"/>
          </a:xfrm>
          <a:custGeom>
            <a:avLst/>
            <a:gdLst/>
            <a:ahLst/>
            <a:cxnLst/>
            <a:rect l="l" t="t" r="r" b="b"/>
            <a:pathLst>
              <a:path w="60082" h="20993" extrusionOk="0">
                <a:moveTo>
                  <a:pt x="39090" y="1"/>
                </a:moveTo>
                <a:lnTo>
                  <a:pt x="38412" y="13"/>
                </a:lnTo>
                <a:lnTo>
                  <a:pt x="37078" y="96"/>
                </a:lnTo>
                <a:lnTo>
                  <a:pt x="35768" y="263"/>
                </a:lnTo>
                <a:lnTo>
                  <a:pt x="34482" y="513"/>
                </a:lnTo>
                <a:lnTo>
                  <a:pt x="33232" y="834"/>
                </a:lnTo>
                <a:lnTo>
                  <a:pt x="32006" y="1227"/>
                </a:lnTo>
                <a:lnTo>
                  <a:pt x="30815" y="1692"/>
                </a:lnTo>
                <a:lnTo>
                  <a:pt x="29660" y="2239"/>
                </a:lnTo>
                <a:lnTo>
                  <a:pt x="28553" y="2835"/>
                </a:lnTo>
                <a:lnTo>
                  <a:pt x="27481" y="3502"/>
                </a:lnTo>
                <a:lnTo>
                  <a:pt x="26445" y="4240"/>
                </a:lnTo>
                <a:lnTo>
                  <a:pt x="25469" y="5026"/>
                </a:lnTo>
                <a:lnTo>
                  <a:pt x="24540" y="5871"/>
                </a:lnTo>
                <a:lnTo>
                  <a:pt x="23659" y="6764"/>
                </a:lnTo>
                <a:lnTo>
                  <a:pt x="22838" y="7717"/>
                </a:lnTo>
                <a:lnTo>
                  <a:pt x="22064" y="8717"/>
                </a:lnTo>
                <a:lnTo>
                  <a:pt x="21706" y="9229"/>
                </a:lnTo>
                <a:lnTo>
                  <a:pt x="21290" y="8967"/>
                </a:lnTo>
                <a:lnTo>
                  <a:pt x="20421" y="8479"/>
                </a:lnTo>
                <a:lnTo>
                  <a:pt x="19527" y="8062"/>
                </a:lnTo>
                <a:lnTo>
                  <a:pt x="18587" y="7705"/>
                </a:lnTo>
                <a:lnTo>
                  <a:pt x="17622" y="7407"/>
                </a:lnTo>
                <a:lnTo>
                  <a:pt x="16634" y="7193"/>
                </a:lnTo>
                <a:lnTo>
                  <a:pt x="15610" y="7038"/>
                </a:lnTo>
                <a:lnTo>
                  <a:pt x="14574" y="6966"/>
                </a:lnTo>
                <a:lnTo>
                  <a:pt x="14038" y="6955"/>
                </a:lnTo>
                <a:lnTo>
                  <a:pt x="13312" y="6966"/>
                </a:lnTo>
                <a:lnTo>
                  <a:pt x="11907" y="7109"/>
                </a:lnTo>
                <a:lnTo>
                  <a:pt x="10526" y="7395"/>
                </a:lnTo>
                <a:lnTo>
                  <a:pt x="9216" y="7800"/>
                </a:lnTo>
                <a:lnTo>
                  <a:pt x="7954" y="8336"/>
                </a:lnTo>
                <a:lnTo>
                  <a:pt x="6763" y="8979"/>
                </a:lnTo>
                <a:lnTo>
                  <a:pt x="5644" y="9741"/>
                </a:lnTo>
                <a:lnTo>
                  <a:pt x="4596" y="10598"/>
                </a:lnTo>
                <a:lnTo>
                  <a:pt x="3644" y="11551"/>
                </a:lnTo>
                <a:lnTo>
                  <a:pt x="2787" y="12586"/>
                </a:lnTo>
                <a:lnTo>
                  <a:pt x="2036" y="13706"/>
                </a:lnTo>
                <a:lnTo>
                  <a:pt x="1382" y="14896"/>
                </a:lnTo>
                <a:lnTo>
                  <a:pt x="858" y="16158"/>
                </a:lnTo>
                <a:lnTo>
                  <a:pt x="441" y="17480"/>
                </a:lnTo>
                <a:lnTo>
                  <a:pt x="167" y="18849"/>
                </a:lnTo>
                <a:lnTo>
                  <a:pt x="24" y="20266"/>
                </a:lnTo>
                <a:lnTo>
                  <a:pt x="0" y="20993"/>
                </a:lnTo>
                <a:lnTo>
                  <a:pt x="60082" y="20993"/>
                </a:lnTo>
                <a:lnTo>
                  <a:pt x="60058" y="19909"/>
                </a:lnTo>
                <a:lnTo>
                  <a:pt x="59844" y="17790"/>
                </a:lnTo>
                <a:lnTo>
                  <a:pt x="59427" y="15742"/>
                </a:lnTo>
                <a:lnTo>
                  <a:pt x="58808" y="13765"/>
                </a:lnTo>
                <a:lnTo>
                  <a:pt x="58010" y="11884"/>
                </a:lnTo>
                <a:lnTo>
                  <a:pt x="57046" y="10098"/>
                </a:lnTo>
                <a:lnTo>
                  <a:pt x="55915" y="8431"/>
                </a:lnTo>
                <a:lnTo>
                  <a:pt x="54629" y="6871"/>
                </a:lnTo>
                <a:lnTo>
                  <a:pt x="53200" y="5442"/>
                </a:lnTo>
                <a:lnTo>
                  <a:pt x="51652" y="4168"/>
                </a:lnTo>
                <a:lnTo>
                  <a:pt x="49973" y="3037"/>
                </a:lnTo>
                <a:lnTo>
                  <a:pt x="48187" y="2061"/>
                </a:lnTo>
                <a:lnTo>
                  <a:pt x="46306" y="1275"/>
                </a:lnTo>
                <a:lnTo>
                  <a:pt x="44329" y="656"/>
                </a:lnTo>
                <a:lnTo>
                  <a:pt x="42281" y="239"/>
                </a:lnTo>
                <a:lnTo>
                  <a:pt x="40174" y="25"/>
                </a:lnTo>
                <a:lnTo>
                  <a:pt x="39090" y="1"/>
                </a:lnTo>
                <a:close/>
              </a:path>
            </a:pathLst>
          </a:custGeom>
          <a:solidFill>
            <a:srgbClr val="FFFFFF">
              <a:alpha val="5134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38" name="Google Shape;638;p22"/>
          <p:cNvSpPr/>
          <p:nvPr/>
        </p:nvSpPr>
        <p:spPr>
          <a:xfrm>
            <a:off x="6009706" y="2356559"/>
            <a:ext cx="1442242" cy="2051293"/>
          </a:xfrm>
          <a:custGeom>
            <a:avLst/>
            <a:gdLst/>
            <a:ahLst/>
            <a:cxnLst/>
            <a:rect l="l" t="t" r="r" b="b"/>
            <a:pathLst>
              <a:path w="30590" h="43508" extrusionOk="0">
                <a:moveTo>
                  <a:pt x="24159" y="0"/>
                </a:moveTo>
                <a:lnTo>
                  <a:pt x="23576" y="976"/>
                </a:lnTo>
                <a:lnTo>
                  <a:pt x="22481" y="2989"/>
                </a:lnTo>
                <a:lnTo>
                  <a:pt x="21480" y="5060"/>
                </a:lnTo>
                <a:lnTo>
                  <a:pt x="20575" y="7168"/>
                </a:lnTo>
                <a:lnTo>
                  <a:pt x="20171" y="8240"/>
                </a:lnTo>
                <a:lnTo>
                  <a:pt x="19861" y="9085"/>
                </a:lnTo>
                <a:lnTo>
                  <a:pt x="19313" y="10776"/>
                </a:lnTo>
                <a:lnTo>
                  <a:pt x="18813" y="12502"/>
                </a:lnTo>
                <a:lnTo>
                  <a:pt x="18385" y="14229"/>
                </a:lnTo>
                <a:lnTo>
                  <a:pt x="18194" y="15110"/>
                </a:lnTo>
                <a:lnTo>
                  <a:pt x="17956" y="15062"/>
                </a:lnTo>
                <a:lnTo>
                  <a:pt x="17480" y="15086"/>
                </a:lnTo>
                <a:lnTo>
                  <a:pt x="17027" y="15205"/>
                </a:lnTo>
                <a:lnTo>
                  <a:pt x="16611" y="15407"/>
                </a:lnTo>
                <a:lnTo>
                  <a:pt x="16265" y="15693"/>
                </a:lnTo>
                <a:lnTo>
                  <a:pt x="15979" y="16050"/>
                </a:lnTo>
                <a:lnTo>
                  <a:pt x="15765" y="16467"/>
                </a:lnTo>
                <a:lnTo>
                  <a:pt x="15658" y="16931"/>
                </a:lnTo>
                <a:lnTo>
                  <a:pt x="15646" y="17182"/>
                </a:lnTo>
                <a:lnTo>
                  <a:pt x="14777" y="17241"/>
                </a:lnTo>
                <a:lnTo>
                  <a:pt x="13039" y="17420"/>
                </a:lnTo>
                <a:lnTo>
                  <a:pt x="11312" y="17658"/>
                </a:lnTo>
                <a:lnTo>
                  <a:pt x="9586" y="17955"/>
                </a:lnTo>
                <a:lnTo>
                  <a:pt x="8728" y="18134"/>
                </a:lnTo>
                <a:lnTo>
                  <a:pt x="7609" y="18384"/>
                </a:lnTo>
                <a:lnTo>
                  <a:pt x="5394" y="18968"/>
                </a:lnTo>
                <a:lnTo>
                  <a:pt x="3215" y="19658"/>
                </a:lnTo>
                <a:lnTo>
                  <a:pt x="1060" y="20456"/>
                </a:lnTo>
                <a:lnTo>
                  <a:pt x="1" y="20896"/>
                </a:lnTo>
                <a:lnTo>
                  <a:pt x="1144" y="20873"/>
                </a:lnTo>
                <a:lnTo>
                  <a:pt x="3430" y="20718"/>
                </a:lnTo>
                <a:lnTo>
                  <a:pt x="5716" y="20456"/>
                </a:lnTo>
                <a:lnTo>
                  <a:pt x="7978" y="20087"/>
                </a:lnTo>
                <a:lnTo>
                  <a:pt x="9097" y="19861"/>
                </a:lnTo>
                <a:lnTo>
                  <a:pt x="9943" y="19670"/>
                </a:lnTo>
                <a:lnTo>
                  <a:pt x="11634" y="19241"/>
                </a:lnTo>
                <a:lnTo>
                  <a:pt x="13300" y="18753"/>
                </a:lnTo>
                <a:lnTo>
                  <a:pt x="14944" y="18205"/>
                </a:lnTo>
                <a:lnTo>
                  <a:pt x="15765" y="17920"/>
                </a:lnTo>
                <a:lnTo>
                  <a:pt x="15849" y="18134"/>
                </a:lnTo>
                <a:lnTo>
                  <a:pt x="16099" y="18539"/>
                </a:lnTo>
                <a:lnTo>
                  <a:pt x="16432" y="18872"/>
                </a:lnTo>
                <a:lnTo>
                  <a:pt x="16837" y="19134"/>
                </a:lnTo>
                <a:lnTo>
                  <a:pt x="17051" y="19218"/>
                </a:lnTo>
                <a:lnTo>
                  <a:pt x="17170" y="19265"/>
                </a:lnTo>
                <a:lnTo>
                  <a:pt x="17277" y="19289"/>
                </a:lnTo>
                <a:lnTo>
                  <a:pt x="17301" y="19289"/>
                </a:lnTo>
                <a:lnTo>
                  <a:pt x="17301" y="43269"/>
                </a:lnTo>
                <a:lnTo>
                  <a:pt x="17313" y="43364"/>
                </a:lnTo>
                <a:lnTo>
                  <a:pt x="17444" y="43495"/>
                </a:lnTo>
                <a:lnTo>
                  <a:pt x="17539" y="43507"/>
                </a:lnTo>
                <a:lnTo>
                  <a:pt x="17813" y="43507"/>
                </a:lnTo>
                <a:lnTo>
                  <a:pt x="17908" y="43495"/>
                </a:lnTo>
                <a:lnTo>
                  <a:pt x="18039" y="43364"/>
                </a:lnTo>
                <a:lnTo>
                  <a:pt x="18051" y="43269"/>
                </a:lnTo>
                <a:lnTo>
                  <a:pt x="18051" y="19253"/>
                </a:lnTo>
                <a:lnTo>
                  <a:pt x="18492" y="19229"/>
                </a:lnTo>
                <a:lnTo>
                  <a:pt x="18801" y="19110"/>
                </a:lnTo>
                <a:lnTo>
                  <a:pt x="19087" y="18908"/>
                </a:lnTo>
                <a:lnTo>
                  <a:pt x="19599" y="19610"/>
                </a:lnTo>
                <a:lnTo>
                  <a:pt x="20683" y="20980"/>
                </a:lnTo>
                <a:lnTo>
                  <a:pt x="21802" y="22301"/>
                </a:lnTo>
                <a:lnTo>
                  <a:pt x="22969" y="23599"/>
                </a:lnTo>
                <a:lnTo>
                  <a:pt x="23576" y="24218"/>
                </a:lnTo>
                <a:lnTo>
                  <a:pt x="24386" y="25040"/>
                </a:lnTo>
                <a:lnTo>
                  <a:pt x="26065" y="26588"/>
                </a:lnTo>
                <a:lnTo>
                  <a:pt x="27815" y="28064"/>
                </a:lnTo>
                <a:lnTo>
                  <a:pt x="29648" y="29457"/>
                </a:lnTo>
                <a:lnTo>
                  <a:pt x="30589" y="30112"/>
                </a:lnTo>
                <a:lnTo>
                  <a:pt x="29946" y="29160"/>
                </a:lnTo>
                <a:lnTo>
                  <a:pt x="28589" y="27314"/>
                </a:lnTo>
                <a:lnTo>
                  <a:pt x="27160" y="25528"/>
                </a:lnTo>
                <a:lnTo>
                  <a:pt x="25636" y="23814"/>
                </a:lnTo>
                <a:lnTo>
                  <a:pt x="24838" y="22992"/>
                </a:lnTo>
                <a:lnTo>
                  <a:pt x="24219" y="22373"/>
                </a:lnTo>
                <a:lnTo>
                  <a:pt x="22945" y="21170"/>
                </a:lnTo>
                <a:lnTo>
                  <a:pt x="21635" y="20015"/>
                </a:lnTo>
                <a:lnTo>
                  <a:pt x="20290" y="18896"/>
                </a:lnTo>
                <a:lnTo>
                  <a:pt x="19587" y="18372"/>
                </a:lnTo>
                <a:lnTo>
                  <a:pt x="19706" y="18170"/>
                </a:lnTo>
                <a:lnTo>
                  <a:pt x="19861" y="17753"/>
                </a:lnTo>
                <a:lnTo>
                  <a:pt x="19933" y="17324"/>
                </a:lnTo>
                <a:lnTo>
                  <a:pt x="19921" y="16908"/>
                </a:lnTo>
                <a:lnTo>
                  <a:pt x="19813" y="16491"/>
                </a:lnTo>
                <a:lnTo>
                  <a:pt x="19635" y="16110"/>
                </a:lnTo>
                <a:lnTo>
                  <a:pt x="19373" y="15765"/>
                </a:lnTo>
                <a:lnTo>
                  <a:pt x="19040" y="15467"/>
                </a:lnTo>
                <a:lnTo>
                  <a:pt x="18849" y="15348"/>
                </a:lnTo>
                <a:lnTo>
                  <a:pt x="19278" y="14562"/>
                </a:lnTo>
                <a:lnTo>
                  <a:pt x="20075" y="12967"/>
                </a:lnTo>
                <a:lnTo>
                  <a:pt x="20826" y="11335"/>
                </a:lnTo>
                <a:lnTo>
                  <a:pt x="21504" y="9692"/>
                </a:lnTo>
                <a:lnTo>
                  <a:pt x="21826" y="8847"/>
                </a:lnTo>
                <a:lnTo>
                  <a:pt x="22219" y="7775"/>
                </a:lnTo>
                <a:lnTo>
                  <a:pt x="22897" y="5584"/>
                </a:lnTo>
                <a:lnTo>
                  <a:pt x="23493" y="3370"/>
                </a:lnTo>
                <a:lnTo>
                  <a:pt x="23969" y="1119"/>
                </a:lnTo>
                <a:lnTo>
                  <a:pt x="24159" y="0"/>
                </a:lnTo>
                <a:close/>
              </a:path>
            </a:pathLst>
          </a:custGeom>
          <a:solidFill>
            <a:srgbClr val="8CD0B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39" name="Google Shape;639;p22"/>
          <p:cNvSpPr txBox="1"/>
          <p:nvPr/>
        </p:nvSpPr>
        <p:spPr>
          <a:xfrm>
            <a:off x="1698125" y="1546700"/>
            <a:ext cx="6134100" cy="79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Arial"/>
              <a:buNone/>
            </a:pPr>
            <a:endParaRPr sz="5000" b="1"/>
          </a:p>
        </p:txBody>
      </p:sp>
      <p:sp>
        <p:nvSpPr>
          <p:cNvPr id="640" name="Google Shape;640;p22"/>
          <p:cNvSpPr txBox="1">
            <a:spLocks noGrp="1"/>
          </p:cNvSpPr>
          <p:nvPr>
            <p:ph type="subTitle" idx="1"/>
          </p:nvPr>
        </p:nvSpPr>
        <p:spPr>
          <a:xfrm>
            <a:off x="1698125" y="2243425"/>
            <a:ext cx="3385800" cy="457500"/>
          </a:xfrm>
          <a:prstGeom prst="rect">
            <a:avLst/>
          </a:prstGeom>
          <a:noFill/>
          <a:ln>
            <a:noFill/>
          </a:ln>
        </p:spPr>
        <p:txBody>
          <a:bodyPr spcFirstLastPara="1" wrap="square" lIns="0" tIns="0" rIns="0" bIns="0" anchor="t" anchorCtr="0">
            <a:noAutofit/>
          </a:bodyPr>
          <a:lstStyle>
            <a:lvl1pPr lvl="0" rtl="0">
              <a:lnSpc>
                <a:spcPct val="100000"/>
              </a:lnSpc>
              <a:spcBef>
                <a:spcPts val="0"/>
              </a:spcBef>
              <a:spcAft>
                <a:spcPts val="0"/>
              </a:spcAft>
              <a:buClr>
                <a:srgbClr val="0F6890"/>
              </a:buClr>
              <a:buSzPts val="1600"/>
              <a:buFont typeface="Lato"/>
              <a:buNone/>
              <a:defRPr sz="1600">
                <a:solidFill>
                  <a:srgbClr val="126B8F"/>
                </a:solidFill>
              </a:defRPr>
            </a:lvl1pPr>
            <a:lvl2pPr lvl="1" algn="ctr" rtl="0">
              <a:spcBef>
                <a:spcPts val="0"/>
              </a:spcBef>
              <a:spcAft>
                <a:spcPts val="0"/>
              </a:spcAft>
              <a:buClr>
                <a:srgbClr val="0F6890"/>
              </a:buClr>
              <a:buSzPts val="1400"/>
              <a:buFont typeface="Lato"/>
              <a:buNone/>
              <a:defRPr>
                <a:solidFill>
                  <a:srgbClr val="0F6890"/>
                </a:solidFill>
                <a:latin typeface="Lato"/>
                <a:ea typeface="Lato"/>
                <a:cs typeface="Lato"/>
                <a:sym typeface="Lato"/>
              </a:defRPr>
            </a:lvl2pPr>
            <a:lvl3pPr lvl="2" algn="ctr" rtl="0">
              <a:spcBef>
                <a:spcPts val="1600"/>
              </a:spcBef>
              <a:spcAft>
                <a:spcPts val="0"/>
              </a:spcAft>
              <a:buClr>
                <a:srgbClr val="0F6890"/>
              </a:buClr>
              <a:buSzPts val="1400"/>
              <a:buFont typeface="Lato"/>
              <a:buNone/>
              <a:defRPr>
                <a:solidFill>
                  <a:srgbClr val="0F6890"/>
                </a:solidFill>
                <a:latin typeface="Lato"/>
                <a:ea typeface="Lato"/>
                <a:cs typeface="Lato"/>
                <a:sym typeface="Lato"/>
              </a:defRPr>
            </a:lvl3pPr>
            <a:lvl4pPr lvl="3" algn="ctr" rtl="0">
              <a:spcBef>
                <a:spcPts val="1600"/>
              </a:spcBef>
              <a:spcAft>
                <a:spcPts val="0"/>
              </a:spcAft>
              <a:buClr>
                <a:srgbClr val="0F6890"/>
              </a:buClr>
              <a:buSzPts val="1400"/>
              <a:buFont typeface="Lato"/>
              <a:buNone/>
              <a:defRPr>
                <a:solidFill>
                  <a:srgbClr val="0F6890"/>
                </a:solidFill>
                <a:latin typeface="Lato"/>
                <a:ea typeface="Lato"/>
                <a:cs typeface="Lato"/>
                <a:sym typeface="Lato"/>
              </a:defRPr>
            </a:lvl4pPr>
            <a:lvl5pPr lvl="4" algn="ctr" rtl="0">
              <a:spcBef>
                <a:spcPts val="1600"/>
              </a:spcBef>
              <a:spcAft>
                <a:spcPts val="0"/>
              </a:spcAft>
              <a:buClr>
                <a:srgbClr val="0F6890"/>
              </a:buClr>
              <a:buSzPts val="1400"/>
              <a:buFont typeface="Lato"/>
              <a:buNone/>
              <a:defRPr>
                <a:solidFill>
                  <a:srgbClr val="0F6890"/>
                </a:solidFill>
                <a:latin typeface="Lato"/>
                <a:ea typeface="Lato"/>
                <a:cs typeface="Lato"/>
                <a:sym typeface="Lato"/>
              </a:defRPr>
            </a:lvl5pPr>
            <a:lvl6pPr lvl="5" algn="ctr" rtl="0">
              <a:spcBef>
                <a:spcPts val="1600"/>
              </a:spcBef>
              <a:spcAft>
                <a:spcPts val="0"/>
              </a:spcAft>
              <a:buClr>
                <a:srgbClr val="0F6890"/>
              </a:buClr>
              <a:buSzPts val="1400"/>
              <a:buFont typeface="Lato"/>
              <a:buNone/>
              <a:defRPr>
                <a:solidFill>
                  <a:srgbClr val="0F6890"/>
                </a:solidFill>
                <a:latin typeface="Lato"/>
                <a:ea typeface="Lato"/>
                <a:cs typeface="Lato"/>
                <a:sym typeface="Lato"/>
              </a:defRPr>
            </a:lvl6pPr>
            <a:lvl7pPr lvl="6" algn="ctr" rtl="0">
              <a:spcBef>
                <a:spcPts val="1600"/>
              </a:spcBef>
              <a:spcAft>
                <a:spcPts val="0"/>
              </a:spcAft>
              <a:buClr>
                <a:srgbClr val="0F6890"/>
              </a:buClr>
              <a:buSzPts val="1400"/>
              <a:buFont typeface="Lato"/>
              <a:buNone/>
              <a:defRPr>
                <a:solidFill>
                  <a:srgbClr val="0F6890"/>
                </a:solidFill>
                <a:latin typeface="Lato"/>
                <a:ea typeface="Lato"/>
                <a:cs typeface="Lato"/>
                <a:sym typeface="Lato"/>
              </a:defRPr>
            </a:lvl7pPr>
            <a:lvl8pPr lvl="7" algn="ctr" rtl="0">
              <a:spcBef>
                <a:spcPts val="1600"/>
              </a:spcBef>
              <a:spcAft>
                <a:spcPts val="0"/>
              </a:spcAft>
              <a:buClr>
                <a:srgbClr val="0F6890"/>
              </a:buClr>
              <a:buSzPts val="1400"/>
              <a:buFont typeface="Lato"/>
              <a:buNone/>
              <a:defRPr>
                <a:solidFill>
                  <a:srgbClr val="0F6890"/>
                </a:solidFill>
                <a:latin typeface="Lato"/>
                <a:ea typeface="Lato"/>
                <a:cs typeface="Lato"/>
                <a:sym typeface="Lato"/>
              </a:defRPr>
            </a:lvl8pPr>
            <a:lvl9pPr lvl="8" algn="ctr" rtl="0">
              <a:spcBef>
                <a:spcPts val="1600"/>
              </a:spcBef>
              <a:spcAft>
                <a:spcPts val="1600"/>
              </a:spcAft>
              <a:buClr>
                <a:srgbClr val="0F6890"/>
              </a:buClr>
              <a:buSzPts val="1400"/>
              <a:buFont typeface="Lato"/>
              <a:buNone/>
              <a:defRPr>
                <a:solidFill>
                  <a:srgbClr val="0F6890"/>
                </a:solidFill>
                <a:latin typeface="Lato"/>
                <a:ea typeface="Lato"/>
                <a:cs typeface="Lato"/>
                <a:sym typeface="Lato"/>
              </a:defRPr>
            </a:lvl9pPr>
          </a:lstStyle>
          <a:p>
            <a:endParaRPr/>
          </a:p>
        </p:txBody>
      </p:sp>
      <p:sp>
        <p:nvSpPr>
          <p:cNvPr id="641" name="Google Shape;641;p22"/>
          <p:cNvSpPr txBox="1">
            <a:spLocks noGrp="1"/>
          </p:cNvSpPr>
          <p:nvPr>
            <p:ph type="subTitle" idx="2"/>
          </p:nvPr>
        </p:nvSpPr>
        <p:spPr>
          <a:xfrm>
            <a:off x="1698125" y="1475150"/>
            <a:ext cx="4716300" cy="457500"/>
          </a:xfrm>
          <a:prstGeom prst="rect">
            <a:avLst/>
          </a:prstGeom>
          <a:noFill/>
          <a:ln>
            <a:noFill/>
          </a:ln>
        </p:spPr>
        <p:txBody>
          <a:bodyPr spcFirstLastPara="1" wrap="square" lIns="0" tIns="0" rIns="0" bIns="0" anchor="t" anchorCtr="0">
            <a:noAutofit/>
          </a:bodyPr>
          <a:lstStyle>
            <a:lvl1pPr lvl="0" rtl="0">
              <a:spcBef>
                <a:spcPts val="0"/>
              </a:spcBef>
              <a:spcAft>
                <a:spcPts val="0"/>
              </a:spcAft>
              <a:buClr>
                <a:srgbClr val="0D678F"/>
              </a:buClr>
              <a:buSzPts val="5000"/>
              <a:buFont typeface="Lato"/>
              <a:buNone/>
              <a:defRPr sz="5000" b="1">
                <a:solidFill>
                  <a:srgbClr val="0D678F"/>
                </a:solidFill>
                <a:latin typeface="Lato"/>
                <a:ea typeface="Lato"/>
                <a:cs typeface="Lato"/>
                <a:sym typeface="Lato"/>
              </a:defRPr>
            </a:lvl1pPr>
            <a:lvl2pPr lvl="1" rtl="0">
              <a:spcBef>
                <a:spcPts val="1600"/>
              </a:spcBef>
              <a:spcAft>
                <a:spcPts val="0"/>
              </a:spcAft>
              <a:buClr>
                <a:srgbClr val="0F6890"/>
              </a:buClr>
              <a:buSzPts val="1400"/>
              <a:buNone/>
              <a:defRPr b="1">
                <a:solidFill>
                  <a:srgbClr val="0F6890"/>
                </a:solidFill>
              </a:defRPr>
            </a:lvl2pPr>
            <a:lvl3pPr lvl="2" rtl="0">
              <a:spcBef>
                <a:spcPts val="1600"/>
              </a:spcBef>
              <a:spcAft>
                <a:spcPts val="0"/>
              </a:spcAft>
              <a:buClr>
                <a:srgbClr val="0F6890"/>
              </a:buClr>
              <a:buSzPts val="1400"/>
              <a:buNone/>
              <a:defRPr b="1">
                <a:solidFill>
                  <a:srgbClr val="0F6890"/>
                </a:solidFill>
              </a:defRPr>
            </a:lvl3pPr>
            <a:lvl4pPr lvl="3" rtl="0">
              <a:spcBef>
                <a:spcPts val="1600"/>
              </a:spcBef>
              <a:spcAft>
                <a:spcPts val="0"/>
              </a:spcAft>
              <a:buClr>
                <a:srgbClr val="0F6890"/>
              </a:buClr>
              <a:buSzPts val="1400"/>
              <a:buNone/>
              <a:defRPr b="1">
                <a:solidFill>
                  <a:srgbClr val="0F6890"/>
                </a:solidFill>
              </a:defRPr>
            </a:lvl4pPr>
            <a:lvl5pPr lvl="4" rtl="0">
              <a:spcBef>
                <a:spcPts val="1600"/>
              </a:spcBef>
              <a:spcAft>
                <a:spcPts val="0"/>
              </a:spcAft>
              <a:buClr>
                <a:srgbClr val="0F6890"/>
              </a:buClr>
              <a:buSzPts val="1400"/>
              <a:buNone/>
              <a:defRPr b="1">
                <a:solidFill>
                  <a:srgbClr val="0F6890"/>
                </a:solidFill>
              </a:defRPr>
            </a:lvl5pPr>
            <a:lvl6pPr lvl="5" rtl="0">
              <a:spcBef>
                <a:spcPts val="1600"/>
              </a:spcBef>
              <a:spcAft>
                <a:spcPts val="0"/>
              </a:spcAft>
              <a:buClr>
                <a:srgbClr val="0F6890"/>
              </a:buClr>
              <a:buSzPts val="1400"/>
              <a:buNone/>
              <a:defRPr b="1">
                <a:solidFill>
                  <a:srgbClr val="0F6890"/>
                </a:solidFill>
              </a:defRPr>
            </a:lvl6pPr>
            <a:lvl7pPr lvl="6" rtl="0">
              <a:spcBef>
                <a:spcPts val="1600"/>
              </a:spcBef>
              <a:spcAft>
                <a:spcPts val="0"/>
              </a:spcAft>
              <a:buClr>
                <a:srgbClr val="0F6890"/>
              </a:buClr>
              <a:buSzPts val="1400"/>
              <a:buNone/>
              <a:defRPr b="1">
                <a:solidFill>
                  <a:srgbClr val="0F6890"/>
                </a:solidFill>
              </a:defRPr>
            </a:lvl7pPr>
            <a:lvl8pPr lvl="7" rtl="0">
              <a:spcBef>
                <a:spcPts val="1600"/>
              </a:spcBef>
              <a:spcAft>
                <a:spcPts val="0"/>
              </a:spcAft>
              <a:buClr>
                <a:srgbClr val="0F6890"/>
              </a:buClr>
              <a:buSzPts val="1400"/>
              <a:buNone/>
              <a:defRPr b="1">
                <a:solidFill>
                  <a:srgbClr val="0F6890"/>
                </a:solidFill>
              </a:defRPr>
            </a:lvl8pPr>
            <a:lvl9pPr lvl="8" rtl="0">
              <a:spcBef>
                <a:spcPts val="1600"/>
              </a:spcBef>
              <a:spcAft>
                <a:spcPts val="1600"/>
              </a:spcAft>
              <a:buClr>
                <a:srgbClr val="0F6890"/>
              </a:buClr>
              <a:buSzPts val="1400"/>
              <a:buNone/>
              <a:defRPr b="1">
                <a:solidFill>
                  <a:srgbClr val="0F6890"/>
                </a:solidFill>
              </a:defRPr>
            </a:lvl9pPr>
          </a:lstStyle>
          <a:p>
            <a:endParaRPr/>
          </a:p>
        </p:txBody>
      </p:sp>
    </p:spTree>
    <p:extLst>
      <p:ext uri="{BB962C8B-B14F-4D97-AF65-F5344CB8AC3E}">
        <p14:creationId xmlns:p14="http://schemas.microsoft.com/office/powerpoint/2010/main" val="3846893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4"/>
        <p:cNvGrpSpPr/>
        <p:nvPr/>
      </p:nvGrpSpPr>
      <p:grpSpPr>
        <a:xfrm>
          <a:off x="0" y="0"/>
          <a:ext cx="0" cy="0"/>
          <a:chOff x="0" y="0"/>
          <a:chExt cx="0" cy="0"/>
        </a:xfrm>
      </p:grpSpPr>
      <p:sp>
        <p:nvSpPr>
          <p:cNvPr id="265" name="Google Shape;26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s"/>
              <a:t>‹N°›</a:t>
            </a:fld>
            <a:endParaRPr/>
          </a:p>
        </p:txBody>
      </p:sp>
    </p:spTree>
    <p:extLst>
      <p:ext uri="{BB962C8B-B14F-4D97-AF65-F5344CB8AC3E}">
        <p14:creationId xmlns:p14="http://schemas.microsoft.com/office/powerpoint/2010/main" val="2622573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7" r:id="rId3"/>
    <p:sldLayoutId id="2147483659" r:id="rId4"/>
    <p:sldLayoutId id="2147483669" r:id="rId5"/>
    <p:sldLayoutId id="2147483674" r:id="rId6"/>
    <p:sldLayoutId id="214748367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9.jp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8" name="ZoneTexte 7"/>
          <p:cNvSpPr txBox="1"/>
          <p:nvPr/>
        </p:nvSpPr>
        <p:spPr>
          <a:xfrm>
            <a:off x="1573995" y="43208"/>
            <a:ext cx="6109252" cy="400110"/>
          </a:xfrm>
          <a:prstGeom prst="rect">
            <a:avLst/>
          </a:prstGeom>
          <a:noFill/>
        </p:spPr>
        <p:txBody>
          <a:bodyPr wrap="square" rtlCol="0">
            <a:spAutoFit/>
          </a:bodyPr>
          <a:lstStyle/>
          <a:p>
            <a:pPr algn="ctr"/>
            <a:r>
              <a:rPr lang="en-US" sz="2000" b="1" dirty="0" err="1" smtClean="0">
                <a:ln w="12700">
                  <a:solidFill>
                    <a:schemeClr val="accent3">
                      <a:lumMod val="50000"/>
                    </a:schemeClr>
                  </a:solidFill>
                  <a:prstDash val="solid"/>
                </a:ln>
                <a:solidFill>
                  <a:srgbClr val="45A3C5"/>
                </a:solidFill>
                <a:effectLst>
                  <a:outerShdw blurRad="38100" dist="38100" dir="2700000" algn="tl">
                    <a:srgbClr val="000000">
                      <a:alpha val="43137"/>
                    </a:srgbClr>
                  </a:outerShdw>
                </a:effectLst>
                <a:latin typeface="Lato"/>
                <a:ea typeface="Lato"/>
                <a:cs typeface="Lato"/>
              </a:rPr>
              <a:t>Résultats</a:t>
            </a:r>
            <a:r>
              <a:rPr lang="en-US" sz="2000" b="1" dirty="0" smtClean="0">
                <a:ln w="12700">
                  <a:solidFill>
                    <a:schemeClr val="accent3">
                      <a:lumMod val="50000"/>
                    </a:schemeClr>
                  </a:solidFill>
                  <a:prstDash val="solid"/>
                </a:ln>
                <a:solidFill>
                  <a:srgbClr val="45A3C5"/>
                </a:solidFill>
                <a:effectLst>
                  <a:outerShdw blurRad="38100" dist="38100" dir="2700000" algn="tl">
                    <a:srgbClr val="000000">
                      <a:alpha val="43137"/>
                    </a:srgbClr>
                  </a:outerShdw>
                </a:effectLst>
                <a:latin typeface="Lato"/>
                <a:ea typeface="Lato"/>
                <a:cs typeface="Lato"/>
              </a:rPr>
              <a:t> </a:t>
            </a:r>
            <a:r>
              <a:rPr lang="en-US" sz="2000" b="1" dirty="0" err="1" smtClean="0">
                <a:ln w="12700">
                  <a:solidFill>
                    <a:schemeClr val="accent3">
                      <a:lumMod val="50000"/>
                    </a:schemeClr>
                  </a:solidFill>
                  <a:prstDash val="solid"/>
                </a:ln>
                <a:solidFill>
                  <a:srgbClr val="45A3C5"/>
                </a:solidFill>
                <a:effectLst>
                  <a:outerShdw blurRad="38100" dist="38100" dir="2700000" algn="tl">
                    <a:srgbClr val="000000">
                      <a:alpha val="43137"/>
                    </a:srgbClr>
                  </a:outerShdw>
                </a:effectLst>
                <a:latin typeface="Lato"/>
                <a:ea typeface="Lato"/>
                <a:cs typeface="Lato"/>
              </a:rPr>
              <a:t>obtenus</a:t>
            </a:r>
            <a:endParaRPr lang="en-US" sz="2000" b="1" dirty="0" smtClean="0">
              <a:ln w="12700">
                <a:solidFill>
                  <a:schemeClr val="accent3">
                    <a:lumMod val="50000"/>
                  </a:schemeClr>
                </a:solidFill>
                <a:prstDash val="solid"/>
              </a:ln>
              <a:solidFill>
                <a:srgbClr val="45A3C5"/>
              </a:solidFill>
              <a:effectLst>
                <a:outerShdw blurRad="38100" dist="38100" dir="2700000" algn="tl">
                  <a:srgbClr val="000000">
                    <a:alpha val="43137"/>
                  </a:srgbClr>
                </a:outerShdw>
              </a:effectLst>
              <a:latin typeface="Lato"/>
              <a:ea typeface="Lato"/>
              <a:cs typeface="Lato"/>
            </a:endParaRPr>
          </a:p>
        </p:txBody>
      </p:sp>
      <p:sp>
        <p:nvSpPr>
          <p:cNvPr id="10" name="ZoneTexte 9"/>
          <p:cNvSpPr txBox="1"/>
          <p:nvPr/>
        </p:nvSpPr>
        <p:spPr>
          <a:xfrm>
            <a:off x="543137" y="3823821"/>
            <a:ext cx="3121891" cy="1169551"/>
          </a:xfrm>
          <a:prstGeom prst="rect">
            <a:avLst/>
          </a:prstGeom>
          <a:noFill/>
        </p:spPr>
        <p:txBody>
          <a:bodyPr wrap="square" rtlCol="0">
            <a:spAutoFit/>
          </a:bodyPr>
          <a:lstStyle/>
          <a:p>
            <a:r>
              <a:rPr lang="fr-FR" b="1" i="1" u="sng" dirty="0" smtClean="0"/>
              <a:t>Encadré par:</a:t>
            </a:r>
          </a:p>
          <a:p>
            <a:pPr marL="285750" indent="-285750" algn="ctr">
              <a:buFont typeface="Symbol" panose="05050102010706020507" pitchFamily="18" charset="2"/>
              <a:buChar char=""/>
            </a:pPr>
            <a:r>
              <a:rPr lang="fr-FR" b="1" dirty="0" smtClean="0">
                <a:ln w="6600">
                  <a:solidFill>
                    <a:schemeClr val="accent2"/>
                  </a:solidFill>
                  <a:prstDash val="solid"/>
                </a:ln>
                <a:solidFill>
                  <a:schemeClr val="accent3"/>
                </a:solidFill>
                <a:effectLst>
                  <a:outerShdw dist="38100" dir="2700000" algn="tl" rotWithShape="0">
                    <a:schemeClr val="accent2"/>
                  </a:outerShdw>
                </a:effectLst>
              </a:rPr>
              <a:t>M</a:t>
            </a:r>
            <a:r>
              <a:rPr lang="en-US" b="1" dirty="0" smtClean="0">
                <a:ln w="6600">
                  <a:solidFill>
                    <a:schemeClr val="accent2"/>
                  </a:solidFill>
                  <a:prstDash val="solid"/>
                </a:ln>
                <a:solidFill>
                  <a:schemeClr val="accent3"/>
                </a:solidFill>
                <a:effectLst>
                  <a:outerShdw dist="38100" dir="2700000" algn="tl" rotWithShape="0">
                    <a:schemeClr val="accent2"/>
                  </a:outerShdw>
                </a:effectLst>
              </a:rPr>
              <a:t>. </a:t>
            </a:r>
            <a:r>
              <a:rPr lang="fr-FR" b="1" dirty="0" smtClean="0">
                <a:ln w="6600">
                  <a:solidFill>
                    <a:schemeClr val="accent2"/>
                  </a:solidFill>
                  <a:prstDash val="solid"/>
                </a:ln>
                <a:solidFill>
                  <a:schemeClr val="accent3"/>
                </a:solidFill>
                <a:effectLst>
                  <a:outerShdw dist="38100" dir="2700000" algn="tl" rotWithShape="0">
                    <a:schemeClr val="accent2"/>
                  </a:outerShdw>
                </a:effectLst>
              </a:rPr>
              <a:t>Mathieu </a:t>
            </a:r>
            <a:r>
              <a:rPr lang="fr-FR" b="1" dirty="0" smtClean="0">
                <a:ln w="6600">
                  <a:solidFill>
                    <a:schemeClr val="accent2"/>
                  </a:solidFill>
                  <a:prstDash val="solid"/>
                </a:ln>
                <a:solidFill>
                  <a:schemeClr val="accent3"/>
                </a:solidFill>
                <a:effectLst>
                  <a:outerShdw dist="38100" dir="2700000" algn="tl" rotWithShape="0">
                    <a:schemeClr val="accent2"/>
                  </a:outerShdw>
                </a:effectLst>
              </a:rPr>
              <a:t>Roche</a:t>
            </a:r>
            <a:endParaRPr lang="fr-FR" dirty="0" smtClean="0">
              <a:solidFill>
                <a:schemeClr val="accent3"/>
              </a:solidFill>
            </a:endParaRPr>
          </a:p>
          <a:p>
            <a:pPr marL="285750" indent="-285750" algn="ctr">
              <a:buFont typeface="Symbol" panose="05050102010706020507" pitchFamily="18" charset="2"/>
              <a:buChar char=""/>
            </a:pPr>
            <a:r>
              <a:rPr lang="fr-FR" b="1" dirty="0" smtClean="0">
                <a:ln w="6600">
                  <a:solidFill>
                    <a:schemeClr val="accent2"/>
                  </a:solidFill>
                  <a:prstDash val="solid"/>
                </a:ln>
                <a:solidFill>
                  <a:schemeClr val="accent3"/>
                </a:solidFill>
                <a:effectLst>
                  <a:outerShdw dist="38100" dir="2700000" algn="tl" rotWithShape="0">
                    <a:schemeClr val="accent2"/>
                  </a:outerShdw>
                </a:effectLst>
              </a:rPr>
              <a:t>Mme. </a:t>
            </a:r>
            <a:r>
              <a:rPr lang="fr-FR" b="1" dirty="0" smtClean="0">
                <a:ln w="6600">
                  <a:solidFill>
                    <a:schemeClr val="accent2"/>
                  </a:solidFill>
                  <a:prstDash val="solid"/>
                </a:ln>
                <a:solidFill>
                  <a:schemeClr val="accent3"/>
                </a:solidFill>
                <a:effectLst>
                  <a:outerShdw dist="38100" dir="2700000" algn="tl" rotWithShape="0">
                    <a:schemeClr val="accent2"/>
                  </a:outerShdw>
                </a:effectLst>
              </a:rPr>
              <a:t>Sandrine </a:t>
            </a:r>
            <a:r>
              <a:rPr lang="fr-FR" b="1" dirty="0" err="1" smtClean="0">
                <a:ln w="6600">
                  <a:solidFill>
                    <a:schemeClr val="accent2"/>
                  </a:solidFill>
                  <a:prstDash val="solid"/>
                </a:ln>
                <a:solidFill>
                  <a:schemeClr val="accent3"/>
                </a:solidFill>
                <a:effectLst>
                  <a:outerShdw dist="38100" dir="2700000" algn="tl" rotWithShape="0">
                    <a:schemeClr val="accent2"/>
                  </a:outerShdw>
                </a:effectLst>
              </a:rPr>
              <a:t>Auzoux</a:t>
            </a:r>
            <a:endParaRPr lang="fr-FR" b="1" dirty="0" smtClean="0">
              <a:ln w="6600">
                <a:solidFill>
                  <a:schemeClr val="accent2"/>
                </a:solidFill>
                <a:prstDash val="solid"/>
              </a:ln>
              <a:solidFill>
                <a:schemeClr val="accent3"/>
              </a:solidFill>
              <a:effectLst>
                <a:outerShdw dist="38100" dir="2700000" algn="tl" rotWithShape="0">
                  <a:schemeClr val="accent2"/>
                </a:outerShdw>
              </a:effectLst>
            </a:endParaRPr>
          </a:p>
          <a:p>
            <a:pPr marL="285750" indent="-285750" algn="ctr">
              <a:buFont typeface="Symbol" panose="05050102010706020507" pitchFamily="18" charset="2"/>
              <a:buChar char=""/>
            </a:pPr>
            <a:r>
              <a:rPr lang="fr-FR" b="1" dirty="0" smtClean="0">
                <a:ln w="6600">
                  <a:solidFill>
                    <a:schemeClr val="accent2"/>
                  </a:solidFill>
                  <a:prstDash val="solid"/>
                </a:ln>
                <a:solidFill>
                  <a:schemeClr val="accent3"/>
                </a:solidFill>
                <a:effectLst>
                  <a:outerShdw dist="38100" dir="2700000" algn="tl" rotWithShape="0">
                    <a:schemeClr val="accent2"/>
                  </a:outerShdw>
                </a:effectLst>
              </a:rPr>
              <a:t>M</a:t>
            </a:r>
            <a:r>
              <a:rPr lang="en-US" b="1" dirty="0" smtClean="0">
                <a:ln w="6600">
                  <a:solidFill>
                    <a:schemeClr val="accent2"/>
                  </a:solidFill>
                  <a:prstDash val="solid"/>
                </a:ln>
                <a:solidFill>
                  <a:schemeClr val="accent3"/>
                </a:solidFill>
                <a:effectLst>
                  <a:outerShdw dist="38100" dir="2700000" algn="tl" rotWithShape="0">
                    <a:schemeClr val="accent2"/>
                  </a:outerShdw>
                </a:effectLst>
              </a:rPr>
              <a:t>.</a:t>
            </a:r>
            <a:r>
              <a:rPr lang="fr-FR" b="1" dirty="0" smtClean="0">
                <a:ln w="6600">
                  <a:solidFill>
                    <a:schemeClr val="accent2"/>
                  </a:solidFill>
                  <a:prstDash val="solid"/>
                </a:ln>
                <a:solidFill>
                  <a:schemeClr val="accent3"/>
                </a:solidFill>
                <a:effectLst>
                  <a:outerShdw dist="38100" dir="2700000" algn="tl" rotWithShape="0">
                    <a:schemeClr val="accent2"/>
                  </a:outerShdw>
                </a:effectLst>
              </a:rPr>
              <a:t> Benjamin </a:t>
            </a:r>
            <a:r>
              <a:rPr lang="fr-FR" b="1" dirty="0" err="1">
                <a:ln w="6600">
                  <a:solidFill>
                    <a:schemeClr val="accent2"/>
                  </a:solidFill>
                  <a:prstDash val="solid"/>
                </a:ln>
                <a:solidFill>
                  <a:schemeClr val="accent3"/>
                </a:solidFill>
                <a:effectLst>
                  <a:outerShdw dist="38100" dir="2700000" algn="tl" rotWithShape="0">
                    <a:schemeClr val="accent2"/>
                  </a:outerShdw>
                </a:effectLst>
              </a:rPr>
              <a:t>Heuclin</a:t>
            </a:r>
            <a:endParaRPr lang="fr-FR" b="1" dirty="0" smtClean="0">
              <a:ln w="6600">
                <a:solidFill>
                  <a:schemeClr val="accent2"/>
                </a:solidFill>
                <a:prstDash val="solid"/>
              </a:ln>
              <a:solidFill>
                <a:schemeClr val="accent3"/>
              </a:solidFill>
              <a:effectLst>
                <a:outerShdw dist="38100" dir="2700000" algn="tl" rotWithShape="0">
                  <a:schemeClr val="accent2"/>
                </a:outerShdw>
              </a:effectLst>
            </a:endParaRPr>
          </a:p>
          <a:p>
            <a:pPr marL="285750" indent="-285750" algn="ctr">
              <a:buFont typeface="Symbol" panose="05050102010706020507" pitchFamily="18" charset="2"/>
              <a:buChar char=""/>
            </a:pPr>
            <a:endParaRPr lang="fr-FR" dirty="0">
              <a:solidFill>
                <a:schemeClr val="accent3"/>
              </a:solidFill>
            </a:endParaRPr>
          </a:p>
        </p:txBody>
      </p:sp>
      <p:sp>
        <p:nvSpPr>
          <p:cNvPr id="5" name="ZoneTexte 4"/>
          <p:cNvSpPr txBox="1"/>
          <p:nvPr/>
        </p:nvSpPr>
        <p:spPr>
          <a:xfrm>
            <a:off x="6122302" y="4408596"/>
            <a:ext cx="3121891" cy="738664"/>
          </a:xfrm>
          <a:prstGeom prst="rect">
            <a:avLst/>
          </a:prstGeom>
          <a:noFill/>
        </p:spPr>
        <p:txBody>
          <a:bodyPr wrap="square" rtlCol="0">
            <a:spAutoFit/>
          </a:bodyPr>
          <a:lstStyle/>
          <a:p>
            <a:r>
              <a:rPr lang="fr-FR" b="1" i="1" u="sng" dirty="0" smtClean="0"/>
              <a:t>Réalisé par:</a:t>
            </a:r>
          </a:p>
          <a:p>
            <a:pPr marL="285750" indent="-285750" algn="ctr">
              <a:buFont typeface="Symbol" panose="05050102010706020507" pitchFamily="18" charset="2"/>
              <a:buChar char=""/>
            </a:pPr>
            <a:r>
              <a:rPr lang="fr-FR" b="1" dirty="0" smtClean="0">
                <a:ln w="6600">
                  <a:solidFill>
                    <a:schemeClr val="accent2"/>
                  </a:solidFill>
                  <a:prstDash val="solid"/>
                </a:ln>
                <a:solidFill>
                  <a:schemeClr val="accent3"/>
                </a:solidFill>
                <a:effectLst>
                  <a:outerShdw dist="38100" dir="2700000" algn="tl" rotWithShape="0">
                    <a:schemeClr val="accent2"/>
                  </a:outerShdw>
                </a:effectLst>
              </a:rPr>
              <a:t>Oussama MECHHOUR</a:t>
            </a:r>
          </a:p>
          <a:p>
            <a:pPr marL="285750" indent="-285750" algn="ctr">
              <a:buFont typeface="Symbol" panose="05050102010706020507" pitchFamily="18" charset="2"/>
              <a:buChar char=""/>
            </a:pPr>
            <a:endParaRPr lang="fr-FR" dirty="0">
              <a:solidFill>
                <a:schemeClr val="accent3"/>
              </a:solidFil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948" y="1139621"/>
            <a:ext cx="1117052" cy="377462"/>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137" y="819458"/>
            <a:ext cx="1017787" cy="1017787"/>
          </a:xfrm>
          <a:prstGeom prst="rect">
            <a:avLst/>
          </a:prstGeom>
        </p:spPr>
      </p:pic>
      <p:pic>
        <p:nvPicPr>
          <p:cNvPr id="4" name="Imag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1486" y="43208"/>
            <a:ext cx="1136831" cy="649257"/>
          </a:xfrm>
          <a:prstGeom prst="rect">
            <a:avLst/>
          </a:prstGeom>
        </p:spPr>
      </p:pic>
      <p:pic>
        <p:nvPicPr>
          <p:cNvPr id="6" name="Imag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754" y="43208"/>
            <a:ext cx="1446707" cy="506756"/>
          </a:xfrm>
          <a:prstGeom prst="rect">
            <a:avLst/>
          </a:prstGeom>
        </p:spPr>
      </p:pic>
    </p:spTree>
    <p:extLst>
      <p:ext uri="{BB962C8B-B14F-4D97-AF65-F5344CB8AC3E}">
        <p14:creationId xmlns:p14="http://schemas.microsoft.com/office/powerpoint/2010/main" val="7547318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30" name="Ellipse 29"/>
          <p:cNvSpPr/>
          <p:nvPr/>
        </p:nvSpPr>
        <p:spPr>
          <a:xfrm>
            <a:off x="8540885" y="78191"/>
            <a:ext cx="545383" cy="397566"/>
          </a:xfrm>
          <a:prstGeom prst="ellipse">
            <a:avLst/>
          </a:prstGeom>
          <a:solidFill>
            <a:srgbClr val="45A3C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fr-FR" dirty="0">
                <a:solidFill>
                  <a:srgbClr val="7030A0"/>
                </a:solidFill>
              </a:rPr>
              <a:t>8</a:t>
            </a:r>
          </a:p>
        </p:txBody>
      </p:sp>
      <p:sp>
        <p:nvSpPr>
          <p:cNvPr id="3" name="ZoneTexte 2"/>
          <p:cNvSpPr txBox="1"/>
          <p:nvPr/>
        </p:nvSpPr>
        <p:spPr>
          <a:xfrm>
            <a:off x="745787" y="1245140"/>
            <a:ext cx="1005192" cy="307777"/>
          </a:xfrm>
          <a:prstGeom prst="rect">
            <a:avLst/>
          </a:prstGeom>
          <a:noFill/>
        </p:spPr>
        <p:txBody>
          <a:bodyPr wrap="square" rtlCol="0">
            <a:spAutoFit/>
          </a:bodyPr>
          <a:lstStyle/>
          <a:p>
            <a:pPr marL="285750" indent="-285750">
              <a:buFont typeface="Courier New" panose="02070309020205020404" pitchFamily="49" charset="0"/>
              <a:buChar char="o"/>
            </a:pPr>
            <a:endParaRPr lang="fr-FR" dirty="0"/>
          </a:p>
        </p:txBody>
      </p:sp>
      <p:sp>
        <p:nvSpPr>
          <p:cNvPr id="4" name="ZoneTexte 3"/>
          <p:cNvSpPr txBox="1"/>
          <p:nvPr/>
        </p:nvSpPr>
        <p:spPr>
          <a:xfrm>
            <a:off x="0" y="482242"/>
            <a:ext cx="7892374" cy="523220"/>
          </a:xfrm>
          <a:prstGeom prst="rect">
            <a:avLst/>
          </a:prstGeom>
          <a:noFill/>
        </p:spPr>
        <p:txBody>
          <a:bodyPr wrap="square" rtlCol="0">
            <a:spAutoFit/>
          </a:bodyPr>
          <a:lstStyle/>
          <a:p>
            <a:pPr marL="285750" indent="-285750">
              <a:buFont typeface="Wingdings" panose="05000000000000000000" pitchFamily="2" charset="2"/>
              <a:buChar char="q"/>
            </a:pPr>
            <a:r>
              <a:rPr lang="fr-FR" dirty="0" smtClean="0"/>
              <a:t>Utilisation </a:t>
            </a:r>
            <a:r>
              <a:rPr lang="fr-FR" dirty="0"/>
              <a:t>du </a:t>
            </a:r>
            <a:r>
              <a:rPr lang="fr-FR" dirty="0">
                <a:solidFill>
                  <a:srgbClr val="7030A0"/>
                </a:solidFill>
              </a:rPr>
              <a:t>cosinus</a:t>
            </a:r>
            <a:r>
              <a:rPr lang="fr-FR" dirty="0"/>
              <a:t> pour mesurer </a:t>
            </a:r>
            <a:r>
              <a:rPr lang="fr-FR" dirty="0" smtClean="0"/>
              <a:t> </a:t>
            </a:r>
            <a:r>
              <a:rPr lang="fr-FR" dirty="0"/>
              <a:t>la similarité entre les noms et les descriptions des </a:t>
            </a:r>
            <a:r>
              <a:rPr lang="fr-FR" dirty="0" smtClean="0"/>
              <a:t>variables:</a:t>
            </a:r>
            <a:endParaRPr lang="fr-FR" dirty="0"/>
          </a:p>
        </p:txBody>
      </p:sp>
      <p:sp>
        <p:nvSpPr>
          <p:cNvPr id="13" name="Sous-titre 3"/>
          <p:cNvSpPr txBox="1">
            <a:spLocks/>
          </p:cNvSpPr>
          <p:nvPr/>
        </p:nvSpPr>
        <p:spPr>
          <a:xfrm>
            <a:off x="2490281" y="-18152"/>
            <a:ext cx="4987047" cy="457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dirty="0" smtClean="0">
                <a:ln w="22225">
                  <a:solidFill>
                    <a:schemeClr val="accent2"/>
                  </a:solidFill>
                  <a:prstDash val="solid"/>
                </a:ln>
                <a:solidFill>
                  <a:schemeClr val="accent2">
                    <a:lumMod val="40000"/>
                    <a:lumOff val="60000"/>
                  </a:schemeClr>
                </a:solidFill>
              </a:rPr>
              <a:t>IV. TF-IDF(avec contexte) et BERT-base</a:t>
            </a:r>
            <a:endParaRPr lang="fr-FR" sz="2000" dirty="0">
              <a:ln w="22225">
                <a:solidFill>
                  <a:schemeClr val="accent2"/>
                </a:solidFill>
                <a:prstDash val="solid"/>
              </a:ln>
              <a:solidFill>
                <a:schemeClr val="accent2">
                  <a:lumMod val="40000"/>
                  <a:lumOff val="60000"/>
                </a:schemeClr>
              </a:solidFill>
            </a:endParaRPr>
          </a:p>
        </p:txBody>
      </p:sp>
      <p:sp>
        <p:nvSpPr>
          <p:cNvPr id="14" name="Rectangle à coins arrondis 13"/>
          <p:cNvSpPr/>
          <p:nvPr/>
        </p:nvSpPr>
        <p:spPr>
          <a:xfrm>
            <a:off x="7517922" y="17816"/>
            <a:ext cx="955712" cy="5661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5" name="ZoneTexte 14"/>
          <p:cNvSpPr txBox="1"/>
          <p:nvPr/>
        </p:nvSpPr>
        <p:spPr>
          <a:xfrm>
            <a:off x="7511436" y="124624"/>
            <a:ext cx="1029449" cy="307777"/>
          </a:xfrm>
          <a:prstGeom prst="rect">
            <a:avLst/>
          </a:prstGeom>
          <a:noFill/>
        </p:spPr>
        <p:txBody>
          <a:bodyPr wrap="none" rtlCol="0">
            <a:spAutoFit/>
          </a:bodyPr>
          <a:lstStyle/>
          <a:p>
            <a:r>
              <a:rPr lang="fr-FR" dirty="0" smtClean="0"/>
              <a:t>Méthode 1</a:t>
            </a:r>
            <a:endParaRPr lang="fr-FR" dirty="0"/>
          </a:p>
        </p:txBody>
      </p:sp>
      <p:sp>
        <p:nvSpPr>
          <p:cNvPr id="6" name="Flèche droite 5"/>
          <p:cNvSpPr/>
          <p:nvPr/>
        </p:nvSpPr>
        <p:spPr>
          <a:xfrm>
            <a:off x="77821" y="4044500"/>
            <a:ext cx="505838" cy="311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535864" y="3989789"/>
            <a:ext cx="7937770" cy="738664"/>
          </a:xfrm>
          <a:prstGeom prst="rect">
            <a:avLst/>
          </a:prstGeom>
          <a:noFill/>
        </p:spPr>
        <p:txBody>
          <a:bodyPr wrap="square" rtlCol="0">
            <a:spAutoFit/>
          </a:bodyPr>
          <a:lstStyle/>
          <a:p>
            <a:r>
              <a:rPr lang="fr-FR" dirty="0"/>
              <a:t>Les articles sont rassemblés dans un seul document, également appelé "contexte", et fusionnés avec les noms et les descriptions des variables </a:t>
            </a:r>
            <a:r>
              <a:rPr lang="fr-FR" dirty="0">
                <a:solidFill>
                  <a:srgbClr val="FF0000"/>
                </a:solidFill>
              </a:rPr>
              <a:t>candidates</a:t>
            </a:r>
            <a:r>
              <a:rPr lang="fr-FR" dirty="0"/>
              <a:t> (une liste de chaînes de caractères) afin de construire le </a:t>
            </a:r>
            <a:r>
              <a:rPr lang="fr-FR" dirty="0" smtClean="0"/>
              <a:t>vocabulaire.</a:t>
            </a:r>
            <a:endParaRPr lang="fr-FR" dirty="0"/>
          </a:p>
        </p:txBody>
      </p:sp>
      <p:sp>
        <p:nvSpPr>
          <p:cNvPr id="18" name="ZoneTexte 17"/>
          <p:cNvSpPr txBox="1"/>
          <p:nvPr/>
        </p:nvSpPr>
        <p:spPr>
          <a:xfrm>
            <a:off x="129701" y="1399028"/>
            <a:ext cx="7535695" cy="307777"/>
          </a:xfrm>
          <a:prstGeom prst="rect">
            <a:avLst/>
          </a:prstGeom>
          <a:noFill/>
        </p:spPr>
        <p:txBody>
          <a:bodyPr wrap="square" rtlCol="0">
            <a:spAutoFit/>
          </a:bodyPr>
          <a:lstStyle/>
          <a:p>
            <a:pPr marL="285750" indent="-285750">
              <a:buFont typeface="Wingdings" panose="05000000000000000000" pitchFamily="2" charset="2"/>
              <a:buChar char="§"/>
            </a:pPr>
            <a:r>
              <a:rPr lang="fr-FR" dirty="0"/>
              <a:t>Avec </a:t>
            </a:r>
            <a:r>
              <a:rPr lang="fr-FR" dirty="0" smtClean="0">
                <a:solidFill>
                  <a:srgbClr val="7030A0"/>
                </a:solidFill>
              </a:rPr>
              <a:t>prétraitement</a:t>
            </a:r>
            <a:r>
              <a:rPr lang="fr-FR" dirty="0" smtClean="0"/>
              <a:t> </a:t>
            </a:r>
            <a:r>
              <a:rPr lang="fr-FR" dirty="0"/>
              <a:t>des </a:t>
            </a:r>
            <a:r>
              <a:rPr lang="fr-FR" dirty="0" smtClean="0"/>
              <a:t>noms et des </a:t>
            </a:r>
            <a:r>
              <a:rPr lang="fr-FR" dirty="0"/>
              <a:t>descriptions des </a:t>
            </a:r>
            <a:r>
              <a:rPr lang="fr-FR" dirty="0" smtClean="0"/>
              <a:t>variables:</a:t>
            </a:r>
            <a:endParaRPr lang="fr-FR" dirty="0"/>
          </a:p>
        </p:txBody>
      </p:sp>
      <p:pic>
        <p:nvPicPr>
          <p:cNvPr id="11" name="Image 10"/>
          <p:cNvPicPr>
            <a:picLocks noChangeAspect="1"/>
          </p:cNvPicPr>
          <p:nvPr/>
        </p:nvPicPr>
        <p:blipFill>
          <a:blip r:embed="rId3"/>
          <a:stretch>
            <a:fillRect/>
          </a:stretch>
        </p:blipFill>
        <p:spPr>
          <a:xfrm>
            <a:off x="453957" y="1756535"/>
            <a:ext cx="7630053" cy="1318775"/>
          </a:xfrm>
          <a:prstGeom prst="rect">
            <a:avLst/>
          </a:prstGeom>
        </p:spPr>
      </p:pic>
    </p:spTree>
    <p:extLst>
      <p:ext uri="{BB962C8B-B14F-4D97-AF65-F5344CB8AC3E}">
        <p14:creationId xmlns:p14="http://schemas.microsoft.com/office/powerpoint/2010/main" val="3159621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30" name="Ellipse 29"/>
          <p:cNvSpPr/>
          <p:nvPr/>
        </p:nvSpPr>
        <p:spPr>
          <a:xfrm>
            <a:off x="8540885" y="78191"/>
            <a:ext cx="545383" cy="397566"/>
          </a:xfrm>
          <a:prstGeom prst="ellipse">
            <a:avLst/>
          </a:prstGeom>
          <a:solidFill>
            <a:srgbClr val="45A3C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fr-FR" dirty="0">
                <a:solidFill>
                  <a:srgbClr val="7030A0"/>
                </a:solidFill>
              </a:rPr>
              <a:t>9</a:t>
            </a:r>
          </a:p>
        </p:txBody>
      </p:sp>
      <p:sp>
        <p:nvSpPr>
          <p:cNvPr id="3" name="ZoneTexte 2"/>
          <p:cNvSpPr txBox="1"/>
          <p:nvPr/>
        </p:nvSpPr>
        <p:spPr>
          <a:xfrm>
            <a:off x="745787" y="1245140"/>
            <a:ext cx="1005192" cy="307777"/>
          </a:xfrm>
          <a:prstGeom prst="rect">
            <a:avLst/>
          </a:prstGeom>
          <a:noFill/>
        </p:spPr>
        <p:txBody>
          <a:bodyPr wrap="square" rtlCol="0">
            <a:spAutoFit/>
          </a:bodyPr>
          <a:lstStyle/>
          <a:p>
            <a:pPr marL="285750" indent="-285750">
              <a:buFont typeface="Courier New" panose="02070309020205020404" pitchFamily="49" charset="0"/>
              <a:buChar char="o"/>
            </a:pPr>
            <a:endParaRPr lang="fr-FR" dirty="0"/>
          </a:p>
        </p:txBody>
      </p:sp>
      <p:sp>
        <p:nvSpPr>
          <p:cNvPr id="4" name="ZoneTexte 3"/>
          <p:cNvSpPr txBox="1"/>
          <p:nvPr/>
        </p:nvSpPr>
        <p:spPr>
          <a:xfrm>
            <a:off x="0" y="482242"/>
            <a:ext cx="7892374" cy="523220"/>
          </a:xfrm>
          <a:prstGeom prst="rect">
            <a:avLst/>
          </a:prstGeom>
          <a:noFill/>
        </p:spPr>
        <p:txBody>
          <a:bodyPr wrap="square" rtlCol="0">
            <a:spAutoFit/>
          </a:bodyPr>
          <a:lstStyle/>
          <a:p>
            <a:pPr marL="285750" indent="-285750">
              <a:buFont typeface="Wingdings" panose="05000000000000000000" pitchFamily="2" charset="2"/>
              <a:buChar char="q"/>
            </a:pPr>
            <a:r>
              <a:rPr lang="fr-FR" dirty="0" smtClean="0"/>
              <a:t>Utilisation </a:t>
            </a:r>
            <a:r>
              <a:rPr lang="fr-FR" dirty="0"/>
              <a:t>du </a:t>
            </a:r>
            <a:r>
              <a:rPr lang="fr-FR" dirty="0">
                <a:solidFill>
                  <a:srgbClr val="7030A0"/>
                </a:solidFill>
              </a:rPr>
              <a:t>cosinus</a:t>
            </a:r>
            <a:r>
              <a:rPr lang="fr-FR" dirty="0"/>
              <a:t> pour mesurer </a:t>
            </a:r>
            <a:r>
              <a:rPr lang="fr-FR" dirty="0" smtClean="0"/>
              <a:t> </a:t>
            </a:r>
            <a:r>
              <a:rPr lang="fr-FR" dirty="0"/>
              <a:t>la similarité entre les noms et les descriptions des </a:t>
            </a:r>
            <a:r>
              <a:rPr lang="fr-FR" dirty="0" smtClean="0"/>
              <a:t>variables:</a:t>
            </a:r>
            <a:endParaRPr lang="fr-FR" dirty="0"/>
          </a:p>
        </p:txBody>
      </p:sp>
      <p:sp>
        <p:nvSpPr>
          <p:cNvPr id="7" name="ZoneTexte 6"/>
          <p:cNvSpPr txBox="1"/>
          <p:nvPr/>
        </p:nvSpPr>
        <p:spPr>
          <a:xfrm>
            <a:off x="239947" y="1091251"/>
            <a:ext cx="7535695" cy="307777"/>
          </a:xfrm>
          <a:prstGeom prst="rect">
            <a:avLst/>
          </a:prstGeom>
          <a:noFill/>
        </p:spPr>
        <p:txBody>
          <a:bodyPr wrap="square" rtlCol="0">
            <a:spAutoFit/>
          </a:bodyPr>
          <a:lstStyle/>
          <a:p>
            <a:pPr marL="285750" indent="-285750">
              <a:buFont typeface="Wingdings" panose="05000000000000000000" pitchFamily="2" charset="2"/>
              <a:buChar char="§"/>
            </a:pPr>
            <a:r>
              <a:rPr lang="fr-FR" dirty="0"/>
              <a:t>Avec </a:t>
            </a:r>
            <a:r>
              <a:rPr lang="fr-FR" dirty="0" smtClean="0">
                <a:solidFill>
                  <a:srgbClr val="7030A0"/>
                </a:solidFill>
              </a:rPr>
              <a:t>prétraitement</a:t>
            </a:r>
            <a:r>
              <a:rPr lang="fr-FR" dirty="0" smtClean="0"/>
              <a:t> du contexte(1):</a:t>
            </a:r>
            <a:endParaRPr lang="fr-FR" dirty="0"/>
          </a:p>
        </p:txBody>
      </p:sp>
      <p:sp>
        <p:nvSpPr>
          <p:cNvPr id="13" name="Sous-titre 3"/>
          <p:cNvSpPr txBox="1">
            <a:spLocks/>
          </p:cNvSpPr>
          <p:nvPr/>
        </p:nvSpPr>
        <p:spPr>
          <a:xfrm>
            <a:off x="2490281" y="-18152"/>
            <a:ext cx="4987047" cy="457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dirty="0" smtClean="0">
                <a:ln w="22225">
                  <a:solidFill>
                    <a:schemeClr val="accent2"/>
                  </a:solidFill>
                  <a:prstDash val="solid"/>
                </a:ln>
                <a:solidFill>
                  <a:schemeClr val="accent2">
                    <a:lumMod val="40000"/>
                    <a:lumOff val="60000"/>
                  </a:schemeClr>
                </a:solidFill>
              </a:rPr>
              <a:t>IV. TF-IDF(avec contexte) et BERT-base</a:t>
            </a:r>
            <a:endParaRPr lang="fr-FR" sz="2000" dirty="0">
              <a:ln w="22225">
                <a:solidFill>
                  <a:schemeClr val="accent2"/>
                </a:solidFill>
                <a:prstDash val="solid"/>
              </a:ln>
              <a:solidFill>
                <a:schemeClr val="accent2">
                  <a:lumMod val="40000"/>
                  <a:lumOff val="60000"/>
                </a:schemeClr>
              </a:solidFill>
            </a:endParaRPr>
          </a:p>
        </p:txBody>
      </p:sp>
      <p:sp>
        <p:nvSpPr>
          <p:cNvPr id="14" name="Rectangle à coins arrondis 13"/>
          <p:cNvSpPr/>
          <p:nvPr/>
        </p:nvSpPr>
        <p:spPr>
          <a:xfrm>
            <a:off x="7517922" y="17816"/>
            <a:ext cx="955712" cy="5661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5" name="ZoneTexte 14"/>
          <p:cNvSpPr txBox="1"/>
          <p:nvPr/>
        </p:nvSpPr>
        <p:spPr>
          <a:xfrm>
            <a:off x="7511436" y="124624"/>
            <a:ext cx="1029449" cy="307777"/>
          </a:xfrm>
          <a:prstGeom prst="rect">
            <a:avLst/>
          </a:prstGeom>
          <a:noFill/>
        </p:spPr>
        <p:txBody>
          <a:bodyPr wrap="none" rtlCol="0">
            <a:spAutoFit/>
          </a:bodyPr>
          <a:lstStyle/>
          <a:p>
            <a:r>
              <a:rPr lang="fr-FR" dirty="0" smtClean="0"/>
              <a:t>Méthode 1</a:t>
            </a:r>
            <a:endParaRPr lang="fr-FR" dirty="0"/>
          </a:p>
        </p:txBody>
      </p:sp>
      <p:sp>
        <p:nvSpPr>
          <p:cNvPr id="16" name="Flèche droite 15"/>
          <p:cNvSpPr/>
          <p:nvPr/>
        </p:nvSpPr>
        <p:spPr>
          <a:xfrm>
            <a:off x="77821" y="4459547"/>
            <a:ext cx="505838" cy="311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p:cNvSpPr txBox="1"/>
          <p:nvPr/>
        </p:nvSpPr>
        <p:spPr>
          <a:xfrm>
            <a:off x="535864" y="4404836"/>
            <a:ext cx="7937770" cy="738664"/>
          </a:xfrm>
          <a:prstGeom prst="rect">
            <a:avLst/>
          </a:prstGeom>
          <a:noFill/>
        </p:spPr>
        <p:txBody>
          <a:bodyPr wrap="square" rtlCol="0">
            <a:spAutoFit/>
          </a:bodyPr>
          <a:lstStyle/>
          <a:p>
            <a:r>
              <a:rPr lang="fr-FR" dirty="0"/>
              <a:t>Les articles sont regroupés dans un seul document, également appelé "contexte", et fusionnés avec les noms et les descriptions des variables </a:t>
            </a:r>
            <a:r>
              <a:rPr lang="fr-FR" dirty="0">
                <a:solidFill>
                  <a:srgbClr val="FF0000"/>
                </a:solidFill>
              </a:rPr>
              <a:t>candidates</a:t>
            </a:r>
            <a:r>
              <a:rPr lang="fr-FR" dirty="0"/>
              <a:t> et </a:t>
            </a:r>
            <a:r>
              <a:rPr lang="fr-FR" dirty="0">
                <a:solidFill>
                  <a:srgbClr val="FF0000"/>
                </a:solidFill>
              </a:rPr>
              <a:t>sources</a:t>
            </a:r>
            <a:r>
              <a:rPr lang="fr-FR" dirty="0"/>
              <a:t> </a:t>
            </a:r>
            <a:r>
              <a:rPr lang="fr-FR" dirty="0">
                <a:solidFill>
                  <a:srgbClr val="FF0000"/>
                </a:solidFill>
              </a:rPr>
              <a:t>non </a:t>
            </a:r>
            <a:r>
              <a:rPr lang="fr-FR" dirty="0" smtClean="0">
                <a:solidFill>
                  <a:srgbClr val="FF0000"/>
                </a:solidFill>
              </a:rPr>
              <a:t>prétraitées </a:t>
            </a:r>
            <a:r>
              <a:rPr lang="fr-FR" dirty="0"/>
              <a:t>(une liste de chaînes de caractères) afin de construire le vocabulaire.</a:t>
            </a:r>
          </a:p>
        </p:txBody>
      </p:sp>
      <p:pic>
        <p:nvPicPr>
          <p:cNvPr id="2" name="Image 1"/>
          <p:cNvPicPr>
            <a:picLocks noChangeAspect="1"/>
          </p:cNvPicPr>
          <p:nvPr/>
        </p:nvPicPr>
        <p:blipFill>
          <a:blip r:embed="rId3"/>
          <a:stretch>
            <a:fillRect/>
          </a:stretch>
        </p:blipFill>
        <p:spPr>
          <a:xfrm>
            <a:off x="531074" y="1398984"/>
            <a:ext cx="8055208" cy="1375708"/>
          </a:xfrm>
          <a:prstGeom prst="rect">
            <a:avLst/>
          </a:prstGeom>
        </p:spPr>
      </p:pic>
      <p:sp>
        <p:nvSpPr>
          <p:cNvPr id="19" name="ZoneTexte 18"/>
          <p:cNvSpPr txBox="1"/>
          <p:nvPr/>
        </p:nvSpPr>
        <p:spPr>
          <a:xfrm>
            <a:off x="239947" y="2774692"/>
            <a:ext cx="7535695" cy="307777"/>
          </a:xfrm>
          <a:prstGeom prst="rect">
            <a:avLst/>
          </a:prstGeom>
          <a:noFill/>
        </p:spPr>
        <p:txBody>
          <a:bodyPr wrap="square" rtlCol="0">
            <a:spAutoFit/>
          </a:bodyPr>
          <a:lstStyle/>
          <a:p>
            <a:pPr marL="285750" indent="-285750">
              <a:buFont typeface="Wingdings" panose="05000000000000000000" pitchFamily="2" charset="2"/>
              <a:buChar char="§"/>
            </a:pPr>
            <a:r>
              <a:rPr lang="fr-FR" dirty="0"/>
              <a:t>Avec </a:t>
            </a:r>
            <a:r>
              <a:rPr lang="fr-FR" dirty="0" smtClean="0">
                <a:solidFill>
                  <a:srgbClr val="7030A0"/>
                </a:solidFill>
              </a:rPr>
              <a:t>prétraitement</a:t>
            </a:r>
            <a:r>
              <a:rPr lang="fr-FR" dirty="0" smtClean="0"/>
              <a:t> du contexte(2):</a:t>
            </a:r>
            <a:endParaRPr lang="fr-FR" dirty="0"/>
          </a:p>
        </p:txBody>
      </p:sp>
      <p:pic>
        <p:nvPicPr>
          <p:cNvPr id="8" name="Image 7"/>
          <p:cNvPicPr>
            <a:picLocks noChangeAspect="1"/>
          </p:cNvPicPr>
          <p:nvPr/>
        </p:nvPicPr>
        <p:blipFill>
          <a:blip r:embed="rId4"/>
          <a:stretch>
            <a:fillRect/>
          </a:stretch>
        </p:blipFill>
        <p:spPr>
          <a:xfrm>
            <a:off x="531074" y="3074892"/>
            <a:ext cx="8009811" cy="1357299"/>
          </a:xfrm>
          <a:prstGeom prst="rect">
            <a:avLst/>
          </a:prstGeom>
        </p:spPr>
      </p:pic>
    </p:spTree>
    <p:extLst>
      <p:ext uri="{BB962C8B-B14F-4D97-AF65-F5344CB8AC3E}">
        <p14:creationId xmlns:p14="http://schemas.microsoft.com/office/powerpoint/2010/main" val="22347618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animBg="1"/>
      <p:bldP spid="17"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30" name="Ellipse 29"/>
          <p:cNvSpPr/>
          <p:nvPr/>
        </p:nvSpPr>
        <p:spPr>
          <a:xfrm>
            <a:off x="8540885" y="78191"/>
            <a:ext cx="545383" cy="397566"/>
          </a:xfrm>
          <a:prstGeom prst="ellipse">
            <a:avLst/>
          </a:prstGeom>
          <a:solidFill>
            <a:srgbClr val="45A3C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fr-FR" dirty="0" smtClean="0">
                <a:solidFill>
                  <a:srgbClr val="7030A0"/>
                </a:solidFill>
              </a:rPr>
              <a:t>10</a:t>
            </a:r>
            <a:endParaRPr lang="fr-FR" dirty="0">
              <a:solidFill>
                <a:srgbClr val="7030A0"/>
              </a:solidFill>
            </a:endParaRPr>
          </a:p>
        </p:txBody>
      </p:sp>
      <p:sp>
        <p:nvSpPr>
          <p:cNvPr id="3" name="ZoneTexte 2"/>
          <p:cNvSpPr txBox="1"/>
          <p:nvPr/>
        </p:nvSpPr>
        <p:spPr>
          <a:xfrm>
            <a:off x="745787" y="1245140"/>
            <a:ext cx="1005192" cy="307777"/>
          </a:xfrm>
          <a:prstGeom prst="rect">
            <a:avLst/>
          </a:prstGeom>
          <a:noFill/>
        </p:spPr>
        <p:txBody>
          <a:bodyPr wrap="square" rtlCol="0">
            <a:spAutoFit/>
          </a:bodyPr>
          <a:lstStyle/>
          <a:p>
            <a:pPr marL="285750" indent="-285750">
              <a:buFont typeface="Courier New" panose="02070309020205020404" pitchFamily="49" charset="0"/>
              <a:buChar char="o"/>
            </a:pPr>
            <a:endParaRPr lang="fr-FR" dirty="0"/>
          </a:p>
        </p:txBody>
      </p:sp>
      <p:sp>
        <p:nvSpPr>
          <p:cNvPr id="4" name="ZoneTexte 3"/>
          <p:cNvSpPr txBox="1"/>
          <p:nvPr/>
        </p:nvSpPr>
        <p:spPr>
          <a:xfrm>
            <a:off x="0" y="721920"/>
            <a:ext cx="7892374" cy="523220"/>
          </a:xfrm>
          <a:prstGeom prst="rect">
            <a:avLst/>
          </a:prstGeom>
          <a:noFill/>
        </p:spPr>
        <p:txBody>
          <a:bodyPr wrap="square" rtlCol="0">
            <a:spAutoFit/>
          </a:bodyPr>
          <a:lstStyle/>
          <a:p>
            <a:pPr marL="285750" indent="-285750">
              <a:buFont typeface="Wingdings" panose="05000000000000000000" pitchFamily="2" charset="2"/>
              <a:buChar char="q"/>
            </a:pPr>
            <a:r>
              <a:rPr lang="fr-FR" dirty="0" smtClean="0"/>
              <a:t>Utilisation </a:t>
            </a:r>
            <a:r>
              <a:rPr lang="fr-FR" dirty="0"/>
              <a:t>du </a:t>
            </a:r>
            <a:r>
              <a:rPr lang="fr-FR" dirty="0">
                <a:solidFill>
                  <a:srgbClr val="7030A0"/>
                </a:solidFill>
              </a:rPr>
              <a:t>cosinus</a:t>
            </a:r>
            <a:r>
              <a:rPr lang="fr-FR" dirty="0"/>
              <a:t> pour mesurer </a:t>
            </a:r>
            <a:r>
              <a:rPr lang="fr-FR" dirty="0" smtClean="0"/>
              <a:t> </a:t>
            </a:r>
            <a:r>
              <a:rPr lang="fr-FR" dirty="0"/>
              <a:t>la similarité entre les noms et les descriptions des </a:t>
            </a:r>
            <a:r>
              <a:rPr lang="fr-FR" dirty="0" smtClean="0"/>
              <a:t>variables:</a:t>
            </a:r>
            <a:endParaRPr lang="fr-FR" dirty="0"/>
          </a:p>
        </p:txBody>
      </p:sp>
      <p:sp>
        <p:nvSpPr>
          <p:cNvPr id="7" name="ZoneTexte 6"/>
          <p:cNvSpPr txBox="1"/>
          <p:nvPr/>
        </p:nvSpPr>
        <p:spPr>
          <a:xfrm>
            <a:off x="239947" y="1603476"/>
            <a:ext cx="7535695" cy="307777"/>
          </a:xfrm>
          <a:prstGeom prst="rect">
            <a:avLst/>
          </a:prstGeom>
          <a:noFill/>
        </p:spPr>
        <p:txBody>
          <a:bodyPr wrap="square" rtlCol="0">
            <a:spAutoFit/>
          </a:bodyPr>
          <a:lstStyle/>
          <a:p>
            <a:pPr marL="285750" indent="-285750">
              <a:buFont typeface="Wingdings" panose="05000000000000000000" pitchFamily="2" charset="2"/>
              <a:buChar char="§"/>
            </a:pPr>
            <a:r>
              <a:rPr lang="fr-FR" dirty="0"/>
              <a:t>Avec </a:t>
            </a:r>
            <a:r>
              <a:rPr lang="fr-FR" dirty="0" smtClean="0">
                <a:solidFill>
                  <a:srgbClr val="7030A0"/>
                </a:solidFill>
              </a:rPr>
              <a:t>prétraitement</a:t>
            </a:r>
            <a:r>
              <a:rPr lang="fr-FR" dirty="0" smtClean="0"/>
              <a:t> </a:t>
            </a:r>
            <a:r>
              <a:rPr lang="fr-FR" dirty="0"/>
              <a:t>des </a:t>
            </a:r>
            <a:r>
              <a:rPr lang="fr-FR" dirty="0" smtClean="0"/>
              <a:t>noms et des </a:t>
            </a:r>
            <a:r>
              <a:rPr lang="fr-FR" dirty="0"/>
              <a:t>descriptions des </a:t>
            </a:r>
            <a:r>
              <a:rPr lang="fr-FR" dirty="0" smtClean="0"/>
              <a:t>variables:</a:t>
            </a:r>
            <a:endParaRPr lang="fr-FR" dirty="0"/>
          </a:p>
        </p:txBody>
      </p:sp>
      <p:sp>
        <p:nvSpPr>
          <p:cNvPr id="13" name="Sous-titre 3"/>
          <p:cNvSpPr txBox="1">
            <a:spLocks/>
          </p:cNvSpPr>
          <p:nvPr/>
        </p:nvSpPr>
        <p:spPr>
          <a:xfrm>
            <a:off x="2490281" y="-18152"/>
            <a:ext cx="4987047" cy="457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dirty="0" smtClean="0">
                <a:ln w="22225">
                  <a:solidFill>
                    <a:schemeClr val="accent2"/>
                  </a:solidFill>
                  <a:prstDash val="solid"/>
                </a:ln>
                <a:solidFill>
                  <a:schemeClr val="accent2">
                    <a:lumMod val="40000"/>
                    <a:lumOff val="60000"/>
                  </a:schemeClr>
                </a:solidFill>
              </a:rPr>
              <a:t>IV. TF-IDF(avec contexte) et BERT-base</a:t>
            </a:r>
            <a:endParaRPr lang="fr-FR" sz="2000" dirty="0">
              <a:ln w="22225">
                <a:solidFill>
                  <a:schemeClr val="accent2"/>
                </a:solidFill>
                <a:prstDash val="solid"/>
              </a:ln>
              <a:solidFill>
                <a:schemeClr val="accent2">
                  <a:lumMod val="40000"/>
                  <a:lumOff val="60000"/>
                </a:schemeClr>
              </a:solidFill>
            </a:endParaRPr>
          </a:p>
        </p:txBody>
      </p:sp>
      <p:sp>
        <p:nvSpPr>
          <p:cNvPr id="14" name="Rectangle à coins arrondis 13"/>
          <p:cNvSpPr/>
          <p:nvPr/>
        </p:nvSpPr>
        <p:spPr>
          <a:xfrm>
            <a:off x="7517922" y="17816"/>
            <a:ext cx="955712" cy="5661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5" name="ZoneTexte 14"/>
          <p:cNvSpPr txBox="1"/>
          <p:nvPr/>
        </p:nvSpPr>
        <p:spPr>
          <a:xfrm>
            <a:off x="7511436" y="124624"/>
            <a:ext cx="1029449" cy="307777"/>
          </a:xfrm>
          <a:prstGeom prst="rect">
            <a:avLst/>
          </a:prstGeom>
          <a:noFill/>
        </p:spPr>
        <p:txBody>
          <a:bodyPr wrap="none" rtlCol="0">
            <a:spAutoFit/>
          </a:bodyPr>
          <a:lstStyle/>
          <a:p>
            <a:r>
              <a:rPr lang="fr-FR" dirty="0" smtClean="0"/>
              <a:t>Méthode 1</a:t>
            </a:r>
            <a:endParaRPr lang="fr-FR" dirty="0"/>
          </a:p>
        </p:txBody>
      </p:sp>
      <p:sp>
        <p:nvSpPr>
          <p:cNvPr id="6" name="Flèche droite 5"/>
          <p:cNvSpPr/>
          <p:nvPr/>
        </p:nvSpPr>
        <p:spPr>
          <a:xfrm>
            <a:off x="50625" y="4161232"/>
            <a:ext cx="505838" cy="311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508668" y="4106521"/>
            <a:ext cx="7937770" cy="738664"/>
          </a:xfrm>
          <a:prstGeom prst="rect">
            <a:avLst/>
          </a:prstGeom>
          <a:noFill/>
        </p:spPr>
        <p:txBody>
          <a:bodyPr wrap="square" rtlCol="0">
            <a:spAutoFit/>
          </a:bodyPr>
          <a:lstStyle/>
          <a:p>
            <a:r>
              <a:rPr lang="fr-FR" dirty="0"/>
              <a:t>Les articles sont rassemblés dans un seul document, également appelé "contexte", et fusionnés avec les noms et les descriptions des variables candidates (une liste de chaînes de caractères) qui seront fournis à TF-IDF </a:t>
            </a:r>
            <a:r>
              <a:rPr lang="fr-FR" dirty="0" smtClean="0"/>
              <a:t>pour </a:t>
            </a:r>
            <a:r>
              <a:rPr lang="fr-FR" dirty="0"/>
              <a:t>constituer le vocabulaire.</a:t>
            </a:r>
          </a:p>
        </p:txBody>
      </p:sp>
      <p:pic>
        <p:nvPicPr>
          <p:cNvPr id="2" name="Image 1"/>
          <p:cNvPicPr>
            <a:picLocks noChangeAspect="1"/>
          </p:cNvPicPr>
          <p:nvPr/>
        </p:nvPicPr>
        <p:blipFill>
          <a:blip r:embed="rId3"/>
          <a:stretch>
            <a:fillRect/>
          </a:stretch>
        </p:blipFill>
        <p:spPr>
          <a:xfrm>
            <a:off x="508668" y="1911253"/>
            <a:ext cx="7992161" cy="1342683"/>
          </a:xfrm>
          <a:prstGeom prst="rect">
            <a:avLst/>
          </a:prstGeom>
        </p:spPr>
      </p:pic>
    </p:spTree>
    <p:extLst>
      <p:ext uri="{BB962C8B-B14F-4D97-AF65-F5344CB8AC3E}">
        <p14:creationId xmlns:p14="http://schemas.microsoft.com/office/powerpoint/2010/main" val="26171457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30" name="Ellipse 29"/>
          <p:cNvSpPr/>
          <p:nvPr/>
        </p:nvSpPr>
        <p:spPr>
          <a:xfrm>
            <a:off x="8540885" y="78191"/>
            <a:ext cx="545383" cy="397566"/>
          </a:xfrm>
          <a:prstGeom prst="ellipse">
            <a:avLst/>
          </a:prstGeom>
          <a:solidFill>
            <a:srgbClr val="45A3C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fr-FR" dirty="0" smtClean="0">
                <a:solidFill>
                  <a:srgbClr val="7030A0"/>
                </a:solidFill>
              </a:rPr>
              <a:t>11</a:t>
            </a:r>
            <a:endParaRPr lang="fr-FR" dirty="0">
              <a:solidFill>
                <a:srgbClr val="7030A0"/>
              </a:solidFill>
            </a:endParaRPr>
          </a:p>
        </p:txBody>
      </p:sp>
      <p:sp>
        <p:nvSpPr>
          <p:cNvPr id="3" name="ZoneTexte 2"/>
          <p:cNvSpPr txBox="1"/>
          <p:nvPr/>
        </p:nvSpPr>
        <p:spPr>
          <a:xfrm>
            <a:off x="745787" y="1245140"/>
            <a:ext cx="1005192" cy="307777"/>
          </a:xfrm>
          <a:prstGeom prst="rect">
            <a:avLst/>
          </a:prstGeom>
          <a:noFill/>
        </p:spPr>
        <p:txBody>
          <a:bodyPr wrap="square" rtlCol="0">
            <a:spAutoFit/>
          </a:bodyPr>
          <a:lstStyle/>
          <a:p>
            <a:pPr marL="285750" indent="-285750">
              <a:buFont typeface="Courier New" panose="02070309020205020404" pitchFamily="49" charset="0"/>
              <a:buChar char="o"/>
            </a:pPr>
            <a:endParaRPr lang="fr-FR" dirty="0"/>
          </a:p>
        </p:txBody>
      </p:sp>
      <p:sp>
        <p:nvSpPr>
          <p:cNvPr id="4" name="ZoneTexte 3"/>
          <p:cNvSpPr txBox="1"/>
          <p:nvPr/>
        </p:nvSpPr>
        <p:spPr>
          <a:xfrm>
            <a:off x="15952" y="623697"/>
            <a:ext cx="7892374" cy="523220"/>
          </a:xfrm>
          <a:prstGeom prst="rect">
            <a:avLst/>
          </a:prstGeom>
          <a:noFill/>
        </p:spPr>
        <p:txBody>
          <a:bodyPr wrap="square" rtlCol="0">
            <a:spAutoFit/>
          </a:bodyPr>
          <a:lstStyle/>
          <a:p>
            <a:pPr marL="285750" indent="-285750">
              <a:buFont typeface="Wingdings" panose="05000000000000000000" pitchFamily="2" charset="2"/>
              <a:buChar char="q"/>
            </a:pPr>
            <a:r>
              <a:rPr lang="fr-FR" dirty="0" smtClean="0"/>
              <a:t>Utilisation </a:t>
            </a:r>
            <a:r>
              <a:rPr lang="fr-FR" dirty="0"/>
              <a:t>du </a:t>
            </a:r>
            <a:r>
              <a:rPr lang="fr-FR" dirty="0">
                <a:solidFill>
                  <a:srgbClr val="7030A0"/>
                </a:solidFill>
              </a:rPr>
              <a:t>cosinus</a:t>
            </a:r>
            <a:r>
              <a:rPr lang="fr-FR" dirty="0"/>
              <a:t> pour mesurer </a:t>
            </a:r>
            <a:r>
              <a:rPr lang="fr-FR" dirty="0" smtClean="0"/>
              <a:t> </a:t>
            </a:r>
            <a:r>
              <a:rPr lang="fr-FR" dirty="0"/>
              <a:t>la similarité entre les noms et les descriptions des </a:t>
            </a:r>
            <a:r>
              <a:rPr lang="fr-FR" dirty="0" smtClean="0"/>
              <a:t>variables:</a:t>
            </a:r>
            <a:endParaRPr lang="fr-FR" dirty="0"/>
          </a:p>
        </p:txBody>
      </p:sp>
      <p:sp>
        <p:nvSpPr>
          <p:cNvPr id="7" name="ZoneTexte 6"/>
          <p:cNvSpPr txBox="1"/>
          <p:nvPr/>
        </p:nvSpPr>
        <p:spPr>
          <a:xfrm>
            <a:off x="194292" y="1651140"/>
            <a:ext cx="7535695" cy="307777"/>
          </a:xfrm>
          <a:prstGeom prst="rect">
            <a:avLst/>
          </a:prstGeom>
          <a:noFill/>
        </p:spPr>
        <p:txBody>
          <a:bodyPr wrap="square" rtlCol="0">
            <a:spAutoFit/>
          </a:bodyPr>
          <a:lstStyle/>
          <a:p>
            <a:pPr marL="285750" indent="-285750">
              <a:buFont typeface="Wingdings" panose="05000000000000000000" pitchFamily="2" charset="2"/>
              <a:buChar char="§"/>
            </a:pPr>
            <a:r>
              <a:rPr lang="fr-FR" dirty="0"/>
              <a:t>Avec </a:t>
            </a:r>
            <a:r>
              <a:rPr lang="fr-FR" dirty="0" smtClean="0">
                <a:solidFill>
                  <a:srgbClr val="7030A0"/>
                </a:solidFill>
              </a:rPr>
              <a:t>prétraitement</a:t>
            </a:r>
            <a:r>
              <a:rPr lang="fr-FR" dirty="0" smtClean="0"/>
              <a:t> </a:t>
            </a:r>
            <a:r>
              <a:rPr lang="fr-FR" dirty="0"/>
              <a:t>des </a:t>
            </a:r>
            <a:r>
              <a:rPr lang="fr-FR" dirty="0" smtClean="0"/>
              <a:t>noms et des </a:t>
            </a:r>
            <a:r>
              <a:rPr lang="fr-FR" dirty="0"/>
              <a:t>descriptions des </a:t>
            </a:r>
            <a:r>
              <a:rPr lang="fr-FR" dirty="0" smtClean="0"/>
              <a:t>variables:</a:t>
            </a:r>
            <a:endParaRPr lang="fr-FR" dirty="0"/>
          </a:p>
        </p:txBody>
      </p:sp>
      <p:sp>
        <p:nvSpPr>
          <p:cNvPr id="13" name="Sous-titre 3"/>
          <p:cNvSpPr txBox="1">
            <a:spLocks/>
          </p:cNvSpPr>
          <p:nvPr/>
        </p:nvSpPr>
        <p:spPr>
          <a:xfrm>
            <a:off x="2490281" y="-18152"/>
            <a:ext cx="4987047" cy="457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dirty="0" smtClean="0">
                <a:ln w="22225">
                  <a:solidFill>
                    <a:schemeClr val="accent2"/>
                  </a:solidFill>
                  <a:prstDash val="solid"/>
                </a:ln>
                <a:solidFill>
                  <a:schemeClr val="accent2">
                    <a:lumMod val="40000"/>
                    <a:lumOff val="60000"/>
                  </a:schemeClr>
                </a:solidFill>
              </a:rPr>
              <a:t>IV. TF-IDF(avec contexte) et BERT-base</a:t>
            </a:r>
            <a:endParaRPr lang="fr-FR" sz="2000" dirty="0">
              <a:ln w="22225">
                <a:solidFill>
                  <a:schemeClr val="accent2"/>
                </a:solidFill>
                <a:prstDash val="solid"/>
              </a:ln>
              <a:solidFill>
                <a:schemeClr val="accent2">
                  <a:lumMod val="40000"/>
                  <a:lumOff val="60000"/>
                </a:schemeClr>
              </a:solidFill>
            </a:endParaRPr>
          </a:p>
        </p:txBody>
      </p:sp>
      <p:sp>
        <p:nvSpPr>
          <p:cNvPr id="14" name="Rectangle à coins arrondis 13"/>
          <p:cNvSpPr/>
          <p:nvPr/>
        </p:nvSpPr>
        <p:spPr>
          <a:xfrm>
            <a:off x="7517922" y="17816"/>
            <a:ext cx="955712" cy="5661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5" name="ZoneTexte 14"/>
          <p:cNvSpPr txBox="1"/>
          <p:nvPr/>
        </p:nvSpPr>
        <p:spPr>
          <a:xfrm>
            <a:off x="7511436" y="124624"/>
            <a:ext cx="1029449" cy="307777"/>
          </a:xfrm>
          <a:prstGeom prst="rect">
            <a:avLst/>
          </a:prstGeom>
          <a:noFill/>
        </p:spPr>
        <p:txBody>
          <a:bodyPr wrap="none" rtlCol="0">
            <a:spAutoFit/>
          </a:bodyPr>
          <a:lstStyle/>
          <a:p>
            <a:r>
              <a:rPr lang="fr-FR" dirty="0" smtClean="0"/>
              <a:t>Méthode 1</a:t>
            </a:r>
            <a:endParaRPr lang="fr-FR" dirty="0"/>
          </a:p>
        </p:txBody>
      </p:sp>
      <p:sp>
        <p:nvSpPr>
          <p:cNvPr id="6" name="Flèche droite 5"/>
          <p:cNvSpPr/>
          <p:nvPr/>
        </p:nvSpPr>
        <p:spPr>
          <a:xfrm>
            <a:off x="77821" y="4096381"/>
            <a:ext cx="505838" cy="311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535864" y="4041670"/>
            <a:ext cx="7937770" cy="738664"/>
          </a:xfrm>
          <a:prstGeom prst="rect">
            <a:avLst/>
          </a:prstGeom>
          <a:noFill/>
        </p:spPr>
        <p:txBody>
          <a:bodyPr wrap="square" rtlCol="0">
            <a:spAutoFit/>
          </a:bodyPr>
          <a:lstStyle/>
          <a:p>
            <a:r>
              <a:rPr lang="fr-FR" dirty="0"/>
              <a:t>Chaque article est considéré comme un document et l'ensemble de ces documents, également appelé "contexte", </a:t>
            </a:r>
            <a:r>
              <a:rPr lang="fr-FR" dirty="0" smtClean="0"/>
              <a:t>et </a:t>
            </a:r>
            <a:r>
              <a:rPr lang="fr-FR" dirty="0"/>
              <a:t>fusionné avec les noms et les descriptions des variables candidates (une liste de chaînes de caractères) qui seront utilisés par TF-IDF pour constituer le vocabulaire.</a:t>
            </a:r>
          </a:p>
        </p:txBody>
      </p:sp>
      <p:pic>
        <p:nvPicPr>
          <p:cNvPr id="2" name="Image 1"/>
          <p:cNvPicPr>
            <a:picLocks noChangeAspect="1"/>
          </p:cNvPicPr>
          <p:nvPr/>
        </p:nvPicPr>
        <p:blipFill>
          <a:blip r:embed="rId3"/>
          <a:stretch>
            <a:fillRect/>
          </a:stretch>
        </p:blipFill>
        <p:spPr>
          <a:xfrm>
            <a:off x="444554" y="2072026"/>
            <a:ext cx="8029080" cy="1362440"/>
          </a:xfrm>
          <a:prstGeom prst="rect">
            <a:avLst/>
          </a:prstGeom>
        </p:spPr>
      </p:pic>
    </p:spTree>
    <p:extLst>
      <p:ext uri="{BB962C8B-B14F-4D97-AF65-F5344CB8AC3E}">
        <p14:creationId xmlns:p14="http://schemas.microsoft.com/office/powerpoint/2010/main" val="39585650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30" name="Ellipse 29"/>
          <p:cNvSpPr/>
          <p:nvPr/>
        </p:nvSpPr>
        <p:spPr>
          <a:xfrm>
            <a:off x="8540885" y="78191"/>
            <a:ext cx="545383" cy="397566"/>
          </a:xfrm>
          <a:prstGeom prst="ellipse">
            <a:avLst/>
          </a:prstGeom>
          <a:solidFill>
            <a:srgbClr val="45A3C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fr-FR" dirty="0" smtClean="0">
                <a:solidFill>
                  <a:srgbClr val="7030A0"/>
                </a:solidFill>
              </a:rPr>
              <a:t>12</a:t>
            </a:r>
            <a:endParaRPr lang="fr-FR" dirty="0">
              <a:solidFill>
                <a:srgbClr val="7030A0"/>
              </a:solidFill>
            </a:endParaRPr>
          </a:p>
        </p:txBody>
      </p:sp>
      <p:sp>
        <p:nvSpPr>
          <p:cNvPr id="3" name="ZoneTexte 2"/>
          <p:cNvSpPr txBox="1"/>
          <p:nvPr/>
        </p:nvSpPr>
        <p:spPr>
          <a:xfrm>
            <a:off x="745787" y="1245140"/>
            <a:ext cx="1005192" cy="307777"/>
          </a:xfrm>
          <a:prstGeom prst="rect">
            <a:avLst/>
          </a:prstGeom>
          <a:noFill/>
        </p:spPr>
        <p:txBody>
          <a:bodyPr wrap="square" rtlCol="0">
            <a:spAutoFit/>
          </a:bodyPr>
          <a:lstStyle/>
          <a:p>
            <a:pPr marL="285750" indent="-285750">
              <a:buFont typeface="Courier New" panose="02070309020205020404" pitchFamily="49" charset="0"/>
              <a:buChar char="o"/>
            </a:pPr>
            <a:endParaRPr lang="fr-FR" dirty="0"/>
          </a:p>
        </p:txBody>
      </p:sp>
      <p:sp>
        <p:nvSpPr>
          <p:cNvPr id="4" name="ZoneTexte 3"/>
          <p:cNvSpPr txBox="1"/>
          <p:nvPr/>
        </p:nvSpPr>
        <p:spPr>
          <a:xfrm>
            <a:off x="0" y="482242"/>
            <a:ext cx="7892374" cy="523220"/>
          </a:xfrm>
          <a:prstGeom prst="rect">
            <a:avLst/>
          </a:prstGeom>
          <a:noFill/>
        </p:spPr>
        <p:txBody>
          <a:bodyPr wrap="square" rtlCol="0">
            <a:spAutoFit/>
          </a:bodyPr>
          <a:lstStyle/>
          <a:p>
            <a:pPr marL="285750" indent="-285750">
              <a:buFont typeface="Wingdings" panose="05000000000000000000" pitchFamily="2" charset="2"/>
              <a:buChar char="q"/>
            </a:pPr>
            <a:r>
              <a:rPr lang="fr-FR" dirty="0" smtClean="0"/>
              <a:t>Utilisation </a:t>
            </a:r>
            <a:r>
              <a:rPr lang="fr-FR" dirty="0"/>
              <a:t>du </a:t>
            </a:r>
            <a:r>
              <a:rPr lang="fr-FR" dirty="0">
                <a:solidFill>
                  <a:srgbClr val="7030A0"/>
                </a:solidFill>
              </a:rPr>
              <a:t>cosinus</a:t>
            </a:r>
            <a:r>
              <a:rPr lang="fr-FR" dirty="0"/>
              <a:t> pour mesurer </a:t>
            </a:r>
            <a:r>
              <a:rPr lang="fr-FR" dirty="0" smtClean="0"/>
              <a:t> </a:t>
            </a:r>
            <a:r>
              <a:rPr lang="fr-FR" dirty="0"/>
              <a:t>la similarité entre les noms et les descriptions des </a:t>
            </a:r>
            <a:r>
              <a:rPr lang="fr-FR" dirty="0" smtClean="0"/>
              <a:t>variables:</a:t>
            </a:r>
            <a:endParaRPr lang="fr-FR" dirty="0"/>
          </a:p>
        </p:txBody>
      </p:sp>
      <p:sp>
        <p:nvSpPr>
          <p:cNvPr id="7" name="ZoneTexte 6"/>
          <p:cNvSpPr txBox="1"/>
          <p:nvPr/>
        </p:nvSpPr>
        <p:spPr>
          <a:xfrm>
            <a:off x="239947" y="1091251"/>
            <a:ext cx="7535695" cy="307777"/>
          </a:xfrm>
          <a:prstGeom prst="rect">
            <a:avLst/>
          </a:prstGeom>
          <a:noFill/>
        </p:spPr>
        <p:txBody>
          <a:bodyPr wrap="square" rtlCol="0">
            <a:spAutoFit/>
          </a:bodyPr>
          <a:lstStyle/>
          <a:p>
            <a:pPr marL="285750" indent="-285750">
              <a:buFont typeface="Wingdings" panose="05000000000000000000" pitchFamily="2" charset="2"/>
              <a:buChar char="§"/>
            </a:pPr>
            <a:r>
              <a:rPr lang="fr-FR" dirty="0"/>
              <a:t>Avec </a:t>
            </a:r>
            <a:r>
              <a:rPr lang="fr-FR" dirty="0" smtClean="0">
                <a:solidFill>
                  <a:srgbClr val="7030A0"/>
                </a:solidFill>
              </a:rPr>
              <a:t>prétraitement</a:t>
            </a:r>
            <a:r>
              <a:rPr lang="fr-FR" dirty="0" smtClean="0"/>
              <a:t> des noms et des descriptions des variables candidates et sources:</a:t>
            </a:r>
            <a:endParaRPr lang="fr-FR" dirty="0"/>
          </a:p>
        </p:txBody>
      </p:sp>
      <p:sp>
        <p:nvSpPr>
          <p:cNvPr id="13" name="Sous-titre 3"/>
          <p:cNvSpPr txBox="1">
            <a:spLocks/>
          </p:cNvSpPr>
          <p:nvPr/>
        </p:nvSpPr>
        <p:spPr>
          <a:xfrm>
            <a:off x="2490281" y="-18152"/>
            <a:ext cx="4987047" cy="457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dirty="0" smtClean="0">
                <a:ln w="22225">
                  <a:solidFill>
                    <a:schemeClr val="accent2"/>
                  </a:solidFill>
                  <a:prstDash val="solid"/>
                </a:ln>
                <a:solidFill>
                  <a:schemeClr val="accent2">
                    <a:lumMod val="40000"/>
                    <a:lumOff val="60000"/>
                  </a:schemeClr>
                </a:solidFill>
              </a:rPr>
              <a:t>IV. TF-IDF(avec contexte) et BERT-base</a:t>
            </a:r>
            <a:endParaRPr lang="fr-FR" sz="2000" dirty="0">
              <a:ln w="22225">
                <a:solidFill>
                  <a:schemeClr val="accent2"/>
                </a:solidFill>
                <a:prstDash val="solid"/>
              </a:ln>
              <a:solidFill>
                <a:schemeClr val="accent2">
                  <a:lumMod val="40000"/>
                  <a:lumOff val="60000"/>
                </a:schemeClr>
              </a:solidFill>
            </a:endParaRPr>
          </a:p>
        </p:txBody>
      </p:sp>
      <p:sp>
        <p:nvSpPr>
          <p:cNvPr id="14" name="Rectangle à coins arrondis 13"/>
          <p:cNvSpPr/>
          <p:nvPr/>
        </p:nvSpPr>
        <p:spPr>
          <a:xfrm>
            <a:off x="7517922" y="17816"/>
            <a:ext cx="955712" cy="5661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5" name="ZoneTexte 14"/>
          <p:cNvSpPr txBox="1"/>
          <p:nvPr/>
        </p:nvSpPr>
        <p:spPr>
          <a:xfrm>
            <a:off x="7511436" y="124624"/>
            <a:ext cx="1029449" cy="307777"/>
          </a:xfrm>
          <a:prstGeom prst="rect">
            <a:avLst/>
          </a:prstGeom>
          <a:noFill/>
        </p:spPr>
        <p:txBody>
          <a:bodyPr wrap="none" rtlCol="0">
            <a:spAutoFit/>
          </a:bodyPr>
          <a:lstStyle/>
          <a:p>
            <a:r>
              <a:rPr lang="fr-FR" dirty="0" smtClean="0"/>
              <a:t>Méthode 1</a:t>
            </a:r>
            <a:endParaRPr lang="fr-FR" dirty="0"/>
          </a:p>
        </p:txBody>
      </p:sp>
      <p:sp>
        <p:nvSpPr>
          <p:cNvPr id="6" name="Flèche droite 5"/>
          <p:cNvSpPr/>
          <p:nvPr/>
        </p:nvSpPr>
        <p:spPr>
          <a:xfrm>
            <a:off x="77821" y="4459547"/>
            <a:ext cx="505838" cy="311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535864" y="4404836"/>
            <a:ext cx="8608136" cy="738664"/>
          </a:xfrm>
          <a:prstGeom prst="rect">
            <a:avLst/>
          </a:prstGeom>
          <a:noFill/>
        </p:spPr>
        <p:txBody>
          <a:bodyPr wrap="square" rtlCol="0">
            <a:spAutoFit/>
          </a:bodyPr>
          <a:lstStyle/>
          <a:p>
            <a:r>
              <a:rPr lang="fr-FR" dirty="0"/>
              <a:t>Chaque article est considéré comme un document, et l'ensemble de ces documents, également appelé "contexte", est fusionné avec les noms, les descriptions des variables candidates et les sources, ainsi que le contexte </a:t>
            </a:r>
            <a:r>
              <a:rPr lang="fr-FR" dirty="0" smtClean="0"/>
              <a:t>prétraité </a:t>
            </a:r>
            <a:r>
              <a:rPr lang="fr-FR" dirty="0"/>
              <a:t>(une liste de chaînes de </a:t>
            </a:r>
            <a:r>
              <a:rPr lang="fr-FR" dirty="0" smtClean="0"/>
              <a:t>caractères) afin </a:t>
            </a:r>
            <a:r>
              <a:rPr lang="fr-FR" dirty="0"/>
              <a:t>de construire le </a:t>
            </a:r>
            <a:r>
              <a:rPr lang="fr-FR" dirty="0" smtClean="0"/>
              <a:t>vocabulaire.</a:t>
            </a:r>
            <a:endParaRPr lang="fr-FR" dirty="0"/>
          </a:p>
        </p:txBody>
      </p:sp>
      <p:sp>
        <p:nvSpPr>
          <p:cNvPr id="12" name="ZoneTexte 11"/>
          <p:cNvSpPr txBox="1"/>
          <p:nvPr/>
        </p:nvSpPr>
        <p:spPr>
          <a:xfrm>
            <a:off x="239947" y="2710134"/>
            <a:ext cx="7535695" cy="307777"/>
          </a:xfrm>
          <a:prstGeom prst="rect">
            <a:avLst/>
          </a:prstGeom>
          <a:noFill/>
        </p:spPr>
        <p:txBody>
          <a:bodyPr wrap="square" rtlCol="0">
            <a:spAutoFit/>
          </a:bodyPr>
          <a:lstStyle/>
          <a:p>
            <a:pPr marL="285750" indent="-285750">
              <a:buFont typeface="Wingdings" panose="05000000000000000000" pitchFamily="2" charset="2"/>
              <a:buChar char="§"/>
            </a:pPr>
            <a:r>
              <a:rPr lang="fr-FR" dirty="0" smtClean="0"/>
              <a:t>Sans </a:t>
            </a:r>
            <a:r>
              <a:rPr lang="fr-FR" dirty="0" smtClean="0">
                <a:solidFill>
                  <a:srgbClr val="7030A0"/>
                </a:solidFill>
              </a:rPr>
              <a:t>prétraitement</a:t>
            </a:r>
            <a:r>
              <a:rPr lang="fr-FR" dirty="0" smtClean="0"/>
              <a:t> des noms et des descriptions des variables candidates et sources:</a:t>
            </a:r>
            <a:endParaRPr lang="fr-FR" dirty="0"/>
          </a:p>
        </p:txBody>
      </p:sp>
      <p:pic>
        <p:nvPicPr>
          <p:cNvPr id="5" name="Image 4"/>
          <p:cNvPicPr>
            <a:picLocks noChangeAspect="1"/>
          </p:cNvPicPr>
          <p:nvPr/>
        </p:nvPicPr>
        <p:blipFill>
          <a:blip r:embed="rId3"/>
          <a:stretch>
            <a:fillRect/>
          </a:stretch>
        </p:blipFill>
        <p:spPr>
          <a:xfrm>
            <a:off x="535863" y="1389250"/>
            <a:ext cx="7607399" cy="1295583"/>
          </a:xfrm>
          <a:prstGeom prst="rect">
            <a:avLst/>
          </a:prstGeom>
        </p:spPr>
      </p:pic>
      <p:pic>
        <p:nvPicPr>
          <p:cNvPr id="2" name="Image 1"/>
          <p:cNvPicPr>
            <a:picLocks noChangeAspect="1"/>
          </p:cNvPicPr>
          <p:nvPr/>
        </p:nvPicPr>
        <p:blipFill>
          <a:blip r:embed="rId4"/>
          <a:stretch>
            <a:fillRect/>
          </a:stretch>
        </p:blipFill>
        <p:spPr>
          <a:xfrm>
            <a:off x="535862" y="2982832"/>
            <a:ext cx="7607399" cy="1284510"/>
          </a:xfrm>
          <a:prstGeom prst="rect">
            <a:avLst/>
          </a:prstGeom>
        </p:spPr>
      </p:pic>
    </p:spTree>
    <p:extLst>
      <p:ext uri="{BB962C8B-B14F-4D97-AF65-F5344CB8AC3E}">
        <p14:creationId xmlns:p14="http://schemas.microsoft.com/office/powerpoint/2010/main" val="13514127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30" name="Ellipse 29"/>
          <p:cNvSpPr/>
          <p:nvPr/>
        </p:nvSpPr>
        <p:spPr>
          <a:xfrm>
            <a:off x="8540885" y="78191"/>
            <a:ext cx="545383" cy="397566"/>
          </a:xfrm>
          <a:prstGeom prst="ellipse">
            <a:avLst/>
          </a:prstGeom>
          <a:solidFill>
            <a:srgbClr val="45A3C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fr-FR" dirty="0" smtClean="0">
                <a:solidFill>
                  <a:srgbClr val="7030A0"/>
                </a:solidFill>
              </a:rPr>
              <a:t>13</a:t>
            </a:r>
            <a:endParaRPr lang="fr-FR" dirty="0">
              <a:solidFill>
                <a:srgbClr val="7030A0"/>
              </a:solidFill>
            </a:endParaRPr>
          </a:p>
        </p:txBody>
      </p:sp>
      <p:sp>
        <p:nvSpPr>
          <p:cNvPr id="3" name="ZoneTexte 2"/>
          <p:cNvSpPr txBox="1"/>
          <p:nvPr/>
        </p:nvSpPr>
        <p:spPr>
          <a:xfrm>
            <a:off x="745787" y="1245140"/>
            <a:ext cx="1005192" cy="307777"/>
          </a:xfrm>
          <a:prstGeom prst="rect">
            <a:avLst/>
          </a:prstGeom>
          <a:noFill/>
        </p:spPr>
        <p:txBody>
          <a:bodyPr wrap="square" rtlCol="0">
            <a:spAutoFit/>
          </a:bodyPr>
          <a:lstStyle/>
          <a:p>
            <a:pPr marL="285750" indent="-285750">
              <a:buFont typeface="Courier New" panose="02070309020205020404" pitchFamily="49" charset="0"/>
              <a:buChar char="o"/>
            </a:pPr>
            <a:endParaRPr lang="fr-FR" dirty="0"/>
          </a:p>
        </p:txBody>
      </p:sp>
      <p:sp>
        <p:nvSpPr>
          <p:cNvPr id="4" name="ZoneTexte 3"/>
          <p:cNvSpPr txBox="1"/>
          <p:nvPr/>
        </p:nvSpPr>
        <p:spPr>
          <a:xfrm>
            <a:off x="0" y="482242"/>
            <a:ext cx="7892374" cy="523220"/>
          </a:xfrm>
          <a:prstGeom prst="rect">
            <a:avLst/>
          </a:prstGeom>
          <a:noFill/>
        </p:spPr>
        <p:txBody>
          <a:bodyPr wrap="square" rtlCol="0">
            <a:spAutoFit/>
          </a:bodyPr>
          <a:lstStyle/>
          <a:p>
            <a:pPr marL="285750" indent="-285750">
              <a:buFont typeface="Wingdings" panose="05000000000000000000" pitchFamily="2" charset="2"/>
              <a:buChar char="q"/>
            </a:pPr>
            <a:r>
              <a:rPr lang="fr-FR" dirty="0" smtClean="0"/>
              <a:t>Utilisation </a:t>
            </a:r>
            <a:r>
              <a:rPr lang="fr-FR" dirty="0"/>
              <a:t>du </a:t>
            </a:r>
            <a:r>
              <a:rPr lang="fr-FR" dirty="0">
                <a:solidFill>
                  <a:srgbClr val="7030A0"/>
                </a:solidFill>
              </a:rPr>
              <a:t>cosinus</a:t>
            </a:r>
            <a:r>
              <a:rPr lang="fr-FR" dirty="0"/>
              <a:t> pour mesurer </a:t>
            </a:r>
            <a:r>
              <a:rPr lang="fr-FR" dirty="0" smtClean="0"/>
              <a:t> </a:t>
            </a:r>
            <a:r>
              <a:rPr lang="fr-FR" dirty="0"/>
              <a:t>la similarité entre les noms et les descriptions des </a:t>
            </a:r>
            <a:r>
              <a:rPr lang="fr-FR" dirty="0" smtClean="0"/>
              <a:t>variables:</a:t>
            </a:r>
            <a:endParaRPr lang="fr-FR" dirty="0"/>
          </a:p>
        </p:txBody>
      </p:sp>
      <p:sp>
        <p:nvSpPr>
          <p:cNvPr id="7" name="ZoneTexte 6"/>
          <p:cNvSpPr txBox="1"/>
          <p:nvPr/>
        </p:nvSpPr>
        <p:spPr>
          <a:xfrm>
            <a:off x="239946" y="939722"/>
            <a:ext cx="7535695" cy="307777"/>
          </a:xfrm>
          <a:prstGeom prst="rect">
            <a:avLst/>
          </a:prstGeom>
          <a:noFill/>
        </p:spPr>
        <p:txBody>
          <a:bodyPr wrap="square" rtlCol="0">
            <a:spAutoFit/>
          </a:bodyPr>
          <a:lstStyle/>
          <a:p>
            <a:pPr marL="285750" indent="-285750">
              <a:buFont typeface="Wingdings" panose="05000000000000000000" pitchFamily="2" charset="2"/>
              <a:buChar char="§"/>
            </a:pPr>
            <a:r>
              <a:rPr lang="fr-FR" dirty="0"/>
              <a:t>Avec </a:t>
            </a:r>
            <a:r>
              <a:rPr lang="fr-FR" dirty="0" smtClean="0">
                <a:solidFill>
                  <a:srgbClr val="7030A0"/>
                </a:solidFill>
              </a:rPr>
              <a:t>prétraitement</a:t>
            </a:r>
            <a:r>
              <a:rPr lang="fr-FR" dirty="0" smtClean="0"/>
              <a:t> des noms et des descriptions des variables candidates et sources:</a:t>
            </a:r>
            <a:endParaRPr lang="fr-FR" dirty="0"/>
          </a:p>
        </p:txBody>
      </p:sp>
      <p:sp>
        <p:nvSpPr>
          <p:cNvPr id="13" name="Sous-titre 3"/>
          <p:cNvSpPr txBox="1">
            <a:spLocks/>
          </p:cNvSpPr>
          <p:nvPr/>
        </p:nvSpPr>
        <p:spPr>
          <a:xfrm>
            <a:off x="2490281" y="-18152"/>
            <a:ext cx="4987047" cy="457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dirty="0" smtClean="0">
                <a:ln w="22225">
                  <a:solidFill>
                    <a:schemeClr val="accent2"/>
                  </a:solidFill>
                  <a:prstDash val="solid"/>
                </a:ln>
                <a:solidFill>
                  <a:schemeClr val="accent2">
                    <a:lumMod val="40000"/>
                    <a:lumOff val="60000"/>
                  </a:schemeClr>
                </a:solidFill>
              </a:rPr>
              <a:t>IV. TF-IDF(avec contexte) et BERT-base</a:t>
            </a:r>
            <a:endParaRPr lang="fr-FR" sz="2000" dirty="0">
              <a:ln w="22225">
                <a:solidFill>
                  <a:schemeClr val="accent2"/>
                </a:solidFill>
                <a:prstDash val="solid"/>
              </a:ln>
              <a:solidFill>
                <a:schemeClr val="accent2">
                  <a:lumMod val="40000"/>
                  <a:lumOff val="60000"/>
                </a:schemeClr>
              </a:solidFill>
            </a:endParaRPr>
          </a:p>
        </p:txBody>
      </p:sp>
      <p:sp>
        <p:nvSpPr>
          <p:cNvPr id="14" name="Rectangle à coins arrondis 13"/>
          <p:cNvSpPr/>
          <p:nvPr/>
        </p:nvSpPr>
        <p:spPr>
          <a:xfrm>
            <a:off x="7517922" y="17816"/>
            <a:ext cx="955712" cy="5661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5" name="ZoneTexte 14"/>
          <p:cNvSpPr txBox="1"/>
          <p:nvPr/>
        </p:nvSpPr>
        <p:spPr>
          <a:xfrm>
            <a:off x="7511436" y="124624"/>
            <a:ext cx="1029449" cy="307777"/>
          </a:xfrm>
          <a:prstGeom prst="rect">
            <a:avLst/>
          </a:prstGeom>
          <a:noFill/>
        </p:spPr>
        <p:txBody>
          <a:bodyPr wrap="none" rtlCol="0">
            <a:spAutoFit/>
          </a:bodyPr>
          <a:lstStyle/>
          <a:p>
            <a:r>
              <a:rPr lang="fr-FR" dirty="0" smtClean="0"/>
              <a:t>Méthode 1</a:t>
            </a:r>
            <a:endParaRPr lang="fr-FR" dirty="0"/>
          </a:p>
        </p:txBody>
      </p:sp>
      <p:sp>
        <p:nvSpPr>
          <p:cNvPr id="6" name="Flèche droite 5"/>
          <p:cNvSpPr/>
          <p:nvPr/>
        </p:nvSpPr>
        <p:spPr>
          <a:xfrm>
            <a:off x="30026" y="4211974"/>
            <a:ext cx="505838" cy="311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535864" y="4189393"/>
            <a:ext cx="8608136" cy="954107"/>
          </a:xfrm>
          <a:prstGeom prst="rect">
            <a:avLst/>
          </a:prstGeom>
          <a:noFill/>
        </p:spPr>
        <p:txBody>
          <a:bodyPr wrap="square" rtlCol="0">
            <a:spAutoFit/>
          </a:bodyPr>
          <a:lstStyle/>
          <a:p>
            <a:r>
              <a:rPr lang="fr-FR" dirty="0"/>
              <a:t>Chaque article est considéré comme un document, et l'ensemble de ces documents, également appelé "contexte", est fusionné avec les noms, les descriptions des variables candidates et les sources, ainsi que le contexte </a:t>
            </a:r>
            <a:r>
              <a:rPr lang="fr-FR" dirty="0" smtClean="0"/>
              <a:t>prétraité </a:t>
            </a:r>
            <a:r>
              <a:rPr lang="fr-FR" dirty="0"/>
              <a:t>(une liste de chaînes de caractères). Ce corpus sera ensuite utilisé par TF-IDF pour constituer le vocabulaire.</a:t>
            </a:r>
          </a:p>
        </p:txBody>
      </p:sp>
      <p:sp>
        <p:nvSpPr>
          <p:cNvPr id="12" name="ZoneTexte 11"/>
          <p:cNvSpPr txBox="1"/>
          <p:nvPr/>
        </p:nvSpPr>
        <p:spPr>
          <a:xfrm>
            <a:off x="239946" y="2558605"/>
            <a:ext cx="7535695" cy="307777"/>
          </a:xfrm>
          <a:prstGeom prst="rect">
            <a:avLst/>
          </a:prstGeom>
          <a:noFill/>
        </p:spPr>
        <p:txBody>
          <a:bodyPr wrap="square" rtlCol="0">
            <a:spAutoFit/>
          </a:bodyPr>
          <a:lstStyle/>
          <a:p>
            <a:pPr marL="285750" indent="-285750">
              <a:buFont typeface="Wingdings" panose="05000000000000000000" pitchFamily="2" charset="2"/>
              <a:buChar char="§"/>
            </a:pPr>
            <a:r>
              <a:rPr lang="fr-FR" dirty="0" smtClean="0"/>
              <a:t>Sans </a:t>
            </a:r>
            <a:r>
              <a:rPr lang="fr-FR" dirty="0" smtClean="0">
                <a:solidFill>
                  <a:srgbClr val="7030A0"/>
                </a:solidFill>
              </a:rPr>
              <a:t>prétraitement</a:t>
            </a:r>
            <a:r>
              <a:rPr lang="fr-FR" dirty="0" smtClean="0"/>
              <a:t> des noms et des descriptions des variables candidates et sources:</a:t>
            </a:r>
            <a:endParaRPr lang="fr-FR" dirty="0"/>
          </a:p>
        </p:txBody>
      </p:sp>
      <p:pic>
        <p:nvPicPr>
          <p:cNvPr id="2" name="Image 1"/>
          <p:cNvPicPr>
            <a:picLocks noChangeAspect="1"/>
          </p:cNvPicPr>
          <p:nvPr/>
        </p:nvPicPr>
        <p:blipFill>
          <a:blip r:embed="rId3"/>
          <a:stretch>
            <a:fillRect/>
          </a:stretch>
        </p:blipFill>
        <p:spPr>
          <a:xfrm>
            <a:off x="535864" y="1158781"/>
            <a:ext cx="8128238" cy="1410783"/>
          </a:xfrm>
          <a:prstGeom prst="rect">
            <a:avLst/>
          </a:prstGeom>
        </p:spPr>
      </p:pic>
      <p:pic>
        <p:nvPicPr>
          <p:cNvPr id="5" name="Image 4"/>
          <p:cNvPicPr>
            <a:picLocks noChangeAspect="1"/>
          </p:cNvPicPr>
          <p:nvPr/>
        </p:nvPicPr>
        <p:blipFill>
          <a:blip r:embed="rId4"/>
          <a:stretch>
            <a:fillRect/>
          </a:stretch>
        </p:blipFill>
        <p:spPr>
          <a:xfrm>
            <a:off x="535863" y="2789356"/>
            <a:ext cx="8128239" cy="1356681"/>
          </a:xfrm>
          <a:prstGeom prst="rect">
            <a:avLst/>
          </a:prstGeom>
        </p:spPr>
      </p:pic>
    </p:spTree>
    <p:extLst>
      <p:ext uri="{BB962C8B-B14F-4D97-AF65-F5344CB8AC3E}">
        <p14:creationId xmlns:p14="http://schemas.microsoft.com/office/powerpoint/2010/main" val="2389771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 calcmode="lin" valueType="num">
                                      <p:cBhvr additive="base">
                                        <p:cTn id="11"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uild="p"/>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30" name="Ellipse 29"/>
          <p:cNvSpPr/>
          <p:nvPr/>
        </p:nvSpPr>
        <p:spPr>
          <a:xfrm>
            <a:off x="8540885" y="78191"/>
            <a:ext cx="545383" cy="397566"/>
          </a:xfrm>
          <a:prstGeom prst="ellipse">
            <a:avLst/>
          </a:prstGeom>
          <a:solidFill>
            <a:srgbClr val="45A3C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fr-FR" dirty="0" smtClean="0">
                <a:solidFill>
                  <a:srgbClr val="7030A0"/>
                </a:solidFill>
              </a:rPr>
              <a:t>14</a:t>
            </a:r>
            <a:endParaRPr lang="fr-FR" dirty="0">
              <a:solidFill>
                <a:srgbClr val="7030A0"/>
              </a:solidFill>
            </a:endParaRPr>
          </a:p>
        </p:txBody>
      </p:sp>
      <p:sp>
        <p:nvSpPr>
          <p:cNvPr id="3" name="ZoneTexte 2"/>
          <p:cNvSpPr txBox="1"/>
          <p:nvPr/>
        </p:nvSpPr>
        <p:spPr>
          <a:xfrm>
            <a:off x="745787" y="1245140"/>
            <a:ext cx="1005192" cy="307777"/>
          </a:xfrm>
          <a:prstGeom prst="rect">
            <a:avLst/>
          </a:prstGeom>
          <a:noFill/>
        </p:spPr>
        <p:txBody>
          <a:bodyPr wrap="square" rtlCol="0">
            <a:spAutoFit/>
          </a:bodyPr>
          <a:lstStyle/>
          <a:p>
            <a:pPr marL="285750" indent="-285750">
              <a:buFont typeface="Courier New" panose="02070309020205020404" pitchFamily="49" charset="0"/>
              <a:buChar char="o"/>
            </a:pPr>
            <a:endParaRPr lang="fr-FR" dirty="0"/>
          </a:p>
        </p:txBody>
      </p:sp>
      <p:sp>
        <p:nvSpPr>
          <p:cNvPr id="4" name="ZoneTexte 3"/>
          <p:cNvSpPr txBox="1"/>
          <p:nvPr/>
        </p:nvSpPr>
        <p:spPr>
          <a:xfrm>
            <a:off x="0" y="734445"/>
            <a:ext cx="7892374" cy="523220"/>
          </a:xfrm>
          <a:prstGeom prst="rect">
            <a:avLst/>
          </a:prstGeom>
          <a:noFill/>
        </p:spPr>
        <p:txBody>
          <a:bodyPr wrap="square" rtlCol="0">
            <a:spAutoFit/>
          </a:bodyPr>
          <a:lstStyle/>
          <a:p>
            <a:pPr marL="285750" indent="-285750">
              <a:buFont typeface="Wingdings" panose="05000000000000000000" pitchFamily="2" charset="2"/>
              <a:buChar char="q"/>
            </a:pPr>
            <a:r>
              <a:rPr lang="fr-FR" dirty="0" smtClean="0"/>
              <a:t>Utilisation </a:t>
            </a:r>
            <a:r>
              <a:rPr lang="fr-FR" dirty="0"/>
              <a:t>du </a:t>
            </a:r>
            <a:r>
              <a:rPr lang="fr-FR" dirty="0">
                <a:solidFill>
                  <a:srgbClr val="7030A0"/>
                </a:solidFill>
              </a:rPr>
              <a:t>cosinus</a:t>
            </a:r>
            <a:r>
              <a:rPr lang="fr-FR" dirty="0"/>
              <a:t> pour mesurer </a:t>
            </a:r>
            <a:r>
              <a:rPr lang="fr-FR" dirty="0" smtClean="0"/>
              <a:t> </a:t>
            </a:r>
            <a:r>
              <a:rPr lang="fr-FR" dirty="0"/>
              <a:t>la similarité entre les noms et les descriptions des </a:t>
            </a:r>
            <a:r>
              <a:rPr lang="fr-FR" dirty="0" smtClean="0"/>
              <a:t>variables:</a:t>
            </a:r>
            <a:endParaRPr lang="fr-FR" dirty="0"/>
          </a:p>
        </p:txBody>
      </p:sp>
      <p:sp>
        <p:nvSpPr>
          <p:cNvPr id="7" name="ZoneTexte 6"/>
          <p:cNvSpPr txBox="1"/>
          <p:nvPr/>
        </p:nvSpPr>
        <p:spPr>
          <a:xfrm>
            <a:off x="239947" y="1629515"/>
            <a:ext cx="7535695" cy="307777"/>
          </a:xfrm>
          <a:prstGeom prst="rect">
            <a:avLst/>
          </a:prstGeom>
          <a:noFill/>
        </p:spPr>
        <p:txBody>
          <a:bodyPr wrap="square" rtlCol="0">
            <a:spAutoFit/>
          </a:bodyPr>
          <a:lstStyle/>
          <a:p>
            <a:pPr marL="285750" indent="-285750">
              <a:buFont typeface="Wingdings" panose="05000000000000000000" pitchFamily="2" charset="2"/>
              <a:buChar char="§"/>
            </a:pPr>
            <a:r>
              <a:rPr lang="fr-FR" dirty="0"/>
              <a:t>Avec </a:t>
            </a:r>
            <a:r>
              <a:rPr lang="fr-FR" dirty="0" smtClean="0">
                <a:solidFill>
                  <a:srgbClr val="7030A0"/>
                </a:solidFill>
              </a:rPr>
              <a:t>prétraitement</a:t>
            </a:r>
            <a:r>
              <a:rPr lang="fr-FR" dirty="0" smtClean="0"/>
              <a:t> des noms et des descriptions des variables:</a:t>
            </a:r>
            <a:endParaRPr lang="fr-FR" dirty="0"/>
          </a:p>
        </p:txBody>
      </p:sp>
      <p:sp>
        <p:nvSpPr>
          <p:cNvPr id="13" name="Sous-titre 3"/>
          <p:cNvSpPr txBox="1">
            <a:spLocks/>
          </p:cNvSpPr>
          <p:nvPr/>
        </p:nvSpPr>
        <p:spPr>
          <a:xfrm>
            <a:off x="2490281" y="-18152"/>
            <a:ext cx="4987047" cy="457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dirty="0" smtClean="0">
                <a:ln w="22225">
                  <a:solidFill>
                    <a:schemeClr val="accent2"/>
                  </a:solidFill>
                  <a:prstDash val="solid"/>
                </a:ln>
                <a:solidFill>
                  <a:schemeClr val="accent2">
                    <a:lumMod val="40000"/>
                    <a:lumOff val="60000"/>
                  </a:schemeClr>
                </a:solidFill>
              </a:rPr>
              <a:t>IV. TF-IDF(avec contexte) et BERT-base</a:t>
            </a:r>
            <a:endParaRPr lang="fr-FR" sz="2000" dirty="0">
              <a:ln w="22225">
                <a:solidFill>
                  <a:schemeClr val="accent2"/>
                </a:solidFill>
                <a:prstDash val="solid"/>
              </a:ln>
              <a:solidFill>
                <a:schemeClr val="accent2">
                  <a:lumMod val="40000"/>
                  <a:lumOff val="60000"/>
                </a:schemeClr>
              </a:solidFill>
            </a:endParaRPr>
          </a:p>
        </p:txBody>
      </p:sp>
      <p:sp>
        <p:nvSpPr>
          <p:cNvPr id="14" name="Rectangle à coins arrondis 13"/>
          <p:cNvSpPr/>
          <p:nvPr/>
        </p:nvSpPr>
        <p:spPr>
          <a:xfrm>
            <a:off x="7517922" y="17816"/>
            <a:ext cx="955712" cy="5661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5" name="ZoneTexte 14"/>
          <p:cNvSpPr txBox="1"/>
          <p:nvPr/>
        </p:nvSpPr>
        <p:spPr>
          <a:xfrm>
            <a:off x="7511436" y="124624"/>
            <a:ext cx="1029449" cy="307777"/>
          </a:xfrm>
          <a:prstGeom prst="rect">
            <a:avLst/>
          </a:prstGeom>
          <a:noFill/>
        </p:spPr>
        <p:txBody>
          <a:bodyPr wrap="none" rtlCol="0">
            <a:spAutoFit/>
          </a:bodyPr>
          <a:lstStyle/>
          <a:p>
            <a:r>
              <a:rPr lang="fr-FR" dirty="0" smtClean="0"/>
              <a:t>Méthode 1</a:t>
            </a:r>
            <a:endParaRPr lang="fr-FR" dirty="0"/>
          </a:p>
        </p:txBody>
      </p:sp>
      <p:sp>
        <p:nvSpPr>
          <p:cNvPr id="6" name="Flèche droite 5"/>
          <p:cNvSpPr/>
          <p:nvPr/>
        </p:nvSpPr>
        <p:spPr>
          <a:xfrm>
            <a:off x="77821" y="4167717"/>
            <a:ext cx="505838" cy="311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535864" y="4113006"/>
            <a:ext cx="8608136" cy="738664"/>
          </a:xfrm>
          <a:prstGeom prst="rect">
            <a:avLst/>
          </a:prstGeom>
          <a:noFill/>
        </p:spPr>
        <p:txBody>
          <a:bodyPr wrap="square" rtlCol="0">
            <a:spAutoFit/>
          </a:bodyPr>
          <a:lstStyle/>
          <a:p>
            <a:r>
              <a:rPr lang="fr-FR" dirty="0"/>
              <a:t>Chaque article est considéré comme un document, et l'ensemble de ces documents, également appelé "contexte", </a:t>
            </a:r>
            <a:r>
              <a:rPr lang="fr-FR" dirty="0" smtClean="0"/>
              <a:t>est </a:t>
            </a:r>
            <a:r>
              <a:rPr lang="fr-FR" dirty="0"/>
              <a:t>fusionné avec les noms, les descriptions des variables candidates </a:t>
            </a:r>
            <a:r>
              <a:rPr lang="fr-FR" dirty="0" smtClean="0"/>
              <a:t>et le </a:t>
            </a:r>
            <a:r>
              <a:rPr lang="fr-FR" dirty="0"/>
              <a:t>contexte </a:t>
            </a:r>
            <a:r>
              <a:rPr lang="fr-FR" dirty="0" err="1"/>
              <a:t>pré-traité</a:t>
            </a:r>
            <a:r>
              <a:rPr lang="fr-FR" dirty="0"/>
              <a:t> (une liste de chaînes de </a:t>
            </a:r>
            <a:r>
              <a:rPr lang="fr-FR" dirty="0" smtClean="0"/>
              <a:t>caractères) afin </a:t>
            </a:r>
            <a:r>
              <a:rPr lang="fr-FR" dirty="0"/>
              <a:t>de construire le </a:t>
            </a:r>
            <a:r>
              <a:rPr lang="fr-FR" dirty="0" smtClean="0"/>
              <a:t>vocabulaire.</a:t>
            </a:r>
            <a:endParaRPr lang="fr-FR" dirty="0"/>
          </a:p>
        </p:txBody>
      </p:sp>
      <p:pic>
        <p:nvPicPr>
          <p:cNvPr id="2" name="Image 1"/>
          <p:cNvPicPr>
            <a:picLocks noChangeAspect="1"/>
          </p:cNvPicPr>
          <p:nvPr/>
        </p:nvPicPr>
        <p:blipFill>
          <a:blip r:embed="rId3"/>
          <a:stretch>
            <a:fillRect/>
          </a:stretch>
        </p:blipFill>
        <p:spPr>
          <a:xfrm>
            <a:off x="535864" y="1875777"/>
            <a:ext cx="8088446" cy="1372621"/>
          </a:xfrm>
          <a:prstGeom prst="rect">
            <a:avLst/>
          </a:prstGeom>
        </p:spPr>
      </p:pic>
    </p:spTree>
    <p:extLst>
      <p:ext uri="{BB962C8B-B14F-4D97-AF65-F5344CB8AC3E}">
        <p14:creationId xmlns:p14="http://schemas.microsoft.com/office/powerpoint/2010/main" val="4650866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animBg="1"/>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30" name="Ellipse 29"/>
          <p:cNvSpPr/>
          <p:nvPr/>
        </p:nvSpPr>
        <p:spPr>
          <a:xfrm>
            <a:off x="8540885" y="78191"/>
            <a:ext cx="545383" cy="397566"/>
          </a:xfrm>
          <a:prstGeom prst="ellipse">
            <a:avLst/>
          </a:prstGeom>
          <a:solidFill>
            <a:srgbClr val="45A3C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fr-FR" dirty="0" smtClean="0">
                <a:solidFill>
                  <a:srgbClr val="7030A0"/>
                </a:solidFill>
              </a:rPr>
              <a:t>15</a:t>
            </a:r>
            <a:endParaRPr lang="fr-FR" dirty="0">
              <a:solidFill>
                <a:srgbClr val="7030A0"/>
              </a:solidFill>
            </a:endParaRPr>
          </a:p>
        </p:txBody>
      </p:sp>
      <p:sp>
        <p:nvSpPr>
          <p:cNvPr id="3" name="ZoneTexte 2"/>
          <p:cNvSpPr txBox="1"/>
          <p:nvPr/>
        </p:nvSpPr>
        <p:spPr>
          <a:xfrm>
            <a:off x="745787" y="1245140"/>
            <a:ext cx="1005192" cy="307777"/>
          </a:xfrm>
          <a:prstGeom prst="rect">
            <a:avLst/>
          </a:prstGeom>
          <a:noFill/>
        </p:spPr>
        <p:txBody>
          <a:bodyPr wrap="square" rtlCol="0">
            <a:spAutoFit/>
          </a:bodyPr>
          <a:lstStyle/>
          <a:p>
            <a:pPr marL="285750" indent="-285750">
              <a:buFont typeface="Courier New" panose="02070309020205020404" pitchFamily="49" charset="0"/>
              <a:buChar char="o"/>
            </a:pPr>
            <a:endParaRPr lang="fr-FR" dirty="0"/>
          </a:p>
        </p:txBody>
      </p:sp>
      <p:sp>
        <p:nvSpPr>
          <p:cNvPr id="4" name="ZoneTexte 3"/>
          <p:cNvSpPr txBox="1"/>
          <p:nvPr/>
        </p:nvSpPr>
        <p:spPr>
          <a:xfrm>
            <a:off x="0" y="482242"/>
            <a:ext cx="7892374" cy="523220"/>
          </a:xfrm>
          <a:prstGeom prst="rect">
            <a:avLst/>
          </a:prstGeom>
          <a:noFill/>
        </p:spPr>
        <p:txBody>
          <a:bodyPr wrap="square" rtlCol="0">
            <a:spAutoFit/>
          </a:bodyPr>
          <a:lstStyle/>
          <a:p>
            <a:pPr marL="285750" indent="-285750">
              <a:buFont typeface="Wingdings" panose="05000000000000000000" pitchFamily="2" charset="2"/>
              <a:buChar char="q"/>
            </a:pPr>
            <a:r>
              <a:rPr lang="fr-FR" dirty="0" smtClean="0"/>
              <a:t>Utilisation </a:t>
            </a:r>
            <a:r>
              <a:rPr lang="fr-FR" dirty="0"/>
              <a:t>du </a:t>
            </a:r>
            <a:r>
              <a:rPr lang="fr-FR" dirty="0">
                <a:solidFill>
                  <a:srgbClr val="7030A0"/>
                </a:solidFill>
              </a:rPr>
              <a:t>cosinus</a:t>
            </a:r>
            <a:r>
              <a:rPr lang="fr-FR" dirty="0"/>
              <a:t> pour mesurer </a:t>
            </a:r>
            <a:r>
              <a:rPr lang="fr-FR" dirty="0" smtClean="0"/>
              <a:t> </a:t>
            </a:r>
            <a:r>
              <a:rPr lang="fr-FR" dirty="0"/>
              <a:t>la similarité entre les noms et les descriptions des </a:t>
            </a:r>
            <a:r>
              <a:rPr lang="fr-FR" dirty="0" smtClean="0"/>
              <a:t>variables:</a:t>
            </a:r>
            <a:endParaRPr lang="fr-FR" dirty="0"/>
          </a:p>
        </p:txBody>
      </p:sp>
      <p:sp>
        <p:nvSpPr>
          <p:cNvPr id="7" name="ZoneTexte 6"/>
          <p:cNvSpPr txBox="1"/>
          <p:nvPr/>
        </p:nvSpPr>
        <p:spPr>
          <a:xfrm>
            <a:off x="239947" y="1091251"/>
            <a:ext cx="7535695" cy="307777"/>
          </a:xfrm>
          <a:prstGeom prst="rect">
            <a:avLst/>
          </a:prstGeom>
          <a:noFill/>
        </p:spPr>
        <p:txBody>
          <a:bodyPr wrap="square" rtlCol="0">
            <a:spAutoFit/>
          </a:bodyPr>
          <a:lstStyle/>
          <a:p>
            <a:pPr marL="285750" indent="-285750">
              <a:buFont typeface="Wingdings" panose="05000000000000000000" pitchFamily="2" charset="2"/>
              <a:buChar char="§"/>
            </a:pPr>
            <a:r>
              <a:rPr lang="fr-FR" dirty="0"/>
              <a:t>Avec </a:t>
            </a:r>
            <a:r>
              <a:rPr lang="fr-FR" dirty="0" smtClean="0">
                <a:solidFill>
                  <a:srgbClr val="7030A0"/>
                </a:solidFill>
              </a:rPr>
              <a:t>prétraitement</a:t>
            </a:r>
            <a:r>
              <a:rPr lang="fr-FR" dirty="0" smtClean="0"/>
              <a:t> des noms et des descriptions des variables candidates et sources:</a:t>
            </a:r>
            <a:endParaRPr lang="fr-FR" dirty="0"/>
          </a:p>
        </p:txBody>
      </p:sp>
      <p:sp>
        <p:nvSpPr>
          <p:cNvPr id="13" name="Sous-titre 3"/>
          <p:cNvSpPr txBox="1">
            <a:spLocks/>
          </p:cNvSpPr>
          <p:nvPr/>
        </p:nvSpPr>
        <p:spPr>
          <a:xfrm>
            <a:off x="2490281" y="-18152"/>
            <a:ext cx="4987047" cy="457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dirty="0" smtClean="0">
                <a:ln w="22225">
                  <a:solidFill>
                    <a:schemeClr val="accent2"/>
                  </a:solidFill>
                  <a:prstDash val="solid"/>
                </a:ln>
                <a:solidFill>
                  <a:schemeClr val="accent2">
                    <a:lumMod val="40000"/>
                    <a:lumOff val="60000"/>
                  </a:schemeClr>
                </a:solidFill>
              </a:rPr>
              <a:t>IV. TF-IDF(avec contexte) et BERT-base</a:t>
            </a:r>
            <a:endParaRPr lang="fr-FR" sz="2000" dirty="0">
              <a:ln w="22225">
                <a:solidFill>
                  <a:schemeClr val="accent2"/>
                </a:solidFill>
                <a:prstDash val="solid"/>
              </a:ln>
              <a:solidFill>
                <a:schemeClr val="accent2">
                  <a:lumMod val="40000"/>
                  <a:lumOff val="60000"/>
                </a:schemeClr>
              </a:solidFill>
            </a:endParaRPr>
          </a:p>
        </p:txBody>
      </p:sp>
      <p:sp>
        <p:nvSpPr>
          <p:cNvPr id="14" name="Rectangle à coins arrondis 13"/>
          <p:cNvSpPr/>
          <p:nvPr/>
        </p:nvSpPr>
        <p:spPr>
          <a:xfrm>
            <a:off x="7517922" y="17816"/>
            <a:ext cx="955712" cy="5661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5" name="ZoneTexte 14"/>
          <p:cNvSpPr txBox="1"/>
          <p:nvPr/>
        </p:nvSpPr>
        <p:spPr>
          <a:xfrm>
            <a:off x="7511436" y="124624"/>
            <a:ext cx="1029449" cy="307777"/>
          </a:xfrm>
          <a:prstGeom prst="rect">
            <a:avLst/>
          </a:prstGeom>
          <a:noFill/>
        </p:spPr>
        <p:txBody>
          <a:bodyPr wrap="none" rtlCol="0">
            <a:spAutoFit/>
          </a:bodyPr>
          <a:lstStyle/>
          <a:p>
            <a:r>
              <a:rPr lang="fr-FR" dirty="0" smtClean="0"/>
              <a:t>Méthode 1</a:t>
            </a:r>
            <a:endParaRPr lang="fr-FR" dirty="0"/>
          </a:p>
        </p:txBody>
      </p:sp>
      <p:sp>
        <p:nvSpPr>
          <p:cNvPr id="6" name="Flèche droite 5"/>
          <p:cNvSpPr/>
          <p:nvPr/>
        </p:nvSpPr>
        <p:spPr>
          <a:xfrm>
            <a:off x="77821" y="4459547"/>
            <a:ext cx="505838" cy="311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535864" y="4404836"/>
            <a:ext cx="8608136" cy="738664"/>
          </a:xfrm>
          <a:prstGeom prst="rect">
            <a:avLst/>
          </a:prstGeom>
          <a:noFill/>
        </p:spPr>
        <p:txBody>
          <a:bodyPr wrap="square" rtlCol="0">
            <a:spAutoFit/>
          </a:bodyPr>
          <a:lstStyle/>
          <a:p>
            <a:r>
              <a:rPr lang="fr-FR" dirty="0"/>
              <a:t>Les articles sont rassemblés dans un seul document, également appelé "contexte",</a:t>
            </a:r>
            <a:r>
              <a:rPr lang="fr-FR" dirty="0" smtClean="0"/>
              <a:t> </a:t>
            </a:r>
            <a:r>
              <a:rPr lang="fr-FR" dirty="0"/>
              <a:t>est fusionné avec les noms, les descriptions des variables </a:t>
            </a:r>
            <a:r>
              <a:rPr lang="fr-FR" dirty="0" smtClean="0"/>
              <a:t>candidates et sources et le contexte(prétraité) </a:t>
            </a:r>
            <a:r>
              <a:rPr lang="fr-FR" dirty="0"/>
              <a:t>(une liste de chaînes de </a:t>
            </a:r>
            <a:r>
              <a:rPr lang="fr-FR" dirty="0" smtClean="0"/>
              <a:t>caractères) </a:t>
            </a:r>
            <a:r>
              <a:rPr lang="fr-FR" dirty="0"/>
              <a:t>qui seront utilisés par TF-IDF pour constituer le vocabulaire</a:t>
            </a:r>
            <a:r>
              <a:rPr lang="fr-FR" dirty="0" smtClean="0"/>
              <a:t>.</a:t>
            </a:r>
            <a:endParaRPr lang="fr-FR" dirty="0"/>
          </a:p>
        </p:txBody>
      </p:sp>
      <p:sp>
        <p:nvSpPr>
          <p:cNvPr id="12" name="ZoneTexte 11"/>
          <p:cNvSpPr txBox="1"/>
          <p:nvPr/>
        </p:nvSpPr>
        <p:spPr>
          <a:xfrm>
            <a:off x="239947" y="2621510"/>
            <a:ext cx="7535695" cy="307777"/>
          </a:xfrm>
          <a:prstGeom prst="rect">
            <a:avLst/>
          </a:prstGeom>
          <a:noFill/>
        </p:spPr>
        <p:txBody>
          <a:bodyPr wrap="square" rtlCol="0">
            <a:spAutoFit/>
          </a:bodyPr>
          <a:lstStyle/>
          <a:p>
            <a:pPr marL="285750" indent="-285750">
              <a:buFont typeface="Wingdings" panose="05000000000000000000" pitchFamily="2" charset="2"/>
              <a:buChar char="§"/>
            </a:pPr>
            <a:r>
              <a:rPr lang="fr-FR" dirty="0" smtClean="0"/>
              <a:t>Sans </a:t>
            </a:r>
            <a:r>
              <a:rPr lang="fr-FR" dirty="0" smtClean="0">
                <a:solidFill>
                  <a:srgbClr val="7030A0"/>
                </a:solidFill>
              </a:rPr>
              <a:t>prétraitement</a:t>
            </a:r>
            <a:r>
              <a:rPr lang="fr-FR" dirty="0" smtClean="0"/>
              <a:t> des noms et des descriptions des variables candidates et sources:</a:t>
            </a:r>
            <a:endParaRPr lang="fr-FR" dirty="0"/>
          </a:p>
        </p:txBody>
      </p:sp>
      <p:pic>
        <p:nvPicPr>
          <p:cNvPr id="5" name="Image 4"/>
          <p:cNvPicPr>
            <a:picLocks noChangeAspect="1"/>
          </p:cNvPicPr>
          <p:nvPr/>
        </p:nvPicPr>
        <p:blipFill>
          <a:blip r:embed="rId3"/>
          <a:stretch>
            <a:fillRect/>
          </a:stretch>
        </p:blipFill>
        <p:spPr>
          <a:xfrm>
            <a:off x="492585" y="1321545"/>
            <a:ext cx="7981049" cy="1345642"/>
          </a:xfrm>
          <a:prstGeom prst="rect">
            <a:avLst/>
          </a:prstGeom>
        </p:spPr>
      </p:pic>
      <p:pic>
        <p:nvPicPr>
          <p:cNvPr id="2" name="Image 1"/>
          <p:cNvPicPr>
            <a:picLocks noChangeAspect="1"/>
          </p:cNvPicPr>
          <p:nvPr/>
        </p:nvPicPr>
        <p:blipFill>
          <a:blip r:embed="rId4"/>
          <a:stretch>
            <a:fillRect/>
          </a:stretch>
        </p:blipFill>
        <p:spPr>
          <a:xfrm>
            <a:off x="492585" y="2897481"/>
            <a:ext cx="7963546" cy="1332084"/>
          </a:xfrm>
          <a:prstGeom prst="rect">
            <a:avLst/>
          </a:prstGeom>
        </p:spPr>
      </p:pic>
    </p:spTree>
    <p:extLst>
      <p:ext uri="{BB962C8B-B14F-4D97-AF65-F5344CB8AC3E}">
        <p14:creationId xmlns:p14="http://schemas.microsoft.com/office/powerpoint/2010/main" val="9341173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30" name="Ellipse 29"/>
          <p:cNvSpPr/>
          <p:nvPr/>
        </p:nvSpPr>
        <p:spPr>
          <a:xfrm>
            <a:off x="8540885" y="78191"/>
            <a:ext cx="545383" cy="397566"/>
          </a:xfrm>
          <a:prstGeom prst="ellipse">
            <a:avLst/>
          </a:prstGeom>
          <a:solidFill>
            <a:srgbClr val="45A3C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fr-FR" dirty="0" smtClean="0">
                <a:solidFill>
                  <a:srgbClr val="7030A0"/>
                </a:solidFill>
              </a:rPr>
              <a:t>16</a:t>
            </a:r>
            <a:endParaRPr lang="fr-FR" dirty="0">
              <a:solidFill>
                <a:srgbClr val="7030A0"/>
              </a:solidFill>
            </a:endParaRPr>
          </a:p>
        </p:txBody>
      </p:sp>
      <p:sp>
        <p:nvSpPr>
          <p:cNvPr id="3" name="ZoneTexte 2"/>
          <p:cNvSpPr txBox="1"/>
          <p:nvPr/>
        </p:nvSpPr>
        <p:spPr>
          <a:xfrm>
            <a:off x="726332" y="1358286"/>
            <a:ext cx="1005192" cy="307777"/>
          </a:xfrm>
          <a:prstGeom prst="rect">
            <a:avLst/>
          </a:prstGeom>
          <a:noFill/>
        </p:spPr>
        <p:txBody>
          <a:bodyPr wrap="square" rtlCol="0">
            <a:spAutoFit/>
          </a:bodyPr>
          <a:lstStyle/>
          <a:p>
            <a:pPr marL="285750" indent="-285750">
              <a:buFont typeface="Courier New" panose="02070309020205020404" pitchFamily="49" charset="0"/>
              <a:buChar char="o"/>
            </a:pPr>
            <a:endParaRPr lang="fr-FR" dirty="0"/>
          </a:p>
        </p:txBody>
      </p:sp>
      <p:sp>
        <p:nvSpPr>
          <p:cNvPr id="4" name="ZoneTexte 3"/>
          <p:cNvSpPr txBox="1"/>
          <p:nvPr/>
        </p:nvSpPr>
        <p:spPr>
          <a:xfrm>
            <a:off x="0" y="482242"/>
            <a:ext cx="7892374" cy="523220"/>
          </a:xfrm>
          <a:prstGeom prst="rect">
            <a:avLst/>
          </a:prstGeom>
          <a:noFill/>
        </p:spPr>
        <p:txBody>
          <a:bodyPr wrap="square" rtlCol="0">
            <a:spAutoFit/>
          </a:bodyPr>
          <a:lstStyle/>
          <a:p>
            <a:pPr marL="285750" indent="-285750">
              <a:buFont typeface="Wingdings" panose="05000000000000000000" pitchFamily="2" charset="2"/>
              <a:buChar char="q"/>
            </a:pPr>
            <a:r>
              <a:rPr lang="fr-FR" dirty="0" smtClean="0"/>
              <a:t>Utilisation </a:t>
            </a:r>
            <a:r>
              <a:rPr lang="fr-FR" dirty="0"/>
              <a:t>du </a:t>
            </a:r>
            <a:r>
              <a:rPr lang="fr-FR" dirty="0">
                <a:solidFill>
                  <a:srgbClr val="7030A0"/>
                </a:solidFill>
              </a:rPr>
              <a:t>cosinus</a:t>
            </a:r>
            <a:r>
              <a:rPr lang="fr-FR" dirty="0"/>
              <a:t> pour mesurer </a:t>
            </a:r>
            <a:r>
              <a:rPr lang="fr-FR" dirty="0" smtClean="0"/>
              <a:t> </a:t>
            </a:r>
            <a:r>
              <a:rPr lang="fr-FR" dirty="0"/>
              <a:t>la similarité entre les noms et les descriptions des </a:t>
            </a:r>
            <a:r>
              <a:rPr lang="fr-FR" dirty="0" smtClean="0"/>
              <a:t>variables:</a:t>
            </a:r>
            <a:endParaRPr lang="fr-FR" dirty="0"/>
          </a:p>
        </p:txBody>
      </p:sp>
      <p:sp>
        <p:nvSpPr>
          <p:cNvPr id="13" name="Sous-titre 3"/>
          <p:cNvSpPr txBox="1">
            <a:spLocks/>
          </p:cNvSpPr>
          <p:nvPr/>
        </p:nvSpPr>
        <p:spPr>
          <a:xfrm>
            <a:off x="2490281" y="-18152"/>
            <a:ext cx="4987047" cy="457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dirty="0" smtClean="0">
                <a:ln w="22225">
                  <a:solidFill>
                    <a:schemeClr val="accent2"/>
                  </a:solidFill>
                  <a:prstDash val="solid"/>
                </a:ln>
                <a:solidFill>
                  <a:schemeClr val="accent2">
                    <a:lumMod val="40000"/>
                    <a:lumOff val="60000"/>
                  </a:schemeClr>
                </a:solidFill>
              </a:rPr>
              <a:t>IV. TF-IDF(avec contexte) et BERT-base</a:t>
            </a:r>
            <a:endParaRPr lang="fr-FR" sz="2000" dirty="0">
              <a:ln w="22225">
                <a:solidFill>
                  <a:schemeClr val="accent2"/>
                </a:solidFill>
                <a:prstDash val="solid"/>
              </a:ln>
              <a:solidFill>
                <a:schemeClr val="accent2">
                  <a:lumMod val="40000"/>
                  <a:lumOff val="60000"/>
                </a:schemeClr>
              </a:solidFill>
            </a:endParaRPr>
          </a:p>
        </p:txBody>
      </p:sp>
      <p:sp>
        <p:nvSpPr>
          <p:cNvPr id="14" name="Rectangle à coins arrondis 13"/>
          <p:cNvSpPr/>
          <p:nvPr/>
        </p:nvSpPr>
        <p:spPr>
          <a:xfrm>
            <a:off x="7517922" y="17816"/>
            <a:ext cx="955712" cy="5661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5" name="ZoneTexte 14"/>
          <p:cNvSpPr txBox="1"/>
          <p:nvPr/>
        </p:nvSpPr>
        <p:spPr>
          <a:xfrm>
            <a:off x="7511436" y="124624"/>
            <a:ext cx="1029449" cy="307777"/>
          </a:xfrm>
          <a:prstGeom prst="rect">
            <a:avLst/>
          </a:prstGeom>
          <a:noFill/>
        </p:spPr>
        <p:txBody>
          <a:bodyPr wrap="none" rtlCol="0">
            <a:spAutoFit/>
          </a:bodyPr>
          <a:lstStyle/>
          <a:p>
            <a:r>
              <a:rPr lang="fr-FR" dirty="0" smtClean="0"/>
              <a:t>Méthode 1</a:t>
            </a:r>
            <a:endParaRPr lang="fr-FR" dirty="0"/>
          </a:p>
        </p:txBody>
      </p:sp>
      <p:sp>
        <p:nvSpPr>
          <p:cNvPr id="16" name="Flèche droite 15"/>
          <p:cNvSpPr/>
          <p:nvPr/>
        </p:nvSpPr>
        <p:spPr>
          <a:xfrm>
            <a:off x="77821" y="4027862"/>
            <a:ext cx="505838" cy="311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p:cNvSpPr txBox="1"/>
          <p:nvPr/>
        </p:nvSpPr>
        <p:spPr>
          <a:xfrm>
            <a:off x="535864" y="3973151"/>
            <a:ext cx="7937770" cy="738664"/>
          </a:xfrm>
          <a:prstGeom prst="rect">
            <a:avLst/>
          </a:prstGeom>
          <a:noFill/>
        </p:spPr>
        <p:txBody>
          <a:bodyPr wrap="square" rtlCol="0">
            <a:spAutoFit/>
          </a:bodyPr>
          <a:lstStyle/>
          <a:p>
            <a:r>
              <a:rPr lang="fr-FR" dirty="0"/>
              <a:t>Les articles sont regroupés dans un seul document, également appelé "contexte", et fusionnés avec les noms et les descriptions des variables candidates et sources non </a:t>
            </a:r>
            <a:r>
              <a:rPr lang="fr-FR" dirty="0" smtClean="0"/>
              <a:t>prétraitées </a:t>
            </a:r>
            <a:r>
              <a:rPr lang="fr-FR" dirty="0"/>
              <a:t>(une liste de chaînes de caractères) afin de construire le vocabulaire.</a:t>
            </a:r>
          </a:p>
        </p:txBody>
      </p:sp>
      <p:sp>
        <p:nvSpPr>
          <p:cNvPr id="19" name="ZoneTexte 18"/>
          <p:cNvSpPr txBox="1"/>
          <p:nvPr/>
        </p:nvSpPr>
        <p:spPr>
          <a:xfrm>
            <a:off x="330740" y="1367745"/>
            <a:ext cx="7535695" cy="307777"/>
          </a:xfrm>
          <a:prstGeom prst="rect">
            <a:avLst/>
          </a:prstGeom>
          <a:noFill/>
        </p:spPr>
        <p:txBody>
          <a:bodyPr wrap="square" rtlCol="0">
            <a:spAutoFit/>
          </a:bodyPr>
          <a:lstStyle/>
          <a:p>
            <a:pPr marL="285750" indent="-285750">
              <a:buFont typeface="Wingdings" panose="05000000000000000000" pitchFamily="2" charset="2"/>
              <a:buChar char="§"/>
            </a:pPr>
            <a:r>
              <a:rPr lang="fr-FR" dirty="0"/>
              <a:t>Avec </a:t>
            </a:r>
            <a:r>
              <a:rPr lang="fr-FR" dirty="0" smtClean="0">
                <a:solidFill>
                  <a:srgbClr val="7030A0"/>
                </a:solidFill>
              </a:rPr>
              <a:t>prétraitement</a:t>
            </a:r>
            <a:r>
              <a:rPr lang="fr-FR" dirty="0" smtClean="0"/>
              <a:t> du contexte:</a:t>
            </a:r>
            <a:endParaRPr lang="fr-FR" dirty="0"/>
          </a:p>
        </p:txBody>
      </p:sp>
      <p:pic>
        <p:nvPicPr>
          <p:cNvPr id="6" name="Image 5"/>
          <p:cNvPicPr>
            <a:picLocks noChangeAspect="1"/>
          </p:cNvPicPr>
          <p:nvPr/>
        </p:nvPicPr>
        <p:blipFill>
          <a:blip r:embed="rId3"/>
          <a:stretch>
            <a:fillRect/>
          </a:stretch>
        </p:blipFill>
        <p:spPr>
          <a:xfrm>
            <a:off x="160291" y="1730233"/>
            <a:ext cx="8572063" cy="1465947"/>
          </a:xfrm>
          <a:prstGeom prst="rect">
            <a:avLst/>
          </a:prstGeom>
        </p:spPr>
      </p:pic>
    </p:spTree>
    <p:extLst>
      <p:ext uri="{BB962C8B-B14F-4D97-AF65-F5344CB8AC3E}">
        <p14:creationId xmlns:p14="http://schemas.microsoft.com/office/powerpoint/2010/main" val="33379336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30" name="Ellipse 29"/>
          <p:cNvSpPr/>
          <p:nvPr/>
        </p:nvSpPr>
        <p:spPr>
          <a:xfrm>
            <a:off x="8540885" y="78191"/>
            <a:ext cx="545383" cy="397566"/>
          </a:xfrm>
          <a:prstGeom prst="ellipse">
            <a:avLst/>
          </a:prstGeom>
          <a:solidFill>
            <a:srgbClr val="45A3C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fr-FR" dirty="0" smtClean="0">
                <a:solidFill>
                  <a:srgbClr val="7030A0"/>
                </a:solidFill>
              </a:rPr>
              <a:t>17</a:t>
            </a:r>
            <a:endParaRPr lang="fr-FR" dirty="0">
              <a:solidFill>
                <a:srgbClr val="7030A0"/>
              </a:solidFill>
            </a:endParaRPr>
          </a:p>
        </p:txBody>
      </p:sp>
      <p:sp>
        <p:nvSpPr>
          <p:cNvPr id="3" name="ZoneTexte 2"/>
          <p:cNvSpPr txBox="1"/>
          <p:nvPr/>
        </p:nvSpPr>
        <p:spPr>
          <a:xfrm>
            <a:off x="745787" y="1245140"/>
            <a:ext cx="1005192" cy="307777"/>
          </a:xfrm>
          <a:prstGeom prst="rect">
            <a:avLst/>
          </a:prstGeom>
          <a:noFill/>
        </p:spPr>
        <p:txBody>
          <a:bodyPr wrap="square" rtlCol="0">
            <a:spAutoFit/>
          </a:bodyPr>
          <a:lstStyle/>
          <a:p>
            <a:pPr marL="285750" indent="-285750">
              <a:buFont typeface="Courier New" panose="02070309020205020404" pitchFamily="49" charset="0"/>
              <a:buChar char="o"/>
            </a:pPr>
            <a:endParaRPr lang="fr-FR" dirty="0"/>
          </a:p>
        </p:txBody>
      </p:sp>
      <p:sp>
        <p:nvSpPr>
          <p:cNvPr id="4" name="ZoneTexte 3"/>
          <p:cNvSpPr txBox="1"/>
          <p:nvPr/>
        </p:nvSpPr>
        <p:spPr>
          <a:xfrm>
            <a:off x="0" y="482242"/>
            <a:ext cx="7892374" cy="523220"/>
          </a:xfrm>
          <a:prstGeom prst="rect">
            <a:avLst/>
          </a:prstGeom>
          <a:noFill/>
        </p:spPr>
        <p:txBody>
          <a:bodyPr wrap="square" rtlCol="0">
            <a:spAutoFit/>
          </a:bodyPr>
          <a:lstStyle/>
          <a:p>
            <a:pPr marL="285750" indent="-285750">
              <a:buFont typeface="Wingdings" panose="05000000000000000000" pitchFamily="2" charset="2"/>
              <a:buChar char="q"/>
            </a:pPr>
            <a:r>
              <a:rPr lang="fr-FR" dirty="0" smtClean="0"/>
              <a:t>Utilisation </a:t>
            </a:r>
            <a:r>
              <a:rPr lang="fr-FR" dirty="0"/>
              <a:t>du </a:t>
            </a:r>
            <a:r>
              <a:rPr lang="fr-FR" dirty="0">
                <a:solidFill>
                  <a:srgbClr val="7030A0"/>
                </a:solidFill>
              </a:rPr>
              <a:t>cosinus</a:t>
            </a:r>
            <a:r>
              <a:rPr lang="fr-FR" dirty="0"/>
              <a:t> pour mesurer </a:t>
            </a:r>
            <a:r>
              <a:rPr lang="fr-FR" dirty="0" smtClean="0"/>
              <a:t> </a:t>
            </a:r>
            <a:r>
              <a:rPr lang="fr-FR" dirty="0"/>
              <a:t>la similarité entre les noms et les descriptions des </a:t>
            </a:r>
            <a:r>
              <a:rPr lang="fr-FR" dirty="0" smtClean="0"/>
              <a:t>variables:</a:t>
            </a:r>
            <a:endParaRPr lang="fr-FR" dirty="0"/>
          </a:p>
        </p:txBody>
      </p:sp>
      <p:sp>
        <p:nvSpPr>
          <p:cNvPr id="7" name="ZoneTexte 6"/>
          <p:cNvSpPr txBox="1"/>
          <p:nvPr/>
        </p:nvSpPr>
        <p:spPr>
          <a:xfrm>
            <a:off x="239947" y="1091251"/>
            <a:ext cx="7535695" cy="307777"/>
          </a:xfrm>
          <a:prstGeom prst="rect">
            <a:avLst/>
          </a:prstGeom>
          <a:noFill/>
        </p:spPr>
        <p:txBody>
          <a:bodyPr wrap="square" rtlCol="0">
            <a:spAutoFit/>
          </a:bodyPr>
          <a:lstStyle/>
          <a:p>
            <a:pPr marL="285750" indent="-285750">
              <a:buFont typeface="Wingdings" panose="05000000000000000000" pitchFamily="2" charset="2"/>
              <a:buChar char="§"/>
            </a:pPr>
            <a:r>
              <a:rPr lang="fr-FR" dirty="0"/>
              <a:t>Avec </a:t>
            </a:r>
            <a:r>
              <a:rPr lang="fr-FR" dirty="0" smtClean="0">
                <a:solidFill>
                  <a:srgbClr val="7030A0"/>
                </a:solidFill>
              </a:rPr>
              <a:t>prétraitement</a:t>
            </a:r>
            <a:r>
              <a:rPr lang="fr-FR" dirty="0" smtClean="0"/>
              <a:t> des </a:t>
            </a:r>
            <a:r>
              <a:rPr lang="fr-FR" dirty="0"/>
              <a:t>descriptions des </a:t>
            </a:r>
            <a:r>
              <a:rPr lang="fr-FR" dirty="0" smtClean="0"/>
              <a:t>variables:</a:t>
            </a:r>
            <a:endParaRPr lang="fr-FR" dirty="0"/>
          </a:p>
        </p:txBody>
      </p:sp>
      <p:sp>
        <p:nvSpPr>
          <p:cNvPr id="12" name="ZoneTexte 11"/>
          <p:cNvSpPr txBox="1"/>
          <p:nvPr/>
        </p:nvSpPr>
        <p:spPr>
          <a:xfrm>
            <a:off x="239947" y="2638821"/>
            <a:ext cx="5726349" cy="307777"/>
          </a:xfrm>
          <a:prstGeom prst="rect">
            <a:avLst/>
          </a:prstGeom>
          <a:noFill/>
        </p:spPr>
        <p:txBody>
          <a:bodyPr wrap="square" rtlCol="0">
            <a:spAutoFit/>
          </a:bodyPr>
          <a:lstStyle/>
          <a:p>
            <a:pPr marL="285750" indent="-285750">
              <a:buFont typeface="Wingdings" panose="05000000000000000000" pitchFamily="2" charset="2"/>
              <a:buChar char="§"/>
            </a:pPr>
            <a:r>
              <a:rPr lang="fr-FR" dirty="0" smtClean="0"/>
              <a:t>Sans </a:t>
            </a:r>
            <a:r>
              <a:rPr lang="fr-FR" dirty="0" smtClean="0">
                <a:solidFill>
                  <a:srgbClr val="7030A0"/>
                </a:solidFill>
              </a:rPr>
              <a:t>prétraitement</a:t>
            </a:r>
            <a:r>
              <a:rPr lang="fr-FR" dirty="0" smtClean="0"/>
              <a:t> des </a:t>
            </a:r>
            <a:r>
              <a:rPr lang="fr-FR" dirty="0"/>
              <a:t>descriptions des </a:t>
            </a:r>
            <a:r>
              <a:rPr lang="fr-FR" dirty="0" smtClean="0"/>
              <a:t>variables:</a:t>
            </a:r>
            <a:endParaRPr lang="fr-FR" dirty="0"/>
          </a:p>
        </p:txBody>
      </p:sp>
      <p:sp>
        <p:nvSpPr>
          <p:cNvPr id="13" name="Sous-titre 3"/>
          <p:cNvSpPr txBox="1">
            <a:spLocks/>
          </p:cNvSpPr>
          <p:nvPr/>
        </p:nvSpPr>
        <p:spPr>
          <a:xfrm>
            <a:off x="2063280" y="-47298"/>
            <a:ext cx="4817418" cy="59559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dirty="0" smtClean="0">
                <a:ln w="22225">
                  <a:solidFill>
                    <a:schemeClr val="accent2"/>
                  </a:solidFill>
                  <a:prstDash val="solid"/>
                </a:ln>
                <a:solidFill>
                  <a:schemeClr val="accent2">
                    <a:lumMod val="40000"/>
                    <a:lumOff val="60000"/>
                  </a:schemeClr>
                </a:solidFill>
              </a:rPr>
              <a:t>IV. TF-IDF</a:t>
            </a:r>
            <a:r>
              <a:rPr lang="fr-FR" sz="2000" dirty="0">
                <a:ln w="22225">
                  <a:solidFill>
                    <a:schemeClr val="accent2"/>
                  </a:solidFill>
                  <a:prstDash val="solid"/>
                </a:ln>
                <a:solidFill>
                  <a:schemeClr val="accent2">
                    <a:lumMod val="40000"/>
                    <a:lumOff val="60000"/>
                  </a:schemeClr>
                </a:solidFill>
              </a:rPr>
              <a:t>(avec </a:t>
            </a:r>
            <a:r>
              <a:rPr lang="fr-FR" sz="2000" dirty="0" smtClean="0">
                <a:ln w="22225">
                  <a:solidFill>
                    <a:schemeClr val="accent2"/>
                  </a:solidFill>
                  <a:prstDash val="solid"/>
                </a:ln>
                <a:solidFill>
                  <a:schemeClr val="accent2">
                    <a:lumMod val="40000"/>
                    <a:lumOff val="60000"/>
                  </a:schemeClr>
                </a:solidFill>
              </a:rPr>
              <a:t>contexte) et BERT-base</a:t>
            </a:r>
            <a:endParaRPr lang="fr-FR" sz="2000" dirty="0">
              <a:ln w="22225">
                <a:solidFill>
                  <a:schemeClr val="accent2"/>
                </a:solidFill>
                <a:prstDash val="solid"/>
              </a:ln>
              <a:solidFill>
                <a:schemeClr val="accent2">
                  <a:lumMod val="40000"/>
                  <a:lumOff val="60000"/>
                </a:schemeClr>
              </a:solidFill>
            </a:endParaRPr>
          </a:p>
        </p:txBody>
      </p:sp>
      <p:pic>
        <p:nvPicPr>
          <p:cNvPr id="2" name="Image 1"/>
          <p:cNvPicPr>
            <a:picLocks noChangeAspect="1"/>
          </p:cNvPicPr>
          <p:nvPr/>
        </p:nvPicPr>
        <p:blipFill>
          <a:blip r:embed="rId3"/>
          <a:stretch>
            <a:fillRect/>
          </a:stretch>
        </p:blipFill>
        <p:spPr>
          <a:xfrm>
            <a:off x="430695" y="2946598"/>
            <a:ext cx="7837170" cy="1316645"/>
          </a:xfrm>
          <a:prstGeom prst="rect">
            <a:avLst/>
          </a:prstGeom>
        </p:spPr>
      </p:pic>
      <p:pic>
        <p:nvPicPr>
          <p:cNvPr id="8" name="Image 7"/>
          <p:cNvPicPr>
            <a:picLocks noChangeAspect="1"/>
          </p:cNvPicPr>
          <p:nvPr/>
        </p:nvPicPr>
        <p:blipFill>
          <a:blip r:embed="rId4"/>
          <a:stretch>
            <a:fillRect/>
          </a:stretch>
        </p:blipFill>
        <p:spPr>
          <a:xfrm>
            <a:off x="430695" y="1345463"/>
            <a:ext cx="7837170" cy="1346924"/>
          </a:xfrm>
          <a:prstGeom prst="rect">
            <a:avLst/>
          </a:prstGeom>
        </p:spPr>
      </p:pic>
      <p:sp>
        <p:nvSpPr>
          <p:cNvPr id="9" name="Rectangle à coins arrondis 8"/>
          <p:cNvSpPr/>
          <p:nvPr/>
        </p:nvSpPr>
        <p:spPr>
          <a:xfrm>
            <a:off x="7517922" y="11331"/>
            <a:ext cx="955712" cy="5661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0" name="ZoneTexte 9"/>
          <p:cNvSpPr txBox="1"/>
          <p:nvPr/>
        </p:nvSpPr>
        <p:spPr>
          <a:xfrm>
            <a:off x="7511436" y="124624"/>
            <a:ext cx="1029449" cy="307777"/>
          </a:xfrm>
          <a:prstGeom prst="rect">
            <a:avLst/>
          </a:prstGeom>
          <a:noFill/>
        </p:spPr>
        <p:txBody>
          <a:bodyPr wrap="none" rtlCol="0">
            <a:spAutoFit/>
          </a:bodyPr>
          <a:lstStyle/>
          <a:p>
            <a:r>
              <a:rPr lang="fr-FR" dirty="0" smtClean="0"/>
              <a:t>Méthode 2</a:t>
            </a:r>
            <a:endParaRPr lang="fr-FR" dirty="0"/>
          </a:p>
        </p:txBody>
      </p:sp>
      <p:sp>
        <p:nvSpPr>
          <p:cNvPr id="11" name="Flèche droite 10"/>
          <p:cNvSpPr/>
          <p:nvPr/>
        </p:nvSpPr>
        <p:spPr>
          <a:xfrm>
            <a:off x="93600" y="4752000"/>
            <a:ext cx="337095" cy="165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430695" y="4655990"/>
            <a:ext cx="4629794" cy="523220"/>
          </a:xfrm>
          <a:prstGeom prst="rect">
            <a:avLst/>
          </a:prstGeom>
          <a:noFill/>
        </p:spPr>
        <p:txBody>
          <a:bodyPr wrap="none" rtlCol="0">
            <a:spAutoFit/>
          </a:bodyPr>
          <a:lstStyle/>
          <a:p>
            <a:pPr lvl="0"/>
            <a:r>
              <a:rPr lang="fr-FR" dirty="0"/>
              <a:t>Le </a:t>
            </a:r>
            <a:r>
              <a:rPr lang="fr-FR" dirty="0" smtClean="0"/>
              <a:t>prétraitement </a:t>
            </a:r>
            <a:r>
              <a:rPr lang="fr-FR" dirty="0"/>
              <a:t>des descriptions améliore la précision.</a:t>
            </a:r>
          </a:p>
          <a:p>
            <a:endParaRPr lang="fr-FR" dirty="0"/>
          </a:p>
        </p:txBody>
      </p:sp>
    </p:spTree>
    <p:extLst>
      <p:ext uri="{BB962C8B-B14F-4D97-AF65-F5344CB8AC3E}">
        <p14:creationId xmlns:p14="http://schemas.microsoft.com/office/powerpoint/2010/main" val="40421592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31"/>
          <p:cNvSpPr txBox="1">
            <a:spLocks noGrp="1"/>
          </p:cNvSpPr>
          <p:nvPr>
            <p:ph type="ctrTitle"/>
          </p:nvPr>
        </p:nvSpPr>
        <p:spPr>
          <a:xfrm>
            <a:off x="753323" y="250115"/>
            <a:ext cx="7718400" cy="4575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b="0" dirty="0" smtClean="0">
                <a:ln w="0"/>
                <a:solidFill>
                  <a:schemeClr val="accent1"/>
                </a:solidFill>
                <a:effectLst>
                  <a:outerShdw blurRad="38100" dist="25400" dir="5400000" algn="ctr" rotWithShape="0">
                    <a:srgbClr val="6E747A">
                      <a:alpha val="43000"/>
                    </a:srgbClr>
                  </a:outerShdw>
                </a:effectLst>
              </a:rPr>
              <a:t>Plan</a:t>
            </a:r>
            <a:endParaRPr b="0" dirty="0">
              <a:ln w="0"/>
              <a:solidFill>
                <a:schemeClr val="accent1"/>
              </a:solidFill>
              <a:effectLst>
                <a:outerShdw blurRad="38100" dist="25400" dir="5400000" algn="ctr" rotWithShape="0">
                  <a:srgbClr val="6E747A">
                    <a:alpha val="43000"/>
                  </a:srgbClr>
                </a:outerShdw>
              </a:effectLst>
            </a:endParaRPr>
          </a:p>
        </p:txBody>
      </p:sp>
      <p:sp>
        <p:nvSpPr>
          <p:cNvPr id="948" name="Google Shape;948;p31"/>
          <p:cNvSpPr/>
          <p:nvPr/>
        </p:nvSpPr>
        <p:spPr>
          <a:xfrm>
            <a:off x="12062575" y="4166425"/>
            <a:ext cx="712500" cy="1461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1"/>
          <p:cNvSpPr/>
          <p:nvPr/>
        </p:nvSpPr>
        <p:spPr>
          <a:xfrm>
            <a:off x="12086875" y="5847350"/>
            <a:ext cx="712500" cy="1461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1"/>
          <p:cNvSpPr/>
          <p:nvPr/>
        </p:nvSpPr>
        <p:spPr>
          <a:xfrm>
            <a:off x="9275825" y="5847350"/>
            <a:ext cx="712500" cy="1461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31"/>
          <p:cNvGrpSpPr/>
          <p:nvPr/>
        </p:nvGrpSpPr>
        <p:grpSpPr>
          <a:xfrm>
            <a:off x="3829340" y="707615"/>
            <a:ext cx="1542705" cy="4265482"/>
            <a:chOff x="3792280" y="1455226"/>
            <a:chExt cx="1542705" cy="4121820"/>
          </a:xfrm>
        </p:grpSpPr>
        <p:sp>
          <p:nvSpPr>
            <p:cNvPr id="952" name="Google Shape;952;p31"/>
            <p:cNvSpPr/>
            <p:nvPr/>
          </p:nvSpPr>
          <p:spPr>
            <a:xfrm>
              <a:off x="4628832" y="2183895"/>
              <a:ext cx="706153" cy="790004"/>
            </a:xfrm>
            <a:custGeom>
              <a:avLst/>
              <a:gdLst/>
              <a:ahLst/>
              <a:cxnLst/>
              <a:rect l="l" t="t" r="r" b="b"/>
              <a:pathLst>
                <a:path w="1106170" h="1313179" extrusionOk="0">
                  <a:moveTo>
                    <a:pt x="1104002" y="0"/>
                  </a:moveTo>
                  <a:lnTo>
                    <a:pt x="1056395" y="6458"/>
                  </a:lnTo>
                  <a:lnTo>
                    <a:pt x="1009427" y="14675"/>
                  </a:lnTo>
                  <a:lnTo>
                    <a:pt x="963130" y="24614"/>
                  </a:lnTo>
                  <a:lnTo>
                    <a:pt x="917533" y="36237"/>
                  </a:lnTo>
                  <a:lnTo>
                    <a:pt x="872667" y="49508"/>
                  </a:lnTo>
                  <a:lnTo>
                    <a:pt x="828562" y="64389"/>
                  </a:lnTo>
                  <a:lnTo>
                    <a:pt x="785249" y="80844"/>
                  </a:lnTo>
                  <a:lnTo>
                    <a:pt x="742759" y="98836"/>
                  </a:lnTo>
                  <a:lnTo>
                    <a:pt x="701122" y="118328"/>
                  </a:lnTo>
                  <a:lnTo>
                    <a:pt x="660369" y="139282"/>
                  </a:lnTo>
                  <a:lnTo>
                    <a:pt x="620530" y="161662"/>
                  </a:lnTo>
                  <a:lnTo>
                    <a:pt x="581635" y="185432"/>
                  </a:lnTo>
                  <a:lnTo>
                    <a:pt x="543716" y="210553"/>
                  </a:lnTo>
                  <a:lnTo>
                    <a:pt x="506802" y="236989"/>
                  </a:lnTo>
                  <a:lnTo>
                    <a:pt x="470924" y="264703"/>
                  </a:lnTo>
                  <a:lnTo>
                    <a:pt x="436113" y="293658"/>
                  </a:lnTo>
                  <a:lnTo>
                    <a:pt x="402399" y="323817"/>
                  </a:lnTo>
                  <a:lnTo>
                    <a:pt x="369813" y="355143"/>
                  </a:lnTo>
                  <a:lnTo>
                    <a:pt x="338385" y="387600"/>
                  </a:lnTo>
                  <a:lnTo>
                    <a:pt x="308146" y="421149"/>
                  </a:lnTo>
                  <a:lnTo>
                    <a:pt x="279127" y="455755"/>
                  </a:lnTo>
                  <a:lnTo>
                    <a:pt x="251356" y="491380"/>
                  </a:lnTo>
                  <a:lnTo>
                    <a:pt x="224867" y="527988"/>
                  </a:lnTo>
                  <a:lnTo>
                    <a:pt x="199688" y="565540"/>
                  </a:lnTo>
                  <a:lnTo>
                    <a:pt x="175850" y="604001"/>
                  </a:lnTo>
                  <a:lnTo>
                    <a:pt x="153385" y="643334"/>
                  </a:lnTo>
                  <a:lnTo>
                    <a:pt x="132321" y="683501"/>
                  </a:lnTo>
                  <a:lnTo>
                    <a:pt x="112691" y="724465"/>
                  </a:lnTo>
                  <a:lnTo>
                    <a:pt x="94524" y="766190"/>
                  </a:lnTo>
                  <a:lnTo>
                    <a:pt x="77851" y="808639"/>
                  </a:lnTo>
                  <a:lnTo>
                    <a:pt x="62702" y="851774"/>
                  </a:lnTo>
                  <a:lnTo>
                    <a:pt x="49108" y="895558"/>
                  </a:lnTo>
                  <a:lnTo>
                    <a:pt x="37100" y="939956"/>
                  </a:lnTo>
                  <a:lnTo>
                    <a:pt x="26708" y="984929"/>
                  </a:lnTo>
                  <a:lnTo>
                    <a:pt x="17962" y="1030441"/>
                  </a:lnTo>
                  <a:lnTo>
                    <a:pt x="10894" y="1076454"/>
                  </a:lnTo>
                  <a:lnTo>
                    <a:pt x="5532" y="1122933"/>
                  </a:lnTo>
                  <a:lnTo>
                    <a:pt x="1909" y="1169839"/>
                  </a:lnTo>
                  <a:lnTo>
                    <a:pt x="55" y="1217136"/>
                  </a:lnTo>
                  <a:lnTo>
                    <a:pt x="0" y="1264787"/>
                  </a:lnTo>
                  <a:lnTo>
                    <a:pt x="1774" y="1312755"/>
                  </a:lnTo>
                  <a:lnTo>
                    <a:pt x="49477" y="1306271"/>
                  </a:lnTo>
                  <a:lnTo>
                    <a:pt x="96534" y="1298038"/>
                  </a:lnTo>
                  <a:lnTo>
                    <a:pt x="142914" y="1288091"/>
                  </a:lnTo>
                  <a:lnTo>
                    <a:pt x="188587" y="1276467"/>
                  </a:lnTo>
                  <a:lnTo>
                    <a:pt x="233523" y="1263202"/>
                  </a:lnTo>
                  <a:lnTo>
                    <a:pt x="277692" y="1248333"/>
                  </a:lnTo>
                  <a:lnTo>
                    <a:pt x="321062" y="1231896"/>
                  </a:lnTo>
                  <a:lnTo>
                    <a:pt x="363604" y="1213928"/>
                  </a:lnTo>
                  <a:lnTo>
                    <a:pt x="405287" y="1194464"/>
                  </a:lnTo>
                  <a:lnTo>
                    <a:pt x="446081" y="1173542"/>
                  </a:lnTo>
                  <a:lnTo>
                    <a:pt x="485955" y="1151198"/>
                  </a:lnTo>
                  <a:lnTo>
                    <a:pt x="524879" y="1127467"/>
                  </a:lnTo>
                  <a:lnTo>
                    <a:pt x="562823" y="1102388"/>
                  </a:lnTo>
                  <a:lnTo>
                    <a:pt x="599757" y="1075995"/>
                  </a:lnTo>
                  <a:lnTo>
                    <a:pt x="635650" y="1048325"/>
                  </a:lnTo>
                  <a:lnTo>
                    <a:pt x="670471" y="1019415"/>
                  </a:lnTo>
                  <a:lnTo>
                    <a:pt x="704190" y="989301"/>
                  </a:lnTo>
                  <a:lnTo>
                    <a:pt x="736778" y="958020"/>
                  </a:lnTo>
                  <a:lnTo>
                    <a:pt x="768203" y="925607"/>
                  </a:lnTo>
                  <a:lnTo>
                    <a:pt x="798435" y="892100"/>
                  </a:lnTo>
                  <a:lnTo>
                    <a:pt x="827444" y="857534"/>
                  </a:lnTo>
                  <a:lnTo>
                    <a:pt x="855200" y="821946"/>
                  </a:lnTo>
                  <a:lnTo>
                    <a:pt x="881672" y="785373"/>
                  </a:lnTo>
                  <a:lnTo>
                    <a:pt x="906829" y="747850"/>
                  </a:lnTo>
                  <a:lnTo>
                    <a:pt x="930642" y="709414"/>
                  </a:lnTo>
                  <a:lnTo>
                    <a:pt x="953080" y="670103"/>
                  </a:lnTo>
                  <a:lnTo>
                    <a:pt x="974112" y="629951"/>
                  </a:lnTo>
                  <a:lnTo>
                    <a:pt x="993709" y="588995"/>
                  </a:lnTo>
                  <a:lnTo>
                    <a:pt x="1011840" y="547272"/>
                  </a:lnTo>
                  <a:lnTo>
                    <a:pt x="1028474" y="504819"/>
                  </a:lnTo>
                  <a:lnTo>
                    <a:pt x="1043581" y="461671"/>
                  </a:lnTo>
                  <a:lnTo>
                    <a:pt x="1057132" y="417864"/>
                  </a:lnTo>
                  <a:lnTo>
                    <a:pt x="1069094" y="373437"/>
                  </a:lnTo>
                  <a:lnTo>
                    <a:pt x="1079439" y="328423"/>
                  </a:lnTo>
                  <a:lnTo>
                    <a:pt x="1088136" y="282861"/>
                  </a:lnTo>
                  <a:lnTo>
                    <a:pt x="1095154" y="236787"/>
                  </a:lnTo>
                  <a:lnTo>
                    <a:pt x="1100463" y="190236"/>
                  </a:lnTo>
                  <a:lnTo>
                    <a:pt x="1104033" y="143245"/>
                  </a:lnTo>
                  <a:lnTo>
                    <a:pt x="1105719" y="98836"/>
                  </a:lnTo>
                  <a:lnTo>
                    <a:pt x="1105832" y="48091"/>
                  </a:lnTo>
                  <a:lnTo>
                    <a:pt x="1104002" y="0"/>
                  </a:lnTo>
                  <a:close/>
                </a:path>
              </a:pathLst>
            </a:custGeom>
            <a:solidFill>
              <a:srgbClr val="8CD0B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953" name="Google Shape;953;p31"/>
            <p:cNvSpPr/>
            <p:nvPr/>
          </p:nvSpPr>
          <p:spPr>
            <a:xfrm>
              <a:off x="4572001" y="2576472"/>
              <a:ext cx="381669" cy="472392"/>
            </a:xfrm>
            <a:custGeom>
              <a:avLst/>
              <a:gdLst/>
              <a:ahLst/>
              <a:cxnLst/>
              <a:rect l="l" t="t" r="r" b="b"/>
              <a:pathLst>
                <a:path w="838834" h="1038225" extrusionOk="0">
                  <a:moveTo>
                    <a:pt x="0" y="1037800"/>
                  </a:moveTo>
                  <a:lnTo>
                    <a:pt x="838351" y="0"/>
                  </a:lnTo>
                </a:path>
              </a:pathLst>
            </a:custGeom>
            <a:noFill/>
            <a:ln w="9525" cap="flat" cmpd="sng">
              <a:solidFill>
                <a:srgbClr val="146B9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954" name="Google Shape;954;p31"/>
            <p:cNvSpPr/>
            <p:nvPr/>
          </p:nvSpPr>
          <p:spPr>
            <a:xfrm>
              <a:off x="3792280" y="1944505"/>
              <a:ext cx="723227" cy="820543"/>
            </a:xfrm>
            <a:custGeom>
              <a:avLst/>
              <a:gdLst/>
              <a:ahLst/>
              <a:cxnLst/>
              <a:rect l="l" t="t" r="r" b="b"/>
              <a:pathLst>
                <a:path w="1106170" h="1313179" extrusionOk="0">
                  <a:moveTo>
                    <a:pt x="1831" y="0"/>
                  </a:moveTo>
                  <a:lnTo>
                    <a:pt x="0" y="48091"/>
                  </a:lnTo>
                  <a:lnTo>
                    <a:pt x="112" y="98836"/>
                  </a:lnTo>
                  <a:lnTo>
                    <a:pt x="1798" y="143245"/>
                  </a:lnTo>
                  <a:lnTo>
                    <a:pt x="5367" y="190236"/>
                  </a:lnTo>
                  <a:lnTo>
                    <a:pt x="10706" y="236989"/>
                  </a:lnTo>
                  <a:lnTo>
                    <a:pt x="17693" y="282861"/>
                  </a:lnTo>
                  <a:lnTo>
                    <a:pt x="26389" y="328423"/>
                  </a:lnTo>
                  <a:lnTo>
                    <a:pt x="36733" y="373437"/>
                  </a:lnTo>
                  <a:lnTo>
                    <a:pt x="48696" y="417864"/>
                  </a:lnTo>
                  <a:lnTo>
                    <a:pt x="62245" y="461671"/>
                  </a:lnTo>
                  <a:lnTo>
                    <a:pt x="77353" y="504819"/>
                  </a:lnTo>
                  <a:lnTo>
                    <a:pt x="93986" y="547272"/>
                  </a:lnTo>
                  <a:lnTo>
                    <a:pt x="112117" y="588995"/>
                  </a:lnTo>
                  <a:lnTo>
                    <a:pt x="131713" y="629951"/>
                  </a:lnTo>
                  <a:lnTo>
                    <a:pt x="152745" y="670103"/>
                  </a:lnTo>
                  <a:lnTo>
                    <a:pt x="175183" y="709414"/>
                  </a:lnTo>
                  <a:lnTo>
                    <a:pt x="198995" y="747850"/>
                  </a:lnTo>
                  <a:lnTo>
                    <a:pt x="224153" y="785373"/>
                  </a:lnTo>
                  <a:lnTo>
                    <a:pt x="250624" y="821946"/>
                  </a:lnTo>
                  <a:lnTo>
                    <a:pt x="278379" y="857534"/>
                  </a:lnTo>
                  <a:lnTo>
                    <a:pt x="307388" y="892100"/>
                  </a:lnTo>
                  <a:lnTo>
                    <a:pt x="337620" y="925607"/>
                  </a:lnTo>
                  <a:lnTo>
                    <a:pt x="369045" y="958020"/>
                  </a:lnTo>
                  <a:lnTo>
                    <a:pt x="401633" y="989301"/>
                  </a:lnTo>
                  <a:lnTo>
                    <a:pt x="435352" y="1019415"/>
                  </a:lnTo>
                  <a:lnTo>
                    <a:pt x="470173" y="1048325"/>
                  </a:lnTo>
                  <a:lnTo>
                    <a:pt x="506066" y="1075995"/>
                  </a:lnTo>
                  <a:lnTo>
                    <a:pt x="542999" y="1102388"/>
                  </a:lnTo>
                  <a:lnTo>
                    <a:pt x="580943" y="1127467"/>
                  </a:lnTo>
                  <a:lnTo>
                    <a:pt x="619868" y="1151198"/>
                  </a:lnTo>
                  <a:lnTo>
                    <a:pt x="659742" y="1173542"/>
                  </a:lnTo>
                  <a:lnTo>
                    <a:pt x="700536" y="1194464"/>
                  </a:lnTo>
                  <a:lnTo>
                    <a:pt x="742219" y="1213928"/>
                  </a:lnTo>
                  <a:lnTo>
                    <a:pt x="784760" y="1231896"/>
                  </a:lnTo>
                  <a:lnTo>
                    <a:pt x="828131" y="1248333"/>
                  </a:lnTo>
                  <a:lnTo>
                    <a:pt x="872299" y="1263202"/>
                  </a:lnTo>
                  <a:lnTo>
                    <a:pt x="917235" y="1276467"/>
                  </a:lnTo>
                  <a:lnTo>
                    <a:pt x="962908" y="1288091"/>
                  </a:lnTo>
                  <a:lnTo>
                    <a:pt x="1009288" y="1298038"/>
                  </a:lnTo>
                  <a:lnTo>
                    <a:pt x="1056345" y="1306271"/>
                  </a:lnTo>
                  <a:lnTo>
                    <a:pt x="1104049" y="1312755"/>
                  </a:lnTo>
                  <a:lnTo>
                    <a:pt x="1105823" y="1264787"/>
                  </a:lnTo>
                  <a:lnTo>
                    <a:pt x="1105767" y="1217136"/>
                  </a:lnTo>
                  <a:lnTo>
                    <a:pt x="1103913" y="1169839"/>
                  </a:lnTo>
                  <a:lnTo>
                    <a:pt x="1100290" y="1122933"/>
                  </a:lnTo>
                  <a:lnTo>
                    <a:pt x="1094929" y="1076454"/>
                  </a:lnTo>
                  <a:lnTo>
                    <a:pt x="1087861" y="1030441"/>
                  </a:lnTo>
                  <a:lnTo>
                    <a:pt x="1079115" y="984929"/>
                  </a:lnTo>
                  <a:lnTo>
                    <a:pt x="1068723" y="939956"/>
                  </a:lnTo>
                  <a:lnTo>
                    <a:pt x="1056715" y="895558"/>
                  </a:lnTo>
                  <a:lnTo>
                    <a:pt x="1043122" y="851774"/>
                  </a:lnTo>
                  <a:lnTo>
                    <a:pt x="1027973" y="808639"/>
                  </a:lnTo>
                  <a:lnTo>
                    <a:pt x="1011301" y="766190"/>
                  </a:lnTo>
                  <a:lnTo>
                    <a:pt x="993134" y="724465"/>
                  </a:lnTo>
                  <a:lnTo>
                    <a:pt x="973504" y="683501"/>
                  </a:lnTo>
                  <a:lnTo>
                    <a:pt x="952441" y="643334"/>
                  </a:lnTo>
                  <a:lnTo>
                    <a:pt x="929975" y="604001"/>
                  </a:lnTo>
                  <a:lnTo>
                    <a:pt x="906138" y="565540"/>
                  </a:lnTo>
                  <a:lnTo>
                    <a:pt x="880960" y="527988"/>
                  </a:lnTo>
                  <a:lnTo>
                    <a:pt x="854470" y="491380"/>
                  </a:lnTo>
                  <a:lnTo>
                    <a:pt x="826701" y="455755"/>
                  </a:lnTo>
                  <a:lnTo>
                    <a:pt x="797681" y="421149"/>
                  </a:lnTo>
                  <a:lnTo>
                    <a:pt x="767443" y="387600"/>
                  </a:lnTo>
                  <a:lnTo>
                    <a:pt x="736015" y="355143"/>
                  </a:lnTo>
                  <a:lnTo>
                    <a:pt x="703429" y="323817"/>
                  </a:lnTo>
                  <a:lnTo>
                    <a:pt x="669716" y="293658"/>
                  </a:lnTo>
                  <a:lnTo>
                    <a:pt x="634905" y="264703"/>
                  </a:lnTo>
                  <a:lnTo>
                    <a:pt x="599028" y="236989"/>
                  </a:lnTo>
                  <a:lnTo>
                    <a:pt x="562115" y="210553"/>
                  </a:lnTo>
                  <a:lnTo>
                    <a:pt x="524195" y="185432"/>
                  </a:lnTo>
                  <a:lnTo>
                    <a:pt x="485301" y="161662"/>
                  </a:lnTo>
                  <a:lnTo>
                    <a:pt x="445462" y="139282"/>
                  </a:lnTo>
                  <a:lnTo>
                    <a:pt x="404709" y="118328"/>
                  </a:lnTo>
                  <a:lnTo>
                    <a:pt x="363072" y="98836"/>
                  </a:lnTo>
                  <a:lnTo>
                    <a:pt x="320583" y="80844"/>
                  </a:lnTo>
                  <a:lnTo>
                    <a:pt x="277270" y="64389"/>
                  </a:lnTo>
                  <a:lnTo>
                    <a:pt x="233166" y="49508"/>
                  </a:lnTo>
                  <a:lnTo>
                    <a:pt x="188300" y="36237"/>
                  </a:lnTo>
                  <a:lnTo>
                    <a:pt x="142703" y="24614"/>
                  </a:lnTo>
                  <a:lnTo>
                    <a:pt x="96405" y="14675"/>
                  </a:lnTo>
                  <a:lnTo>
                    <a:pt x="49438" y="6458"/>
                  </a:lnTo>
                  <a:lnTo>
                    <a:pt x="1831" y="0"/>
                  </a:lnTo>
                  <a:close/>
                </a:path>
              </a:pathLst>
            </a:custGeom>
            <a:solidFill>
              <a:srgbClr val="8CD0B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955" name="Google Shape;955;p31"/>
            <p:cNvSpPr/>
            <p:nvPr/>
          </p:nvSpPr>
          <p:spPr>
            <a:xfrm>
              <a:off x="4190686" y="2367621"/>
              <a:ext cx="381669" cy="472392"/>
            </a:xfrm>
            <a:custGeom>
              <a:avLst/>
              <a:gdLst/>
              <a:ahLst/>
              <a:cxnLst/>
              <a:rect l="l" t="t" r="r" b="b"/>
              <a:pathLst>
                <a:path w="838834" h="1038225" extrusionOk="0">
                  <a:moveTo>
                    <a:pt x="838361" y="1037800"/>
                  </a:moveTo>
                  <a:lnTo>
                    <a:pt x="0" y="0"/>
                  </a:lnTo>
                </a:path>
              </a:pathLst>
            </a:custGeom>
            <a:noFill/>
            <a:ln w="9525" cap="flat" cmpd="sng">
              <a:solidFill>
                <a:srgbClr val="146B9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956" name="Google Shape;956;p31"/>
            <p:cNvSpPr/>
            <p:nvPr/>
          </p:nvSpPr>
          <p:spPr>
            <a:xfrm>
              <a:off x="4635724" y="3441425"/>
              <a:ext cx="610564" cy="796564"/>
            </a:xfrm>
            <a:custGeom>
              <a:avLst/>
              <a:gdLst/>
              <a:ahLst/>
              <a:cxnLst/>
              <a:rect l="l" t="t" r="r" b="b"/>
              <a:pathLst>
                <a:path w="1106170" h="1313179" extrusionOk="0">
                  <a:moveTo>
                    <a:pt x="1104002" y="0"/>
                  </a:moveTo>
                  <a:lnTo>
                    <a:pt x="1056395" y="6458"/>
                  </a:lnTo>
                  <a:lnTo>
                    <a:pt x="1009427" y="14675"/>
                  </a:lnTo>
                  <a:lnTo>
                    <a:pt x="963130" y="24614"/>
                  </a:lnTo>
                  <a:lnTo>
                    <a:pt x="917533" y="36237"/>
                  </a:lnTo>
                  <a:lnTo>
                    <a:pt x="872667" y="49508"/>
                  </a:lnTo>
                  <a:lnTo>
                    <a:pt x="828562" y="64389"/>
                  </a:lnTo>
                  <a:lnTo>
                    <a:pt x="785249" y="80844"/>
                  </a:lnTo>
                  <a:lnTo>
                    <a:pt x="742759" y="98836"/>
                  </a:lnTo>
                  <a:lnTo>
                    <a:pt x="701122" y="118328"/>
                  </a:lnTo>
                  <a:lnTo>
                    <a:pt x="660369" y="139282"/>
                  </a:lnTo>
                  <a:lnTo>
                    <a:pt x="620530" y="161662"/>
                  </a:lnTo>
                  <a:lnTo>
                    <a:pt x="581635" y="185432"/>
                  </a:lnTo>
                  <a:lnTo>
                    <a:pt x="543716" y="210553"/>
                  </a:lnTo>
                  <a:lnTo>
                    <a:pt x="506802" y="236989"/>
                  </a:lnTo>
                  <a:lnTo>
                    <a:pt x="470924" y="264703"/>
                  </a:lnTo>
                  <a:lnTo>
                    <a:pt x="436113" y="293658"/>
                  </a:lnTo>
                  <a:lnTo>
                    <a:pt x="402399" y="323817"/>
                  </a:lnTo>
                  <a:lnTo>
                    <a:pt x="369813" y="355143"/>
                  </a:lnTo>
                  <a:lnTo>
                    <a:pt x="338385" y="387600"/>
                  </a:lnTo>
                  <a:lnTo>
                    <a:pt x="308146" y="421149"/>
                  </a:lnTo>
                  <a:lnTo>
                    <a:pt x="279127" y="455755"/>
                  </a:lnTo>
                  <a:lnTo>
                    <a:pt x="251356" y="491380"/>
                  </a:lnTo>
                  <a:lnTo>
                    <a:pt x="224867" y="527988"/>
                  </a:lnTo>
                  <a:lnTo>
                    <a:pt x="199688" y="565540"/>
                  </a:lnTo>
                  <a:lnTo>
                    <a:pt x="175850" y="604001"/>
                  </a:lnTo>
                  <a:lnTo>
                    <a:pt x="153385" y="643334"/>
                  </a:lnTo>
                  <a:lnTo>
                    <a:pt x="132321" y="683501"/>
                  </a:lnTo>
                  <a:lnTo>
                    <a:pt x="112691" y="724465"/>
                  </a:lnTo>
                  <a:lnTo>
                    <a:pt x="94524" y="766190"/>
                  </a:lnTo>
                  <a:lnTo>
                    <a:pt x="77851" y="808639"/>
                  </a:lnTo>
                  <a:lnTo>
                    <a:pt x="62702" y="851774"/>
                  </a:lnTo>
                  <a:lnTo>
                    <a:pt x="49108" y="895558"/>
                  </a:lnTo>
                  <a:lnTo>
                    <a:pt x="37100" y="939956"/>
                  </a:lnTo>
                  <a:lnTo>
                    <a:pt x="26708" y="984929"/>
                  </a:lnTo>
                  <a:lnTo>
                    <a:pt x="17962" y="1030441"/>
                  </a:lnTo>
                  <a:lnTo>
                    <a:pt x="10894" y="1076454"/>
                  </a:lnTo>
                  <a:lnTo>
                    <a:pt x="5532" y="1122933"/>
                  </a:lnTo>
                  <a:lnTo>
                    <a:pt x="1909" y="1169839"/>
                  </a:lnTo>
                  <a:lnTo>
                    <a:pt x="55" y="1217136"/>
                  </a:lnTo>
                  <a:lnTo>
                    <a:pt x="0" y="1264787"/>
                  </a:lnTo>
                  <a:lnTo>
                    <a:pt x="1774" y="1312755"/>
                  </a:lnTo>
                  <a:lnTo>
                    <a:pt x="49477" y="1306271"/>
                  </a:lnTo>
                  <a:lnTo>
                    <a:pt x="96534" y="1298038"/>
                  </a:lnTo>
                  <a:lnTo>
                    <a:pt x="142914" y="1288091"/>
                  </a:lnTo>
                  <a:lnTo>
                    <a:pt x="188587" y="1276467"/>
                  </a:lnTo>
                  <a:lnTo>
                    <a:pt x="233523" y="1263202"/>
                  </a:lnTo>
                  <a:lnTo>
                    <a:pt x="277692" y="1248333"/>
                  </a:lnTo>
                  <a:lnTo>
                    <a:pt x="321062" y="1231896"/>
                  </a:lnTo>
                  <a:lnTo>
                    <a:pt x="363604" y="1213928"/>
                  </a:lnTo>
                  <a:lnTo>
                    <a:pt x="405287" y="1194464"/>
                  </a:lnTo>
                  <a:lnTo>
                    <a:pt x="446081" y="1173542"/>
                  </a:lnTo>
                  <a:lnTo>
                    <a:pt x="485955" y="1151198"/>
                  </a:lnTo>
                  <a:lnTo>
                    <a:pt x="524879" y="1127467"/>
                  </a:lnTo>
                  <a:lnTo>
                    <a:pt x="562823" y="1102388"/>
                  </a:lnTo>
                  <a:lnTo>
                    <a:pt x="599757" y="1075995"/>
                  </a:lnTo>
                  <a:lnTo>
                    <a:pt x="635650" y="1048325"/>
                  </a:lnTo>
                  <a:lnTo>
                    <a:pt x="670471" y="1019415"/>
                  </a:lnTo>
                  <a:lnTo>
                    <a:pt x="704190" y="989301"/>
                  </a:lnTo>
                  <a:lnTo>
                    <a:pt x="736778" y="958020"/>
                  </a:lnTo>
                  <a:lnTo>
                    <a:pt x="768203" y="925607"/>
                  </a:lnTo>
                  <a:lnTo>
                    <a:pt x="798435" y="892100"/>
                  </a:lnTo>
                  <a:lnTo>
                    <a:pt x="827444" y="857534"/>
                  </a:lnTo>
                  <a:lnTo>
                    <a:pt x="855200" y="821946"/>
                  </a:lnTo>
                  <a:lnTo>
                    <a:pt x="881672" y="785373"/>
                  </a:lnTo>
                  <a:lnTo>
                    <a:pt x="906829" y="747850"/>
                  </a:lnTo>
                  <a:lnTo>
                    <a:pt x="930642" y="709414"/>
                  </a:lnTo>
                  <a:lnTo>
                    <a:pt x="953080" y="670103"/>
                  </a:lnTo>
                  <a:lnTo>
                    <a:pt x="974112" y="629951"/>
                  </a:lnTo>
                  <a:lnTo>
                    <a:pt x="993709" y="588995"/>
                  </a:lnTo>
                  <a:lnTo>
                    <a:pt x="1011840" y="547272"/>
                  </a:lnTo>
                  <a:lnTo>
                    <a:pt x="1028474" y="504819"/>
                  </a:lnTo>
                  <a:lnTo>
                    <a:pt x="1043581" y="461671"/>
                  </a:lnTo>
                  <a:lnTo>
                    <a:pt x="1057132" y="417864"/>
                  </a:lnTo>
                  <a:lnTo>
                    <a:pt x="1069094" y="373437"/>
                  </a:lnTo>
                  <a:lnTo>
                    <a:pt x="1079439" y="328423"/>
                  </a:lnTo>
                  <a:lnTo>
                    <a:pt x="1088136" y="282861"/>
                  </a:lnTo>
                  <a:lnTo>
                    <a:pt x="1095154" y="236787"/>
                  </a:lnTo>
                  <a:lnTo>
                    <a:pt x="1100463" y="190236"/>
                  </a:lnTo>
                  <a:lnTo>
                    <a:pt x="1104033" y="143245"/>
                  </a:lnTo>
                  <a:lnTo>
                    <a:pt x="1105719" y="98836"/>
                  </a:lnTo>
                  <a:lnTo>
                    <a:pt x="1105832" y="48091"/>
                  </a:lnTo>
                  <a:lnTo>
                    <a:pt x="1104002" y="0"/>
                  </a:lnTo>
                  <a:close/>
                </a:path>
              </a:pathLst>
            </a:custGeom>
            <a:solidFill>
              <a:srgbClr val="8CD0B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957" name="Google Shape;957;p31"/>
            <p:cNvSpPr/>
            <p:nvPr/>
          </p:nvSpPr>
          <p:spPr>
            <a:xfrm>
              <a:off x="4572000" y="3840562"/>
              <a:ext cx="381669" cy="472392"/>
            </a:xfrm>
            <a:custGeom>
              <a:avLst/>
              <a:gdLst/>
              <a:ahLst/>
              <a:cxnLst/>
              <a:rect l="l" t="t" r="r" b="b"/>
              <a:pathLst>
                <a:path w="838834" h="1038225" extrusionOk="0">
                  <a:moveTo>
                    <a:pt x="0" y="1037800"/>
                  </a:moveTo>
                  <a:lnTo>
                    <a:pt x="838351" y="0"/>
                  </a:lnTo>
                </a:path>
              </a:pathLst>
            </a:custGeom>
            <a:noFill/>
            <a:ln w="9525" cap="flat" cmpd="sng">
              <a:solidFill>
                <a:srgbClr val="146B9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958" name="Google Shape;958;p31"/>
            <p:cNvSpPr/>
            <p:nvPr/>
          </p:nvSpPr>
          <p:spPr>
            <a:xfrm>
              <a:off x="3817710" y="3234949"/>
              <a:ext cx="697492" cy="758062"/>
            </a:xfrm>
            <a:custGeom>
              <a:avLst/>
              <a:gdLst/>
              <a:ahLst/>
              <a:cxnLst/>
              <a:rect l="l" t="t" r="r" b="b"/>
              <a:pathLst>
                <a:path w="1106170" h="1313179" extrusionOk="0">
                  <a:moveTo>
                    <a:pt x="1831" y="0"/>
                  </a:moveTo>
                  <a:lnTo>
                    <a:pt x="0" y="48091"/>
                  </a:lnTo>
                  <a:lnTo>
                    <a:pt x="112" y="98836"/>
                  </a:lnTo>
                  <a:lnTo>
                    <a:pt x="1798" y="143245"/>
                  </a:lnTo>
                  <a:lnTo>
                    <a:pt x="5367" y="190236"/>
                  </a:lnTo>
                  <a:lnTo>
                    <a:pt x="10706" y="236989"/>
                  </a:lnTo>
                  <a:lnTo>
                    <a:pt x="17693" y="282861"/>
                  </a:lnTo>
                  <a:lnTo>
                    <a:pt x="26389" y="328423"/>
                  </a:lnTo>
                  <a:lnTo>
                    <a:pt x="36733" y="373437"/>
                  </a:lnTo>
                  <a:lnTo>
                    <a:pt x="48696" y="417864"/>
                  </a:lnTo>
                  <a:lnTo>
                    <a:pt x="62245" y="461671"/>
                  </a:lnTo>
                  <a:lnTo>
                    <a:pt x="77353" y="504819"/>
                  </a:lnTo>
                  <a:lnTo>
                    <a:pt x="93986" y="547272"/>
                  </a:lnTo>
                  <a:lnTo>
                    <a:pt x="112117" y="588995"/>
                  </a:lnTo>
                  <a:lnTo>
                    <a:pt x="131713" y="629951"/>
                  </a:lnTo>
                  <a:lnTo>
                    <a:pt x="152745" y="670103"/>
                  </a:lnTo>
                  <a:lnTo>
                    <a:pt x="175183" y="709414"/>
                  </a:lnTo>
                  <a:lnTo>
                    <a:pt x="198995" y="747850"/>
                  </a:lnTo>
                  <a:lnTo>
                    <a:pt x="224153" y="785373"/>
                  </a:lnTo>
                  <a:lnTo>
                    <a:pt x="250624" y="821946"/>
                  </a:lnTo>
                  <a:lnTo>
                    <a:pt x="278379" y="857534"/>
                  </a:lnTo>
                  <a:lnTo>
                    <a:pt x="307388" y="892100"/>
                  </a:lnTo>
                  <a:lnTo>
                    <a:pt x="337620" y="925607"/>
                  </a:lnTo>
                  <a:lnTo>
                    <a:pt x="369045" y="958020"/>
                  </a:lnTo>
                  <a:lnTo>
                    <a:pt x="401633" y="989301"/>
                  </a:lnTo>
                  <a:lnTo>
                    <a:pt x="435352" y="1019415"/>
                  </a:lnTo>
                  <a:lnTo>
                    <a:pt x="470173" y="1048325"/>
                  </a:lnTo>
                  <a:lnTo>
                    <a:pt x="506066" y="1075995"/>
                  </a:lnTo>
                  <a:lnTo>
                    <a:pt x="542999" y="1102388"/>
                  </a:lnTo>
                  <a:lnTo>
                    <a:pt x="580943" y="1127467"/>
                  </a:lnTo>
                  <a:lnTo>
                    <a:pt x="619868" y="1151198"/>
                  </a:lnTo>
                  <a:lnTo>
                    <a:pt x="659742" y="1173542"/>
                  </a:lnTo>
                  <a:lnTo>
                    <a:pt x="700536" y="1194464"/>
                  </a:lnTo>
                  <a:lnTo>
                    <a:pt x="742219" y="1213928"/>
                  </a:lnTo>
                  <a:lnTo>
                    <a:pt x="784760" y="1231896"/>
                  </a:lnTo>
                  <a:lnTo>
                    <a:pt x="828131" y="1248333"/>
                  </a:lnTo>
                  <a:lnTo>
                    <a:pt x="872299" y="1263202"/>
                  </a:lnTo>
                  <a:lnTo>
                    <a:pt x="917235" y="1276467"/>
                  </a:lnTo>
                  <a:lnTo>
                    <a:pt x="962908" y="1288091"/>
                  </a:lnTo>
                  <a:lnTo>
                    <a:pt x="1009288" y="1298038"/>
                  </a:lnTo>
                  <a:lnTo>
                    <a:pt x="1056345" y="1306271"/>
                  </a:lnTo>
                  <a:lnTo>
                    <a:pt x="1104049" y="1312755"/>
                  </a:lnTo>
                  <a:lnTo>
                    <a:pt x="1105823" y="1264787"/>
                  </a:lnTo>
                  <a:lnTo>
                    <a:pt x="1105767" y="1217136"/>
                  </a:lnTo>
                  <a:lnTo>
                    <a:pt x="1103913" y="1169839"/>
                  </a:lnTo>
                  <a:lnTo>
                    <a:pt x="1100290" y="1122933"/>
                  </a:lnTo>
                  <a:lnTo>
                    <a:pt x="1094929" y="1076454"/>
                  </a:lnTo>
                  <a:lnTo>
                    <a:pt x="1087861" y="1030441"/>
                  </a:lnTo>
                  <a:lnTo>
                    <a:pt x="1079115" y="984929"/>
                  </a:lnTo>
                  <a:lnTo>
                    <a:pt x="1068723" y="939956"/>
                  </a:lnTo>
                  <a:lnTo>
                    <a:pt x="1056715" y="895558"/>
                  </a:lnTo>
                  <a:lnTo>
                    <a:pt x="1043122" y="851774"/>
                  </a:lnTo>
                  <a:lnTo>
                    <a:pt x="1027973" y="808639"/>
                  </a:lnTo>
                  <a:lnTo>
                    <a:pt x="1011301" y="766190"/>
                  </a:lnTo>
                  <a:lnTo>
                    <a:pt x="993134" y="724465"/>
                  </a:lnTo>
                  <a:lnTo>
                    <a:pt x="973504" y="683501"/>
                  </a:lnTo>
                  <a:lnTo>
                    <a:pt x="952441" y="643334"/>
                  </a:lnTo>
                  <a:lnTo>
                    <a:pt x="929975" y="604001"/>
                  </a:lnTo>
                  <a:lnTo>
                    <a:pt x="906138" y="565540"/>
                  </a:lnTo>
                  <a:lnTo>
                    <a:pt x="880960" y="527988"/>
                  </a:lnTo>
                  <a:lnTo>
                    <a:pt x="854470" y="491380"/>
                  </a:lnTo>
                  <a:lnTo>
                    <a:pt x="826701" y="455755"/>
                  </a:lnTo>
                  <a:lnTo>
                    <a:pt x="797681" y="421149"/>
                  </a:lnTo>
                  <a:lnTo>
                    <a:pt x="767443" y="387600"/>
                  </a:lnTo>
                  <a:lnTo>
                    <a:pt x="736015" y="355143"/>
                  </a:lnTo>
                  <a:lnTo>
                    <a:pt x="703429" y="323817"/>
                  </a:lnTo>
                  <a:lnTo>
                    <a:pt x="669716" y="293658"/>
                  </a:lnTo>
                  <a:lnTo>
                    <a:pt x="634905" y="264703"/>
                  </a:lnTo>
                  <a:lnTo>
                    <a:pt x="599028" y="236989"/>
                  </a:lnTo>
                  <a:lnTo>
                    <a:pt x="562115" y="210553"/>
                  </a:lnTo>
                  <a:lnTo>
                    <a:pt x="524195" y="185432"/>
                  </a:lnTo>
                  <a:lnTo>
                    <a:pt x="485301" y="161662"/>
                  </a:lnTo>
                  <a:lnTo>
                    <a:pt x="445462" y="139282"/>
                  </a:lnTo>
                  <a:lnTo>
                    <a:pt x="404709" y="118328"/>
                  </a:lnTo>
                  <a:lnTo>
                    <a:pt x="363072" y="98836"/>
                  </a:lnTo>
                  <a:lnTo>
                    <a:pt x="320583" y="80844"/>
                  </a:lnTo>
                  <a:lnTo>
                    <a:pt x="277270" y="64389"/>
                  </a:lnTo>
                  <a:lnTo>
                    <a:pt x="233166" y="49508"/>
                  </a:lnTo>
                  <a:lnTo>
                    <a:pt x="188300" y="36237"/>
                  </a:lnTo>
                  <a:lnTo>
                    <a:pt x="142703" y="24614"/>
                  </a:lnTo>
                  <a:lnTo>
                    <a:pt x="96405" y="14675"/>
                  </a:lnTo>
                  <a:lnTo>
                    <a:pt x="49438" y="6458"/>
                  </a:lnTo>
                  <a:lnTo>
                    <a:pt x="1831" y="0"/>
                  </a:lnTo>
                  <a:close/>
                </a:path>
              </a:pathLst>
            </a:custGeom>
            <a:solidFill>
              <a:srgbClr val="8CD0B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959" name="Google Shape;959;p31"/>
            <p:cNvSpPr/>
            <p:nvPr/>
          </p:nvSpPr>
          <p:spPr>
            <a:xfrm>
              <a:off x="4190685" y="3604366"/>
              <a:ext cx="381669" cy="472392"/>
            </a:xfrm>
            <a:custGeom>
              <a:avLst/>
              <a:gdLst/>
              <a:ahLst/>
              <a:cxnLst/>
              <a:rect l="l" t="t" r="r" b="b"/>
              <a:pathLst>
                <a:path w="838834" h="1038225" extrusionOk="0">
                  <a:moveTo>
                    <a:pt x="838361" y="1037800"/>
                  </a:moveTo>
                  <a:lnTo>
                    <a:pt x="0" y="0"/>
                  </a:lnTo>
                </a:path>
              </a:pathLst>
            </a:custGeom>
            <a:noFill/>
            <a:ln w="9525" cap="flat" cmpd="sng">
              <a:solidFill>
                <a:srgbClr val="146B9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960" name="Google Shape;960;p31"/>
            <p:cNvSpPr/>
            <p:nvPr/>
          </p:nvSpPr>
          <p:spPr>
            <a:xfrm>
              <a:off x="4578876" y="2183911"/>
              <a:ext cx="0" cy="3393135"/>
            </a:xfrm>
            <a:custGeom>
              <a:avLst/>
              <a:gdLst/>
              <a:ahLst/>
              <a:cxnLst/>
              <a:rect l="l" t="t" r="r" b="b"/>
              <a:pathLst>
                <a:path w="120000" h="7457440" extrusionOk="0">
                  <a:moveTo>
                    <a:pt x="0" y="0"/>
                  </a:moveTo>
                  <a:lnTo>
                    <a:pt x="0" y="7456924"/>
                  </a:lnTo>
                </a:path>
              </a:pathLst>
            </a:custGeom>
            <a:noFill/>
            <a:ln w="9525" cap="flat" cmpd="sng">
              <a:solidFill>
                <a:srgbClr val="126B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800" dirty="0"/>
            </a:p>
          </p:txBody>
        </p:sp>
        <p:sp>
          <p:nvSpPr>
            <p:cNvPr id="961" name="Google Shape;961;p31"/>
            <p:cNvSpPr/>
            <p:nvPr/>
          </p:nvSpPr>
          <p:spPr>
            <a:xfrm>
              <a:off x="4207910" y="1455226"/>
              <a:ext cx="728669" cy="728669"/>
            </a:xfrm>
            <a:custGeom>
              <a:avLst/>
              <a:gdLst/>
              <a:ahLst/>
              <a:cxnLst/>
              <a:rect l="l" t="t" r="r" b="b"/>
              <a:pathLst>
                <a:path w="1601470" h="1601470" extrusionOk="0">
                  <a:moveTo>
                    <a:pt x="805160" y="0"/>
                  </a:moveTo>
                  <a:lnTo>
                    <a:pt x="757955" y="1070"/>
                  </a:lnTo>
                  <a:lnTo>
                    <a:pt x="711272" y="4899"/>
                  </a:lnTo>
                  <a:lnTo>
                    <a:pt x="665207" y="11421"/>
                  </a:lnTo>
                  <a:lnTo>
                    <a:pt x="619859" y="20568"/>
                  </a:lnTo>
                  <a:lnTo>
                    <a:pt x="575326" y="32273"/>
                  </a:lnTo>
                  <a:lnTo>
                    <a:pt x="531705" y="46471"/>
                  </a:lnTo>
                  <a:lnTo>
                    <a:pt x="489094" y="63093"/>
                  </a:lnTo>
                  <a:lnTo>
                    <a:pt x="447590" y="82074"/>
                  </a:lnTo>
                  <a:lnTo>
                    <a:pt x="407293" y="103347"/>
                  </a:lnTo>
                  <a:lnTo>
                    <a:pt x="368299" y="126845"/>
                  </a:lnTo>
                  <a:lnTo>
                    <a:pt x="330706" y="152500"/>
                  </a:lnTo>
                  <a:lnTo>
                    <a:pt x="294612" y="180248"/>
                  </a:lnTo>
                  <a:lnTo>
                    <a:pt x="260115" y="210020"/>
                  </a:lnTo>
                  <a:lnTo>
                    <a:pt x="227313" y="241750"/>
                  </a:lnTo>
                  <a:lnTo>
                    <a:pt x="196303" y="275371"/>
                  </a:lnTo>
                  <a:lnTo>
                    <a:pt x="167183" y="310816"/>
                  </a:lnTo>
                  <a:lnTo>
                    <a:pt x="140052" y="348020"/>
                  </a:lnTo>
                  <a:lnTo>
                    <a:pt x="115006" y="386914"/>
                  </a:lnTo>
                  <a:lnTo>
                    <a:pt x="92144" y="427432"/>
                  </a:lnTo>
                  <a:lnTo>
                    <a:pt x="71563" y="469508"/>
                  </a:lnTo>
                  <a:lnTo>
                    <a:pt x="53361" y="513075"/>
                  </a:lnTo>
                  <a:lnTo>
                    <a:pt x="37637" y="558066"/>
                  </a:lnTo>
                  <a:lnTo>
                    <a:pt x="24487" y="604414"/>
                  </a:lnTo>
                  <a:lnTo>
                    <a:pt x="14009" y="652052"/>
                  </a:lnTo>
                  <a:lnTo>
                    <a:pt x="6403" y="700234"/>
                  </a:lnTo>
                  <a:lnTo>
                    <a:pt x="1755" y="748187"/>
                  </a:lnTo>
                  <a:lnTo>
                    <a:pt x="0" y="795816"/>
                  </a:lnTo>
                  <a:lnTo>
                    <a:pt x="1070" y="843021"/>
                  </a:lnTo>
                  <a:lnTo>
                    <a:pt x="4899" y="889705"/>
                  </a:lnTo>
                  <a:lnTo>
                    <a:pt x="11420" y="935770"/>
                  </a:lnTo>
                  <a:lnTo>
                    <a:pt x="20567" y="981118"/>
                  </a:lnTo>
                  <a:lnTo>
                    <a:pt x="32272" y="1025652"/>
                  </a:lnTo>
                  <a:lnTo>
                    <a:pt x="46469" y="1069274"/>
                  </a:lnTo>
                  <a:lnTo>
                    <a:pt x="63091" y="1111885"/>
                  </a:lnTo>
                  <a:lnTo>
                    <a:pt x="82072" y="1153389"/>
                  </a:lnTo>
                  <a:lnTo>
                    <a:pt x="103345" y="1193687"/>
                  </a:lnTo>
                  <a:lnTo>
                    <a:pt x="126842" y="1232682"/>
                  </a:lnTo>
                  <a:lnTo>
                    <a:pt x="152498" y="1270275"/>
                  </a:lnTo>
                  <a:lnTo>
                    <a:pt x="180246" y="1306370"/>
                  </a:lnTo>
                  <a:lnTo>
                    <a:pt x="210018" y="1340867"/>
                  </a:lnTo>
                  <a:lnTo>
                    <a:pt x="241748" y="1373670"/>
                  </a:lnTo>
                  <a:lnTo>
                    <a:pt x="275370" y="1404680"/>
                  </a:lnTo>
                  <a:lnTo>
                    <a:pt x="310816" y="1433800"/>
                  </a:lnTo>
                  <a:lnTo>
                    <a:pt x="348020" y="1460932"/>
                  </a:lnTo>
                  <a:lnTo>
                    <a:pt x="386915" y="1485979"/>
                  </a:lnTo>
                  <a:lnTo>
                    <a:pt x="427435" y="1508841"/>
                  </a:lnTo>
                  <a:lnTo>
                    <a:pt x="469512" y="1529422"/>
                  </a:lnTo>
                  <a:lnTo>
                    <a:pt x="513080" y="1547624"/>
                  </a:lnTo>
                  <a:lnTo>
                    <a:pt x="558073" y="1563349"/>
                  </a:lnTo>
                  <a:lnTo>
                    <a:pt x="604422" y="1576499"/>
                  </a:lnTo>
                  <a:lnTo>
                    <a:pt x="652063" y="1586977"/>
                  </a:lnTo>
                  <a:lnTo>
                    <a:pt x="700243" y="1594583"/>
                  </a:lnTo>
                  <a:lnTo>
                    <a:pt x="748196" y="1599231"/>
                  </a:lnTo>
                  <a:lnTo>
                    <a:pt x="795823" y="1600986"/>
                  </a:lnTo>
                  <a:lnTo>
                    <a:pt x="843028" y="1599916"/>
                  </a:lnTo>
                  <a:lnTo>
                    <a:pt x="889711" y="1596086"/>
                  </a:lnTo>
                  <a:lnTo>
                    <a:pt x="935775" y="1589565"/>
                  </a:lnTo>
                  <a:lnTo>
                    <a:pt x="981123" y="1580418"/>
                  </a:lnTo>
                  <a:lnTo>
                    <a:pt x="1025656" y="1568712"/>
                  </a:lnTo>
                  <a:lnTo>
                    <a:pt x="1069277" y="1554515"/>
                  </a:lnTo>
                  <a:lnTo>
                    <a:pt x="1111888" y="1537892"/>
                  </a:lnTo>
                  <a:lnTo>
                    <a:pt x="1153392" y="1518911"/>
                  </a:lnTo>
                  <a:lnTo>
                    <a:pt x="1193689" y="1497638"/>
                  </a:lnTo>
                  <a:lnTo>
                    <a:pt x="1232684" y="1474140"/>
                  </a:lnTo>
                  <a:lnTo>
                    <a:pt x="1270277" y="1448484"/>
                  </a:lnTo>
                  <a:lnTo>
                    <a:pt x="1306371" y="1420736"/>
                  </a:lnTo>
                  <a:lnTo>
                    <a:pt x="1340868" y="1390964"/>
                  </a:lnTo>
                  <a:lnTo>
                    <a:pt x="1373671" y="1359233"/>
                  </a:lnTo>
                  <a:lnTo>
                    <a:pt x="1404681" y="1325612"/>
                  </a:lnTo>
                  <a:lnTo>
                    <a:pt x="1433801" y="1290166"/>
                  </a:lnTo>
                  <a:lnTo>
                    <a:pt x="1460933" y="1252962"/>
                  </a:lnTo>
                  <a:lnTo>
                    <a:pt x="1485979" y="1214067"/>
                  </a:lnTo>
                  <a:lnTo>
                    <a:pt x="1508842" y="1173548"/>
                  </a:lnTo>
                  <a:lnTo>
                    <a:pt x="1529423" y="1131471"/>
                  </a:lnTo>
                  <a:lnTo>
                    <a:pt x="1547625" y="1087903"/>
                  </a:lnTo>
                  <a:lnTo>
                    <a:pt x="1563350" y="1042911"/>
                  </a:lnTo>
                  <a:lnTo>
                    <a:pt x="1576500" y="996562"/>
                  </a:lnTo>
                  <a:lnTo>
                    <a:pt x="1586977" y="948923"/>
                  </a:lnTo>
                  <a:lnTo>
                    <a:pt x="1594584" y="900742"/>
                  </a:lnTo>
                  <a:lnTo>
                    <a:pt x="1599231" y="852788"/>
                  </a:lnTo>
                  <a:lnTo>
                    <a:pt x="1600987" y="805160"/>
                  </a:lnTo>
                  <a:lnTo>
                    <a:pt x="1599916" y="757955"/>
                  </a:lnTo>
                  <a:lnTo>
                    <a:pt x="1596087" y="711272"/>
                  </a:lnTo>
                  <a:lnTo>
                    <a:pt x="1589565" y="665207"/>
                  </a:lnTo>
                  <a:lnTo>
                    <a:pt x="1580418" y="619859"/>
                  </a:lnTo>
                  <a:lnTo>
                    <a:pt x="1568713" y="575325"/>
                  </a:lnTo>
                  <a:lnTo>
                    <a:pt x="1554515" y="531704"/>
                  </a:lnTo>
                  <a:lnTo>
                    <a:pt x="1537892" y="489093"/>
                  </a:lnTo>
                  <a:lnTo>
                    <a:pt x="1518911" y="447590"/>
                  </a:lnTo>
                  <a:lnTo>
                    <a:pt x="1497638" y="407292"/>
                  </a:lnTo>
                  <a:lnTo>
                    <a:pt x="1474140" y="368298"/>
                  </a:lnTo>
                  <a:lnTo>
                    <a:pt x="1448484" y="330706"/>
                  </a:lnTo>
                  <a:lnTo>
                    <a:pt x="1420736" y="294612"/>
                  </a:lnTo>
                  <a:lnTo>
                    <a:pt x="1390964" y="260115"/>
                  </a:lnTo>
                  <a:lnTo>
                    <a:pt x="1359234" y="227313"/>
                  </a:lnTo>
                  <a:lnTo>
                    <a:pt x="1325612" y="196303"/>
                  </a:lnTo>
                  <a:lnTo>
                    <a:pt x="1290166" y="167183"/>
                  </a:lnTo>
                  <a:lnTo>
                    <a:pt x="1252962" y="140052"/>
                  </a:lnTo>
                  <a:lnTo>
                    <a:pt x="1214067" y="115006"/>
                  </a:lnTo>
                  <a:lnTo>
                    <a:pt x="1173548" y="92143"/>
                  </a:lnTo>
                  <a:lnTo>
                    <a:pt x="1131471" y="71563"/>
                  </a:lnTo>
                  <a:lnTo>
                    <a:pt x="1087904" y="53361"/>
                  </a:lnTo>
                  <a:lnTo>
                    <a:pt x="1042912" y="37636"/>
                  </a:lnTo>
                  <a:lnTo>
                    <a:pt x="996563" y="24486"/>
                  </a:lnTo>
                  <a:lnTo>
                    <a:pt x="948923" y="14009"/>
                  </a:lnTo>
                  <a:lnTo>
                    <a:pt x="900742" y="6402"/>
                  </a:lnTo>
                  <a:lnTo>
                    <a:pt x="852788" y="1755"/>
                  </a:lnTo>
                  <a:lnTo>
                    <a:pt x="805160" y="0"/>
                  </a:lnTo>
                  <a:close/>
                </a:path>
              </a:pathLst>
            </a:custGeom>
            <a:solidFill>
              <a:srgbClr val="126B8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962" name="Google Shape;962;p31"/>
            <p:cNvSpPr/>
            <p:nvPr/>
          </p:nvSpPr>
          <p:spPr>
            <a:xfrm>
              <a:off x="4553208" y="1897733"/>
              <a:ext cx="111600" cy="1116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963" name="Google Shape;963;p31"/>
            <p:cNvSpPr/>
            <p:nvPr/>
          </p:nvSpPr>
          <p:spPr>
            <a:xfrm>
              <a:off x="4698446" y="1944505"/>
              <a:ext cx="75300" cy="753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800"/>
            </a:p>
          </p:txBody>
        </p:sp>
        <p:sp>
          <p:nvSpPr>
            <p:cNvPr id="964" name="Google Shape;964;p31"/>
            <p:cNvSpPr/>
            <p:nvPr/>
          </p:nvSpPr>
          <p:spPr>
            <a:xfrm>
              <a:off x="4708785" y="1828420"/>
              <a:ext cx="75300" cy="753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800"/>
            </a:p>
          </p:txBody>
        </p:sp>
      </p:grpSp>
      <p:sp>
        <p:nvSpPr>
          <p:cNvPr id="9" name="ZoneTexte 8"/>
          <p:cNvSpPr txBox="1"/>
          <p:nvPr/>
        </p:nvSpPr>
        <p:spPr>
          <a:xfrm>
            <a:off x="4552262" y="2249129"/>
            <a:ext cx="4114800" cy="615553"/>
          </a:xfrm>
          <a:prstGeom prst="rect">
            <a:avLst/>
          </a:prstGeom>
          <a:noFill/>
        </p:spPr>
        <p:txBody>
          <a:bodyPr wrap="square" rtlCol="0">
            <a:spAutoFit/>
          </a:bodyPr>
          <a:lstStyle/>
          <a:p>
            <a:r>
              <a:rPr lang="fr-FR" sz="2000" dirty="0" smtClean="0">
                <a:ln w="22225">
                  <a:solidFill>
                    <a:schemeClr val="accent2"/>
                  </a:solidFill>
                  <a:prstDash val="solid"/>
                </a:ln>
                <a:solidFill>
                  <a:schemeClr val="accent2">
                    <a:lumMod val="40000"/>
                    <a:lumOff val="60000"/>
                  </a:schemeClr>
                </a:solidFill>
              </a:rPr>
              <a:t>II. </a:t>
            </a:r>
            <a:r>
              <a:rPr lang="fr-FR" sz="2000" dirty="0" err="1" smtClean="0">
                <a:ln w="22225">
                  <a:solidFill>
                    <a:schemeClr val="accent2"/>
                  </a:solidFill>
                  <a:prstDash val="solid"/>
                </a:ln>
                <a:solidFill>
                  <a:schemeClr val="accent2">
                    <a:lumMod val="40000"/>
                    <a:lumOff val="60000"/>
                  </a:schemeClr>
                </a:solidFill>
              </a:rPr>
              <a:t>RoBERTa</a:t>
            </a:r>
            <a:r>
              <a:rPr lang="fr-FR" sz="2000" dirty="0" smtClean="0">
                <a:ln w="22225">
                  <a:solidFill>
                    <a:schemeClr val="accent2"/>
                  </a:solidFill>
                  <a:prstDash val="solid"/>
                </a:ln>
                <a:solidFill>
                  <a:schemeClr val="accent2">
                    <a:lumMod val="40000"/>
                    <a:lumOff val="60000"/>
                  </a:schemeClr>
                </a:solidFill>
              </a:rPr>
              <a:t> </a:t>
            </a:r>
            <a:endParaRPr lang="fr-FR" dirty="0">
              <a:solidFill>
                <a:srgbClr val="0F6890"/>
              </a:solidFill>
            </a:endParaRPr>
          </a:p>
          <a:p>
            <a:endParaRPr lang="fr-FR" dirty="0">
              <a:solidFill>
                <a:srgbClr val="0F6890"/>
              </a:solidFill>
            </a:endParaRPr>
          </a:p>
        </p:txBody>
      </p:sp>
      <p:sp>
        <p:nvSpPr>
          <p:cNvPr id="24" name="ZoneTexte 23"/>
          <p:cNvSpPr txBox="1"/>
          <p:nvPr/>
        </p:nvSpPr>
        <p:spPr>
          <a:xfrm>
            <a:off x="7272456" y="4866501"/>
            <a:ext cx="2133600" cy="276999"/>
          </a:xfrm>
          <a:prstGeom prst="rect">
            <a:avLst/>
          </a:prstGeom>
          <a:noFill/>
        </p:spPr>
        <p:txBody>
          <a:bodyPr wrap="square" rtlCol="0">
            <a:spAutoFit/>
          </a:bodyPr>
          <a:lstStyle/>
          <a:p>
            <a:r>
              <a:rPr lang="fr-FR" sz="1200" b="1" dirty="0" smtClean="0">
                <a:solidFill>
                  <a:schemeClr val="accent4"/>
                </a:solidFill>
              </a:rPr>
              <a:t> Oussama MECHHOUR</a:t>
            </a:r>
            <a:endParaRPr lang="fr-FR" sz="1200" b="1" dirty="0">
              <a:solidFill>
                <a:schemeClr val="accent4"/>
              </a:solidFill>
            </a:endParaRPr>
          </a:p>
        </p:txBody>
      </p:sp>
      <p:sp>
        <p:nvSpPr>
          <p:cNvPr id="27" name="ZoneTexte 26"/>
          <p:cNvSpPr txBox="1"/>
          <p:nvPr/>
        </p:nvSpPr>
        <p:spPr>
          <a:xfrm>
            <a:off x="2284688" y="1930724"/>
            <a:ext cx="3690429" cy="615553"/>
          </a:xfrm>
          <a:prstGeom prst="rect">
            <a:avLst/>
          </a:prstGeom>
          <a:noFill/>
        </p:spPr>
        <p:txBody>
          <a:bodyPr wrap="square" rtlCol="0">
            <a:spAutoFit/>
          </a:bodyPr>
          <a:lstStyle/>
          <a:p>
            <a:r>
              <a:rPr lang="fr-FR" sz="2000" dirty="0" smtClean="0">
                <a:ln w="22225">
                  <a:solidFill>
                    <a:schemeClr val="accent2"/>
                  </a:solidFill>
                  <a:prstDash val="solid"/>
                </a:ln>
                <a:solidFill>
                  <a:schemeClr val="accent2">
                    <a:lumMod val="40000"/>
                    <a:lumOff val="60000"/>
                  </a:schemeClr>
                </a:solidFill>
              </a:rPr>
              <a:t>I. </a:t>
            </a:r>
            <a:r>
              <a:rPr lang="fr-FR" sz="2000" dirty="0" err="1" smtClean="0">
                <a:ln w="22225">
                  <a:solidFill>
                    <a:schemeClr val="accent2"/>
                  </a:solidFill>
                  <a:prstDash val="solid"/>
                </a:ln>
                <a:solidFill>
                  <a:schemeClr val="accent2">
                    <a:lumMod val="40000"/>
                    <a:lumOff val="60000"/>
                  </a:schemeClr>
                </a:solidFill>
              </a:rPr>
              <a:t>XLNet</a:t>
            </a:r>
            <a:endParaRPr lang="fr-FR" dirty="0">
              <a:solidFill>
                <a:srgbClr val="0F6890"/>
              </a:solidFill>
            </a:endParaRPr>
          </a:p>
          <a:p>
            <a:endParaRPr lang="fr-FR" dirty="0">
              <a:solidFill>
                <a:srgbClr val="0F6890"/>
              </a:solidFill>
            </a:endParaRPr>
          </a:p>
        </p:txBody>
      </p:sp>
      <p:sp>
        <p:nvSpPr>
          <p:cNvPr id="3" name="Ellipse 2"/>
          <p:cNvSpPr/>
          <p:nvPr/>
        </p:nvSpPr>
        <p:spPr>
          <a:xfrm>
            <a:off x="8721850" y="51332"/>
            <a:ext cx="384313" cy="397566"/>
          </a:xfrm>
          <a:prstGeom prst="ellipse">
            <a:avLst/>
          </a:prstGeom>
          <a:solidFill>
            <a:srgbClr val="45A3C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7030A0"/>
                </a:solidFill>
              </a:rPr>
              <a:t>0</a:t>
            </a:r>
          </a:p>
        </p:txBody>
      </p:sp>
      <p:sp>
        <p:nvSpPr>
          <p:cNvPr id="25" name="ZoneTexte 24"/>
          <p:cNvSpPr txBox="1"/>
          <p:nvPr/>
        </p:nvSpPr>
        <p:spPr>
          <a:xfrm>
            <a:off x="2074062" y="3282072"/>
            <a:ext cx="3128543" cy="400110"/>
          </a:xfrm>
          <a:prstGeom prst="rect">
            <a:avLst/>
          </a:prstGeom>
          <a:noFill/>
        </p:spPr>
        <p:txBody>
          <a:bodyPr wrap="square" rtlCol="0">
            <a:spAutoFit/>
          </a:bodyPr>
          <a:lstStyle/>
          <a:p>
            <a:r>
              <a:rPr lang="fr-FR" sz="2000" dirty="0" smtClean="0">
                <a:ln w="22225">
                  <a:solidFill>
                    <a:schemeClr val="accent2"/>
                  </a:solidFill>
                  <a:prstDash val="solid"/>
                </a:ln>
                <a:solidFill>
                  <a:schemeClr val="accent2">
                    <a:lumMod val="40000"/>
                    <a:lumOff val="60000"/>
                  </a:schemeClr>
                </a:solidFill>
              </a:rPr>
              <a:t>III. BERT-large</a:t>
            </a:r>
            <a:endParaRPr lang="fr-FR" dirty="0">
              <a:solidFill>
                <a:srgbClr val="0F6890"/>
              </a:solidFill>
            </a:endParaRPr>
          </a:p>
        </p:txBody>
      </p:sp>
      <p:sp>
        <p:nvSpPr>
          <p:cNvPr id="28" name="Sous-titre 3"/>
          <p:cNvSpPr>
            <a:spLocks noGrp="1"/>
          </p:cNvSpPr>
          <p:nvPr>
            <p:ph type="subTitle" idx="4"/>
          </p:nvPr>
        </p:nvSpPr>
        <p:spPr>
          <a:xfrm>
            <a:off x="4641606" y="3649563"/>
            <a:ext cx="3095998" cy="631475"/>
          </a:xfrm>
        </p:spPr>
        <p:txBody>
          <a:bodyPr/>
          <a:lstStyle/>
          <a:p>
            <a:r>
              <a:rPr lang="fr-FR" sz="2000" dirty="0" smtClean="0">
                <a:ln w="22225">
                  <a:solidFill>
                    <a:schemeClr val="accent2"/>
                  </a:solidFill>
                  <a:prstDash val="solid"/>
                </a:ln>
                <a:solidFill>
                  <a:schemeClr val="accent2">
                    <a:lumMod val="40000"/>
                    <a:lumOff val="60000"/>
                  </a:schemeClr>
                </a:solidFill>
              </a:rPr>
              <a:t>IV. TF-IDF(avec contexte) et BERT-base </a:t>
            </a:r>
            <a:endParaRPr lang="fr-FR" sz="2000" dirty="0">
              <a:ln w="22225">
                <a:solidFill>
                  <a:schemeClr val="accent2"/>
                </a:solidFill>
                <a:prstDash val="solid"/>
              </a:ln>
              <a:solidFill>
                <a:schemeClr val="accent2">
                  <a:lumMod val="40000"/>
                  <a:lumOff val="60000"/>
                </a:schemeClr>
              </a:solidFill>
            </a:endParaRPr>
          </a:p>
        </p:txBody>
      </p:sp>
      <p:sp>
        <p:nvSpPr>
          <p:cNvPr id="26" name="Sous-titre 3"/>
          <p:cNvSpPr txBox="1">
            <a:spLocks/>
          </p:cNvSpPr>
          <p:nvPr/>
        </p:nvSpPr>
        <p:spPr>
          <a:xfrm>
            <a:off x="4701868" y="4547500"/>
            <a:ext cx="3275861" cy="457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dirty="0" smtClean="0">
                <a:ln w="22225">
                  <a:solidFill>
                    <a:schemeClr val="accent2"/>
                  </a:solidFill>
                  <a:prstDash val="solid"/>
                </a:ln>
                <a:solidFill>
                  <a:schemeClr val="accent2">
                    <a:lumMod val="40000"/>
                    <a:lumOff val="60000"/>
                  </a:schemeClr>
                </a:solidFill>
              </a:rPr>
              <a:t>VI. BERT-base</a:t>
            </a:r>
            <a:endParaRPr lang="fr-FR" sz="2000" dirty="0">
              <a:ln w="22225">
                <a:solidFill>
                  <a:schemeClr val="accent2"/>
                </a:solidFill>
                <a:prstDash val="solid"/>
              </a:ln>
              <a:solidFill>
                <a:schemeClr val="accent2">
                  <a:lumMod val="40000"/>
                  <a:lumOff val="60000"/>
                </a:schemeClr>
              </a:solidFill>
            </a:endParaRPr>
          </a:p>
        </p:txBody>
      </p:sp>
      <p:sp>
        <p:nvSpPr>
          <p:cNvPr id="29" name="Sous-titre 3"/>
          <p:cNvSpPr txBox="1">
            <a:spLocks/>
          </p:cNvSpPr>
          <p:nvPr/>
        </p:nvSpPr>
        <p:spPr>
          <a:xfrm>
            <a:off x="1636378" y="4103964"/>
            <a:ext cx="4987047" cy="457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dirty="0" smtClean="0">
                <a:ln w="22225">
                  <a:solidFill>
                    <a:schemeClr val="accent2"/>
                  </a:solidFill>
                  <a:prstDash val="solid"/>
                </a:ln>
                <a:solidFill>
                  <a:schemeClr val="accent2">
                    <a:lumMod val="40000"/>
                    <a:lumOff val="60000"/>
                  </a:schemeClr>
                </a:solidFill>
              </a:rPr>
              <a:t>V. TF-IDF</a:t>
            </a:r>
            <a:r>
              <a:rPr lang="fr-FR" sz="2000" dirty="0">
                <a:ln w="22225">
                  <a:solidFill>
                    <a:schemeClr val="accent2"/>
                  </a:solidFill>
                  <a:prstDash val="solid"/>
                </a:ln>
                <a:solidFill>
                  <a:schemeClr val="accent2">
                    <a:lumMod val="40000"/>
                    <a:lumOff val="60000"/>
                  </a:schemeClr>
                </a:solidFill>
              </a:rPr>
              <a:t>(avec contexte</a:t>
            </a:r>
            <a:r>
              <a:rPr lang="fr-FR" sz="2000" dirty="0" smtClean="0">
                <a:ln w="22225">
                  <a:solidFill>
                    <a:schemeClr val="accent2"/>
                  </a:solidFill>
                  <a:prstDash val="solid"/>
                </a:ln>
                <a:solidFill>
                  <a:schemeClr val="accent2">
                    <a:lumMod val="40000"/>
                    <a:lumOff val="60000"/>
                  </a:schemeClr>
                </a:solidFill>
              </a:rPr>
              <a:t>)</a:t>
            </a:r>
            <a:endParaRPr lang="fr-FR" sz="2000"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79943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
                                            <p:txEl>
                                              <p:pRg st="0" end="0"/>
                                            </p:txEl>
                                          </p:spTgt>
                                        </p:tgtEl>
                                        <p:attrNameLst>
                                          <p:attrName>style.visibility</p:attrName>
                                        </p:attrNameLst>
                                      </p:cBhvr>
                                      <p:to>
                                        <p:strVal val="visible"/>
                                      </p:to>
                                    </p:set>
                                    <p:anim calcmode="lin" valueType="num">
                                      <p:cBhvr additive="base">
                                        <p:cTn id="25"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9">
                                            <p:txEl>
                                              <p:pRg st="0" end="0"/>
                                            </p:txEl>
                                          </p:spTgt>
                                        </p:tgtEl>
                                        <p:attrNameLst>
                                          <p:attrName>style.visibility</p:attrName>
                                        </p:attrNameLst>
                                      </p:cBhvr>
                                      <p:to>
                                        <p:strVal val="visible"/>
                                      </p:to>
                                    </p:set>
                                    <p:anim calcmode="lin" valueType="num">
                                      <p:cBhvr additive="base">
                                        <p:cTn id="31"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
                                            <p:txEl>
                                              <p:pRg st="0" end="0"/>
                                            </p:txEl>
                                          </p:spTgt>
                                        </p:tgtEl>
                                        <p:attrNameLst>
                                          <p:attrName>style.visibility</p:attrName>
                                        </p:attrNameLst>
                                      </p:cBhvr>
                                      <p:to>
                                        <p:strVal val="visible"/>
                                      </p:to>
                                    </p:set>
                                    <p:anim calcmode="lin" valueType="num">
                                      <p:cBhvr additive="base">
                                        <p:cTn id="3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7" grpId="0"/>
      <p:bldP spid="25" grpId="0"/>
      <p:bldP spid="28" grpId="0" build="p"/>
      <p:bldP spid="26" grpId="0" build="p"/>
      <p:bldP spid="2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30" name="Ellipse 29"/>
          <p:cNvSpPr/>
          <p:nvPr/>
        </p:nvSpPr>
        <p:spPr>
          <a:xfrm>
            <a:off x="8540885" y="78191"/>
            <a:ext cx="545383" cy="397566"/>
          </a:xfrm>
          <a:prstGeom prst="ellipse">
            <a:avLst/>
          </a:prstGeom>
          <a:solidFill>
            <a:srgbClr val="45A3C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fr-FR" dirty="0" smtClean="0">
                <a:solidFill>
                  <a:srgbClr val="7030A0"/>
                </a:solidFill>
              </a:rPr>
              <a:t>18</a:t>
            </a:r>
            <a:endParaRPr lang="fr-FR" dirty="0">
              <a:solidFill>
                <a:srgbClr val="7030A0"/>
              </a:solidFill>
            </a:endParaRPr>
          </a:p>
        </p:txBody>
      </p:sp>
      <p:sp>
        <p:nvSpPr>
          <p:cNvPr id="3" name="ZoneTexte 2"/>
          <p:cNvSpPr txBox="1"/>
          <p:nvPr/>
        </p:nvSpPr>
        <p:spPr>
          <a:xfrm>
            <a:off x="745787" y="1245140"/>
            <a:ext cx="1005192" cy="307777"/>
          </a:xfrm>
          <a:prstGeom prst="rect">
            <a:avLst/>
          </a:prstGeom>
          <a:noFill/>
        </p:spPr>
        <p:txBody>
          <a:bodyPr wrap="square" rtlCol="0">
            <a:spAutoFit/>
          </a:bodyPr>
          <a:lstStyle/>
          <a:p>
            <a:pPr marL="285750" indent="-285750">
              <a:buFont typeface="Courier New" panose="02070309020205020404" pitchFamily="49" charset="0"/>
              <a:buChar char="o"/>
            </a:pPr>
            <a:endParaRPr lang="fr-FR" dirty="0"/>
          </a:p>
        </p:txBody>
      </p:sp>
      <p:sp>
        <p:nvSpPr>
          <p:cNvPr id="4" name="ZoneTexte 3"/>
          <p:cNvSpPr txBox="1"/>
          <p:nvPr/>
        </p:nvSpPr>
        <p:spPr>
          <a:xfrm>
            <a:off x="0" y="488727"/>
            <a:ext cx="7892374" cy="523220"/>
          </a:xfrm>
          <a:prstGeom prst="rect">
            <a:avLst/>
          </a:prstGeom>
          <a:noFill/>
        </p:spPr>
        <p:txBody>
          <a:bodyPr wrap="square" rtlCol="0">
            <a:spAutoFit/>
          </a:bodyPr>
          <a:lstStyle/>
          <a:p>
            <a:pPr marL="285750" indent="-285750">
              <a:buFont typeface="Wingdings" panose="05000000000000000000" pitchFamily="2" charset="2"/>
              <a:buChar char="q"/>
            </a:pPr>
            <a:r>
              <a:rPr lang="fr-FR" dirty="0" smtClean="0"/>
              <a:t>Utilisation </a:t>
            </a:r>
            <a:r>
              <a:rPr lang="fr-FR" dirty="0"/>
              <a:t>du </a:t>
            </a:r>
            <a:r>
              <a:rPr lang="fr-FR" dirty="0">
                <a:solidFill>
                  <a:srgbClr val="7030A0"/>
                </a:solidFill>
              </a:rPr>
              <a:t>cosinus</a:t>
            </a:r>
            <a:r>
              <a:rPr lang="fr-FR" dirty="0"/>
              <a:t> pour mesurer </a:t>
            </a:r>
            <a:r>
              <a:rPr lang="fr-FR" dirty="0" smtClean="0"/>
              <a:t> </a:t>
            </a:r>
            <a:r>
              <a:rPr lang="fr-FR" dirty="0"/>
              <a:t>la similarité entre les noms et les descriptions des </a:t>
            </a:r>
            <a:r>
              <a:rPr lang="fr-FR" dirty="0" smtClean="0"/>
              <a:t>variables:</a:t>
            </a:r>
            <a:endParaRPr lang="fr-FR" dirty="0"/>
          </a:p>
        </p:txBody>
      </p:sp>
      <p:sp>
        <p:nvSpPr>
          <p:cNvPr id="7" name="ZoneTexte 6"/>
          <p:cNvSpPr txBox="1"/>
          <p:nvPr/>
        </p:nvSpPr>
        <p:spPr>
          <a:xfrm>
            <a:off x="239947" y="1091251"/>
            <a:ext cx="7535695" cy="307777"/>
          </a:xfrm>
          <a:prstGeom prst="rect">
            <a:avLst/>
          </a:prstGeom>
          <a:noFill/>
        </p:spPr>
        <p:txBody>
          <a:bodyPr wrap="square" rtlCol="0">
            <a:spAutoFit/>
          </a:bodyPr>
          <a:lstStyle/>
          <a:p>
            <a:pPr marL="285750" indent="-285750">
              <a:buFont typeface="Wingdings" panose="05000000000000000000" pitchFamily="2" charset="2"/>
              <a:buChar char="§"/>
            </a:pPr>
            <a:r>
              <a:rPr lang="fr-FR" dirty="0"/>
              <a:t>Avec </a:t>
            </a:r>
            <a:r>
              <a:rPr lang="fr-FR" dirty="0" smtClean="0">
                <a:solidFill>
                  <a:srgbClr val="7030A0"/>
                </a:solidFill>
              </a:rPr>
              <a:t>prétraitement</a:t>
            </a:r>
            <a:r>
              <a:rPr lang="fr-FR" dirty="0" smtClean="0"/>
              <a:t> </a:t>
            </a:r>
            <a:r>
              <a:rPr lang="fr-FR" dirty="0"/>
              <a:t>des </a:t>
            </a:r>
            <a:r>
              <a:rPr lang="fr-FR" dirty="0" smtClean="0"/>
              <a:t>noms et des </a:t>
            </a:r>
            <a:r>
              <a:rPr lang="fr-FR" dirty="0"/>
              <a:t>descriptions des </a:t>
            </a:r>
            <a:r>
              <a:rPr lang="fr-FR" dirty="0" smtClean="0"/>
              <a:t>variables:</a:t>
            </a:r>
            <a:endParaRPr lang="fr-FR" dirty="0"/>
          </a:p>
        </p:txBody>
      </p:sp>
      <p:sp>
        <p:nvSpPr>
          <p:cNvPr id="12" name="ZoneTexte 11"/>
          <p:cNvSpPr txBox="1"/>
          <p:nvPr/>
        </p:nvSpPr>
        <p:spPr>
          <a:xfrm>
            <a:off x="239947" y="2638821"/>
            <a:ext cx="5726349" cy="307777"/>
          </a:xfrm>
          <a:prstGeom prst="rect">
            <a:avLst/>
          </a:prstGeom>
          <a:noFill/>
        </p:spPr>
        <p:txBody>
          <a:bodyPr wrap="square" rtlCol="0">
            <a:spAutoFit/>
          </a:bodyPr>
          <a:lstStyle/>
          <a:p>
            <a:pPr marL="285750" indent="-285750">
              <a:buFont typeface="Wingdings" panose="05000000000000000000" pitchFamily="2" charset="2"/>
              <a:buChar char="§"/>
            </a:pPr>
            <a:r>
              <a:rPr lang="fr-FR" dirty="0" smtClean="0"/>
              <a:t>Sans </a:t>
            </a:r>
            <a:r>
              <a:rPr lang="fr-FR" dirty="0" smtClean="0">
                <a:solidFill>
                  <a:srgbClr val="7030A0"/>
                </a:solidFill>
              </a:rPr>
              <a:t>prétraitement</a:t>
            </a:r>
            <a:r>
              <a:rPr lang="fr-FR" dirty="0" smtClean="0"/>
              <a:t> </a:t>
            </a:r>
            <a:r>
              <a:rPr lang="fr-FR" dirty="0"/>
              <a:t>des noms et des descriptions des </a:t>
            </a:r>
            <a:r>
              <a:rPr lang="fr-FR" dirty="0" smtClean="0"/>
              <a:t>variables:</a:t>
            </a:r>
            <a:endParaRPr lang="fr-FR" dirty="0"/>
          </a:p>
        </p:txBody>
      </p:sp>
      <p:sp>
        <p:nvSpPr>
          <p:cNvPr id="13" name="Sous-titre 3"/>
          <p:cNvSpPr txBox="1">
            <a:spLocks/>
          </p:cNvSpPr>
          <p:nvPr/>
        </p:nvSpPr>
        <p:spPr>
          <a:xfrm>
            <a:off x="2490281" y="-18152"/>
            <a:ext cx="4987047" cy="457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dirty="0" smtClean="0">
                <a:ln w="22225">
                  <a:solidFill>
                    <a:schemeClr val="accent2"/>
                  </a:solidFill>
                  <a:prstDash val="solid"/>
                </a:ln>
                <a:solidFill>
                  <a:schemeClr val="accent2">
                    <a:lumMod val="40000"/>
                    <a:lumOff val="60000"/>
                  </a:schemeClr>
                </a:solidFill>
              </a:rPr>
              <a:t>V. TF-IDF</a:t>
            </a:r>
            <a:r>
              <a:rPr lang="fr-FR" sz="2000" dirty="0">
                <a:ln w="22225">
                  <a:solidFill>
                    <a:schemeClr val="accent2"/>
                  </a:solidFill>
                  <a:prstDash val="solid"/>
                </a:ln>
                <a:solidFill>
                  <a:schemeClr val="accent2">
                    <a:lumMod val="40000"/>
                    <a:lumOff val="60000"/>
                  </a:schemeClr>
                </a:solidFill>
              </a:rPr>
              <a:t>(avec contexte</a:t>
            </a:r>
            <a:r>
              <a:rPr lang="fr-FR" sz="2000" dirty="0" smtClean="0">
                <a:ln w="22225">
                  <a:solidFill>
                    <a:schemeClr val="accent2"/>
                  </a:solidFill>
                  <a:prstDash val="solid"/>
                </a:ln>
                <a:solidFill>
                  <a:schemeClr val="accent2">
                    <a:lumMod val="40000"/>
                    <a:lumOff val="60000"/>
                  </a:schemeClr>
                </a:solidFill>
              </a:rPr>
              <a:t>)</a:t>
            </a:r>
            <a:endParaRPr lang="fr-FR" sz="2000" dirty="0">
              <a:ln w="22225">
                <a:solidFill>
                  <a:schemeClr val="accent2"/>
                </a:solidFill>
                <a:prstDash val="solid"/>
              </a:ln>
              <a:solidFill>
                <a:schemeClr val="accent2">
                  <a:lumMod val="40000"/>
                  <a:lumOff val="60000"/>
                </a:schemeClr>
              </a:solidFill>
            </a:endParaRPr>
          </a:p>
        </p:txBody>
      </p:sp>
      <p:pic>
        <p:nvPicPr>
          <p:cNvPr id="5" name="Image 4"/>
          <p:cNvPicPr>
            <a:picLocks noChangeAspect="1"/>
          </p:cNvPicPr>
          <p:nvPr/>
        </p:nvPicPr>
        <p:blipFill>
          <a:blip r:embed="rId3"/>
          <a:stretch>
            <a:fillRect/>
          </a:stretch>
        </p:blipFill>
        <p:spPr>
          <a:xfrm>
            <a:off x="430695" y="1354760"/>
            <a:ext cx="7894448" cy="1330074"/>
          </a:xfrm>
          <a:prstGeom prst="rect">
            <a:avLst/>
          </a:prstGeom>
        </p:spPr>
      </p:pic>
      <p:pic>
        <p:nvPicPr>
          <p:cNvPr id="6" name="Image 5"/>
          <p:cNvPicPr>
            <a:picLocks noChangeAspect="1"/>
          </p:cNvPicPr>
          <p:nvPr/>
        </p:nvPicPr>
        <p:blipFill>
          <a:blip r:embed="rId4"/>
          <a:stretch>
            <a:fillRect/>
          </a:stretch>
        </p:blipFill>
        <p:spPr>
          <a:xfrm>
            <a:off x="430695" y="2946598"/>
            <a:ext cx="7847080" cy="1310696"/>
          </a:xfrm>
          <a:prstGeom prst="rect">
            <a:avLst/>
          </a:prstGeom>
        </p:spPr>
      </p:pic>
      <p:sp>
        <p:nvSpPr>
          <p:cNvPr id="14" name="Rectangle à coins arrondis 13"/>
          <p:cNvSpPr/>
          <p:nvPr/>
        </p:nvSpPr>
        <p:spPr>
          <a:xfrm>
            <a:off x="7517922" y="11331"/>
            <a:ext cx="955712" cy="5661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5" name="ZoneTexte 14"/>
          <p:cNvSpPr txBox="1"/>
          <p:nvPr/>
        </p:nvSpPr>
        <p:spPr>
          <a:xfrm>
            <a:off x="7511436" y="124624"/>
            <a:ext cx="1029449" cy="307777"/>
          </a:xfrm>
          <a:prstGeom prst="rect">
            <a:avLst/>
          </a:prstGeom>
          <a:noFill/>
        </p:spPr>
        <p:txBody>
          <a:bodyPr wrap="none" rtlCol="0">
            <a:spAutoFit/>
          </a:bodyPr>
          <a:lstStyle/>
          <a:p>
            <a:r>
              <a:rPr lang="fr-FR" dirty="0" smtClean="0"/>
              <a:t>Méthode 2</a:t>
            </a:r>
            <a:endParaRPr lang="fr-FR" dirty="0"/>
          </a:p>
        </p:txBody>
      </p:sp>
      <p:sp>
        <p:nvSpPr>
          <p:cNvPr id="16" name="Flèche droite 15"/>
          <p:cNvSpPr/>
          <p:nvPr/>
        </p:nvSpPr>
        <p:spPr>
          <a:xfrm>
            <a:off x="93600" y="4752000"/>
            <a:ext cx="337095" cy="165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p:cNvSpPr txBox="1"/>
          <p:nvPr/>
        </p:nvSpPr>
        <p:spPr>
          <a:xfrm>
            <a:off x="430695" y="4655990"/>
            <a:ext cx="3873176" cy="523220"/>
          </a:xfrm>
          <a:prstGeom prst="rect">
            <a:avLst/>
          </a:prstGeom>
          <a:noFill/>
        </p:spPr>
        <p:txBody>
          <a:bodyPr wrap="none" rtlCol="0">
            <a:spAutoFit/>
          </a:bodyPr>
          <a:lstStyle/>
          <a:p>
            <a:pPr lvl="0"/>
            <a:r>
              <a:rPr lang="fr-FR" dirty="0"/>
              <a:t>Le </a:t>
            </a:r>
            <a:r>
              <a:rPr lang="fr-FR" dirty="0" smtClean="0"/>
              <a:t>prétraitement </a:t>
            </a:r>
            <a:r>
              <a:rPr lang="fr-FR" dirty="0"/>
              <a:t>des </a:t>
            </a:r>
            <a:r>
              <a:rPr lang="fr-FR" dirty="0" smtClean="0"/>
              <a:t>noms réduit la </a:t>
            </a:r>
            <a:r>
              <a:rPr lang="fr-FR" dirty="0"/>
              <a:t>précision.</a:t>
            </a:r>
          </a:p>
          <a:p>
            <a:endParaRPr lang="fr-FR" dirty="0"/>
          </a:p>
        </p:txBody>
      </p:sp>
    </p:spTree>
    <p:extLst>
      <p:ext uri="{BB962C8B-B14F-4D97-AF65-F5344CB8AC3E}">
        <p14:creationId xmlns:p14="http://schemas.microsoft.com/office/powerpoint/2010/main" val="33832298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3" name="ZoneTexte 2"/>
          <p:cNvSpPr txBox="1"/>
          <p:nvPr/>
        </p:nvSpPr>
        <p:spPr>
          <a:xfrm>
            <a:off x="745787" y="1245140"/>
            <a:ext cx="1005192" cy="307777"/>
          </a:xfrm>
          <a:prstGeom prst="rect">
            <a:avLst/>
          </a:prstGeom>
          <a:noFill/>
        </p:spPr>
        <p:txBody>
          <a:bodyPr wrap="square" rtlCol="0">
            <a:spAutoFit/>
          </a:bodyPr>
          <a:lstStyle/>
          <a:p>
            <a:pPr marL="285750" indent="-285750">
              <a:buFont typeface="Courier New" panose="02070309020205020404" pitchFamily="49" charset="0"/>
              <a:buChar char="o"/>
            </a:pPr>
            <a:endParaRPr lang="fr-FR" dirty="0"/>
          </a:p>
        </p:txBody>
      </p:sp>
      <p:sp>
        <p:nvSpPr>
          <p:cNvPr id="4" name="ZoneTexte 3"/>
          <p:cNvSpPr txBox="1"/>
          <p:nvPr/>
        </p:nvSpPr>
        <p:spPr>
          <a:xfrm>
            <a:off x="0" y="475757"/>
            <a:ext cx="7892374" cy="523220"/>
          </a:xfrm>
          <a:prstGeom prst="rect">
            <a:avLst/>
          </a:prstGeom>
          <a:noFill/>
        </p:spPr>
        <p:txBody>
          <a:bodyPr wrap="square" rtlCol="0">
            <a:spAutoFit/>
          </a:bodyPr>
          <a:lstStyle/>
          <a:p>
            <a:pPr marL="285750" indent="-285750">
              <a:buFont typeface="Wingdings" panose="05000000000000000000" pitchFamily="2" charset="2"/>
              <a:buChar char="q"/>
            </a:pPr>
            <a:r>
              <a:rPr lang="fr-FR" dirty="0"/>
              <a:t>Utilisation </a:t>
            </a:r>
            <a:r>
              <a:rPr lang="fr-FR" dirty="0" smtClean="0"/>
              <a:t>de </a:t>
            </a:r>
            <a:r>
              <a:rPr lang="fr-FR" dirty="0" err="1">
                <a:solidFill>
                  <a:srgbClr val="7030A0"/>
                </a:solidFill>
              </a:rPr>
              <a:t>Levenshtein</a:t>
            </a:r>
            <a:r>
              <a:rPr lang="fr-FR" dirty="0"/>
              <a:t> et du </a:t>
            </a:r>
            <a:r>
              <a:rPr lang="fr-FR" dirty="0">
                <a:solidFill>
                  <a:srgbClr val="7030A0"/>
                </a:solidFill>
              </a:rPr>
              <a:t>cosinus</a:t>
            </a:r>
            <a:r>
              <a:rPr lang="fr-FR" dirty="0"/>
              <a:t> pour mesurer respectivement la similarité entre les noms et les descriptions des </a:t>
            </a:r>
            <a:r>
              <a:rPr lang="fr-FR" dirty="0" smtClean="0"/>
              <a:t>variables:</a:t>
            </a:r>
            <a:endParaRPr lang="fr-FR" dirty="0"/>
          </a:p>
        </p:txBody>
      </p:sp>
      <p:sp>
        <p:nvSpPr>
          <p:cNvPr id="7" name="ZoneTexte 6"/>
          <p:cNvSpPr txBox="1"/>
          <p:nvPr/>
        </p:nvSpPr>
        <p:spPr>
          <a:xfrm>
            <a:off x="239948" y="1091251"/>
            <a:ext cx="5726349" cy="307777"/>
          </a:xfrm>
          <a:prstGeom prst="rect">
            <a:avLst/>
          </a:prstGeom>
          <a:noFill/>
        </p:spPr>
        <p:txBody>
          <a:bodyPr wrap="square" rtlCol="0">
            <a:spAutoFit/>
          </a:bodyPr>
          <a:lstStyle/>
          <a:p>
            <a:pPr marL="285750" indent="-285750">
              <a:buFont typeface="Wingdings" panose="05000000000000000000" pitchFamily="2" charset="2"/>
              <a:buChar char="§"/>
            </a:pPr>
            <a:r>
              <a:rPr lang="fr-FR" dirty="0"/>
              <a:t>Avec </a:t>
            </a:r>
            <a:r>
              <a:rPr lang="fr-FR" dirty="0" smtClean="0">
                <a:solidFill>
                  <a:srgbClr val="7030A0"/>
                </a:solidFill>
              </a:rPr>
              <a:t>prétraitement</a:t>
            </a:r>
            <a:r>
              <a:rPr lang="fr-FR" dirty="0" smtClean="0"/>
              <a:t> des </a:t>
            </a:r>
            <a:r>
              <a:rPr lang="fr-FR" dirty="0"/>
              <a:t>descriptions des </a:t>
            </a:r>
            <a:r>
              <a:rPr lang="fr-FR" dirty="0" smtClean="0"/>
              <a:t>variables:</a:t>
            </a:r>
            <a:endParaRPr lang="fr-FR" dirty="0"/>
          </a:p>
        </p:txBody>
      </p:sp>
      <p:sp>
        <p:nvSpPr>
          <p:cNvPr id="11" name="Sous-titre 3"/>
          <p:cNvSpPr txBox="1">
            <a:spLocks/>
          </p:cNvSpPr>
          <p:nvPr/>
        </p:nvSpPr>
        <p:spPr>
          <a:xfrm>
            <a:off x="3668839" y="18257"/>
            <a:ext cx="3275861" cy="457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dirty="0" smtClean="0">
                <a:ln w="22225">
                  <a:solidFill>
                    <a:schemeClr val="accent2"/>
                  </a:solidFill>
                  <a:prstDash val="solid"/>
                </a:ln>
                <a:solidFill>
                  <a:schemeClr val="accent2">
                    <a:lumMod val="40000"/>
                    <a:lumOff val="60000"/>
                  </a:schemeClr>
                </a:solidFill>
              </a:rPr>
              <a:t>VI. BERT-base</a:t>
            </a:r>
            <a:endParaRPr lang="fr-FR" sz="2000" dirty="0">
              <a:ln w="22225">
                <a:solidFill>
                  <a:schemeClr val="accent2"/>
                </a:solidFill>
                <a:prstDash val="solid"/>
              </a:ln>
              <a:solidFill>
                <a:schemeClr val="accent2">
                  <a:lumMod val="40000"/>
                  <a:lumOff val="60000"/>
                </a:schemeClr>
              </a:solidFill>
            </a:endParaRPr>
          </a:p>
        </p:txBody>
      </p:sp>
      <p:pic>
        <p:nvPicPr>
          <p:cNvPr id="5" name="Image 4"/>
          <p:cNvPicPr>
            <a:picLocks noChangeAspect="1"/>
          </p:cNvPicPr>
          <p:nvPr/>
        </p:nvPicPr>
        <p:blipFill>
          <a:blip r:embed="rId3"/>
          <a:stretch>
            <a:fillRect/>
          </a:stretch>
        </p:blipFill>
        <p:spPr>
          <a:xfrm>
            <a:off x="439771" y="1360601"/>
            <a:ext cx="7422599" cy="1273062"/>
          </a:xfrm>
          <a:prstGeom prst="rect">
            <a:avLst/>
          </a:prstGeom>
        </p:spPr>
      </p:pic>
      <p:sp>
        <p:nvSpPr>
          <p:cNvPr id="13" name="ZoneTexte 12"/>
          <p:cNvSpPr txBox="1"/>
          <p:nvPr/>
        </p:nvSpPr>
        <p:spPr>
          <a:xfrm>
            <a:off x="239948" y="2903013"/>
            <a:ext cx="5726349" cy="307777"/>
          </a:xfrm>
          <a:prstGeom prst="rect">
            <a:avLst/>
          </a:prstGeom>
          <a:noFill/>
        </p:spPr>
        <p:txBody>
          <a:bodyPr wrap="square" rtlCol="0">
            <a:spAutoFit/>
          </a:bodyPr>
          <a:lstStyle/>
          <a:p>
            <a:pPr marL="285750" indent="-285750">
              <a:buFont typeface="Wingdings" panose="05000000000000000000" pitchFamily="2" charset="2"/>
              <a:buChar char="§"/>
            </a:pPr>
            <a:r>
              <a:rPr lang="fr-FR" dirty="0" smtClean="0"/>
              <a:t>Sans </a:t>
            </a:r>
            <a:r>
              <a:rPr lang="fr-FR" dirty="0" smtClean="0">
                <a:solidFill>
                  <a:srgbClr val="7030A0"/>
                </a:solidFill>
              </a:rPr>
              <a:t>prétraitement</a:t>
            </a:r>
            <a:r>
              <a:rPr lang="fr-FR" dirty="0" smtClean="0"/>
              <a:t> des </a:t>
            </a:r>
            <a:r>
              <a:rPr lang="fr-FR" dirty="0"/>
              <a:t>descriptions des </a:t>
            </a:r>
            <a:r>
              <a:rPr lang="fr-FR" dirty="0" smtClean="0"/>
              <a:t>variables:</a:t>
            </a:r>
            <a:endParaRPr lang="fr-FR" dirty="0"/>
          </a:p>
        </p:txBody>
      </p:sp>
      <p:pic>
        <p:nvPicPr>
          <p:cNvPr id="6" name="Image 5"/>
          <p:cNvPicPr>
            <a:picLocks noChangeAspect="1"/>
          </p:cNvPicPr>
          <p:nvPr/>
        </p:nvPicPr>
        <p:blipFill>
          <a:blip r:embed="rId4"/>
          <a:stretch>
            <a:fillRect/>
          </a:stretch>
        </p:blipFill>
        <p:spPr>
          <a:xfrm>
            <a:off x="439771" y="3210790"/>
            <a:ext cx="7422599" cy="1286440"/>
          </a:xfrm>
          <a:prstGeom prst="rect">
            <a:avLst/>
          </a:prstGeom>
        </p:spPr>
      </p:pic>
      <p:sp>
        <p:nvSpPr>
          <p:cNvPr id="17" name="Ellipse 16"/>
          <p:cNvSpPr/>
          <p:nvPr/>
        </p:nvSpPr>
        <p:spPr>
          <a:xfrm>
            <a:off x="8540885" y="78191"/>
            <a:ext cx="545383" cy="397566"/>
          </a:xfrm>
          <a:prstGeom prst="ellipse">
            <a:avLst/>
          </a:prstGeom>
          <a:solidFill>
            <a:srgbClr val="45A3C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fr-FR" dirty="0" smtClean="0">
                <a:solidFill>
                  <a:srgbClr val="7030A0"/>
                </a:solidFill>
              </a:rPr>
              <a:t>1</a:t>
            </a:r>
            <a:r>
              <a:rPr lang="fr-FR" dirty="0">
                <a:solidFill>
                  <a:srgbClr val="7030A0"/>
                </a:solidFill>
              </a:rPr>
              <a:t>9</a:t>
            </a:r>
          </a:p>
        </p:txBody>
      </p:sp>
      <p:sp>
        <p:nvSpPr>
          <p:cNvPr id="18" name="Flèche droite 17"/>
          <p:cNvSpPr/>
          <p:nvPr/>
        </p:nvSpPr>
        <p:spPr>
          <a:xfrm>
            <a:off x="93600" y="4752000"/>
            <a:ext cx="337095" cy="165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p:cNvSpPr txBox="1"/>
          <p:nvPr/>
        </p:nvSpPr>
        <p:spPr>
          <a:xfrm>
            <a:off x="430695" y="4655990"/>
            <a:ext cx="4629794" cy="523220"/>
          </a:xfrm>
          <a:prstGeom prst="rect">
            <a:avLst/>
          </a:prstGeom>
          <a:noFill/>
        </p:spPr>
        <p:txBody>
          <a:bodyPr wrap="none" rtlCol="0">
            <a:spAutoFit/>
          </a:bodyPr>
          <a:lstStyle/>
          <a:p>
            <a:pPr lvl="0"/>
            <a:r>
              <a:rPr lang="fr-FR" dirty="0"/>
              <a:t>Le </a:t>
            </a:r>
            <a:r>
              <a:rPr lang="fr-FR" dirty="0" smtClean="0"/>
              <a:t>prétraitement </a:t>
            </a:r>
            <a:r>
              <a:rPr lang="fr-FR" dirty="0"/>
              <a:t>des descriptions améliore la précision.</a:t>
            </a:r>
          </a:p>
          <a:p>
            <a:endParaRPr lang="fr-FR" dirty="0"/>
          </a:p>
        </p:txBody>
      </p:sp>
    </p:spTree>
    <p:extLst>
      <p:ext uri="{BB962C8B-B14F-4D97-AF65-F5344CB8AC3E}">
        <p14:creationId xmlns:p14="http://schemas.microsoft.com/office/powerpoint/2010/main" val="4480542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30" name="Ellipse 29"/>
          <p:cNvSpPr/>
          <p:nvPr/>
        </p:nvSpPr>
        <p:spPr>
          <a:xfrm>
            <a:off x="8540885" y="78191"/>
            <a:ext cx="545383" cy="397566"/>
          </a:xfrm>
          <a:prstGeom prst="ellipse">
            <a:avLst/>
          </a:prstGeom>
          <a:solidFill>
            <a:srgbClr val="45A3C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fr-FR" dirty="0" smtClean="0">
                <a:solidFill>
                  <a:srgbClr val="7030A0"/>
                </a:solidFill>
              </a:rPr>
              <a:t>20</a:t>
            </a:r>
            <a:endParaRPr lang="fr-FR" dirty="0">
              <a:solidFill>
                <a:srgbClr val="7030A0"/>
              </a:solidFill>
            </a:endParaRPr>
          </a:p>
        </p:txBody>
      </p:sp>
      <p:sp>
        <p:nvSpPr>
          <p:cNvPr id="3" name="ZoneTexte 2"/>
          <p:cNvSpPr txBox="1"/>
          <p:nvPr/>
        </p:nvSpPr>
        <p:spPr>
          <a:xfrm>
            <a:off x="745787" y="1245140"/>
            <a:ext cx="1005192" cy="307777"/>
          </a:xfrm>
          <a:prstGeom prst="rect">
            <a:avLst/>
          </a:prstGeom>
          <a:noFill/>
        </p:spPr>
        <p:txBody>
          <a:bodyPr wrap="square" rtlCol="0">
            <a:spAutoFit/>
          </a:bodyPr>
          <a:lstStyle/>
          <a:p>
            <a:pPr marL="285750" indent="-285750">
              <a:buFont typeface="Courier New" panose="02070309020205020404" pitchFamily="49" charset="0"/>
              <a:buChar char="o"/>
            </a:pPr>
            <a:endParaRPr lang="fr-FR" dirty="0"/>
          </a:p>
        </p:txBody>
      </p:sp>
      <p:sp>
        <p:nvSpPr>
          <p:cNvPr id="4" name="ZoneTexte 3"/>
          <p:cNvSpPr txBox="1"/>
          <p:nvPr/>
        </p:nvSpPr>
        <p:spPr>
          <a:xfrm>
            <a:off x="0" y="475757"/>
            <a:ext cx="7892374" cy="523220"/>
          </a:xfrm>
          <a:prstGeom prst="rect">
            <a:avLst/>
          </a:prstGeom>
          <a:noFill/>
        </p:spPr>
        <p:txBody>
          <a:bodyPr wrap="square" rtlCol="0">
            <a:spAutoFit/>
          </a:bodyPr>
          <a:lstStyle/>
          <a:p>
            <a:pPr marL="285750" indent="-285750">
              <a:buFont typeface="Wingdings" panose="05000000000000000000" pitchFamily="2" charset="2"/>
              <a:buChar char="q"/>
            </a:pPr>
            <a:r>
              <a:rPr lang="fr-FR" dirty="0" smtClean="0"/>
              <a:t>Utilisation </a:t>
            </a:r>
            <a:r>
              <a:rPr lang="fr-FR" dirty="0"/>
              <a:t>du </a:t>
            </a:r>
            <a:r>
              <a:rPr lang="fr-FR" dirty="0">
                <a:solidFill>
                  <a:srgbClr val="7030A0"/>
                </a:solidFill>
              </a:rPr>
              <a:t>cosinus</a:t>
            </a:r>
            <a:r>
              <a:rPr lang="fr-FR" dirty="0"/>
              <a:t> pour mesurer </a:t>
            </a:r>
            <a:r>
              <a:rPr lang="fr-FR" dirty="0" smtClean="0"/>
              <a:t> </a:t>
            </a:r>
            <a:r>
              <a:rPr lang="fr-FR" dirty="0"/>
              <a:t>la similarité entre les noms et les descriptions des </a:t>
            </a:r>
            <a:r>
              <a:rPr lang="fr-FR" dirty="0" smtClean="0"/>
              <a:t>variables:</a:t>
            </a:r>
            <a:endParaRPr lang="fr-FR" dirty="0"/>
          </a:p>
        </p:txBody>
      </p:sp>
      <p:sp>
        <p:nvSpPr>
          <p:cNvPr id="7" name="ZoneTexte 6"/>
          <p:cNvSpPr txBox="1"/>
          <p:nvPr/>
        </p:nvSpPr>
        <p:spPr>
          <a:xfrm>
            <a:off x="239948" y="1091251"/>
            <a:ext cx="5726349" cy="307777"/>
          </a:xfrm>
          <a:prstGeom prst="rect">
            <a:avLst/>
          </a:prstGeom>
          <a:noFill/>
        </p:spPr>
        <p:txBody>
          <a:bodyPr wrap="square" rtlCol="0">
            <a:spAutoFit/>
          </a:bodyPr>
          <a:lstStyle/>
          <a:p>
            <a:pPr marL="285750" indent="-285750">
              <a:buFont typeface="Wingdings" panose="05000000000000000000" pitchFamily="2" charset="2"/>
              <a:buChar char="§"/>
            </a:pPr>
            <a:r>
              <a:rPr lang="fr-FR" dirty="0"/>
              <a:t>Avec </a:t>
            </a:r>
            <a:r>
              <a:rPr lang="fr-FR" dirty="0" smtClean="0">
                <a:solidFill>
                  <a:srgbClr val="7030A0"/>
                </a:solidFill>
              </a:rPr>
              <a:t>prétraitement</a:t>
            </a:r>
            <a:r>
              <a:rPr lang="fr-FR" dirty="0" smtClean="0"/>
              <a:t> </a:t>
            </a:r>
            <a:r>
              <a:rPr lang="fr-FR" dirty="0"/>
              <a:t>des noms et des descriptions des </a:t>
            </a:r>
            <a:r>
              <a:rPr lang="fr-FR" dirty="0" smtClean="0"/>
              <a:t>variables:</a:t>
            </a:r>
            <a:endParaRPr lang="fr-FR" dirty="0"/>
          </a:p>
        </p:txBody>
      </p:sp>
      <p:sp>
        <p:nvSpPr>
          <p:cNvPr id="12" name="ZoneTexte 11"/>
          <p:cNvSpPr txBox="1"/>
          <p:nvPr/>
        </p:nvSpPr>
        <p:spPr>
          <a:xfrm>
            <a:off x="259404" y="2530525"/>
            <a:ext cx="5726349" cy="307777"/>
          </a:xfrm>
          <a:prstGeom prst="rect">
            <a:avLst/>
          </a:prstGeom>
          <a:noFill/>
        </p:spPr>
        <p:txBody>
          <a:bodyPr wrap="square" rtlCol="0">
            <a:spAutoFit/>
          </a:bodyPr>
          <a:lstStyle/>
          <a:p>
            <a:pPr marL="285750" indent="-285750">
              <a:buFont typeface="Wingdings" panose="05000000000000000000" pitchFamily="2" charset="2"/>
              <a:buChar char="§"/>
            </a:pPr>
            <a:r>
              <a:rPr lang="fr-FR" dirty="0" smtClean="0"/>
              <a:t>Sans </a:t>
            </a:r>
            <a:r>
              <a:rPr lang="fr-FR" dirty="0" smtClean="0">
                <a:solidFill>
                  <a:srgbClr val="7030A0"/>
                </a:solidFill>
              </a:rPr>
              <a:t>prétraitement</a:t>
            </a:r>
            <a:r>
              <a:rPr lang="fr-FR" dirty="0" smtClean="0"/>
              <a:t> </a:t>
            </a:r>
            <a:r>
              <a:rPr lang="fr-FR" dirty="0"/>
              <a:t>des noms et des descriptions des </a:t>
            </a:r>
            <a:r>
              <a:rPr lang="fr-FR" dirty="0" smtClean="0"/>
              <a:t>variables:</a:t>
            </a:r>
            <a:endParaRPr lang="fr-FR" dirty="0"/>
          </a:p>
        </p:txBody>
      </p:sp>
      <p:sp>
        <p:nvSpPr>
          <p:cNvPr id="13" name="Sous-titre 3"/>
          <p:cNvSpPr txBox="1">
            <a:spLocks/>
          </p:cNvSpPr>
          <p:nvPr/>
        </p:nvSpPr>
        <p:spPr>
          <a:xfrm>
            <a:off x="3552107" y="-27880"/>
            <a:ext cx="3275861" cy="457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dirty="0" smtClean="0">
                <a:ln w="22225">
                  <a:solidFill>
                    <a:schemeClr val="accent2"/>
                  </a:solidFill>
                  <a:prstDash val="solid"/>
                </a:ln>
                <a:solidFill>
                  <a:schemeClr val="accent2">
                    <a:lumMod val="40000"/>
                    <a:lumOff val="60000"/>
                  </a:schemeClr>
                </a:solidFill>
              </a:rPr>
              <a:t>VI. BERT-base</a:t>
            </a:r>
            <a:endParaRPr lang="fr-FR" sz="2000" dirty="0">
              <a:ln w="22225">
                <a:solidFill>
                  <a:schemeClr val="accent2"/>
                </a:solidFill>
                <a:prstDash val="solid"/>
              </a:ln>
              <a:solidFill>
                <a:schemeClr val="accent2">
                  <a:lumMod val="40000"/>
                  <a:lumOff val="60000"/>
                </a:schemeClr>
              </a:solidFill>
            </a:endParaRPr>
          </a:p>
        </p:txBody>
      </p:sp>
      <p:pic>
        <p:nvPicPr>
          <p:cNvPr id="8" name="Image 7"/>
          <p:cNvPicPr>
            <a:picLocks noChangeAspect="1"/>
          </p:cNvPicPr>
          <p:nvPr/>
        </p:nvPicPr>
        <p:blipFill>
          <a:blip r:embed="rId3"/>
          <a:stretch>
            <a:fillRect/>
          </a:stretch>
        </p:blipFill>
        <p:spPr>
          <a:xfrm>
            <a:off x="459228" y="2838302"/>
            <a:ext cx="7692552" cy="872822"/>
          </a:xfrm>
          <a:prstGeom prst="rect">
            <a:avLst/>
          </a:prstGeom>
        </p:spPr>
      </p:pic>
      <p:pic>
        <p:nvPicPr>
          <p:cNvPr id="9" name="Image 8"/>
          <p:cNvPicPr>
            <a:picLocks noChangeAspect="1"/>
          </p:cNvPicPr>
          <p:nvPr/>
        </p:nvPicPr>
        <p:blipFill>
          <a:blip r:embed="rId4"/>
          <a:stretch>
            <a:fillRect/>
          </a:stretch>
        </p:blipFill>
        <p:spPr>
          <a:xfrm>
            <a:off x="439772" y="1396229"/>
            <a:ext cx="7712008" cy="829318"/>
          </a:xfrm>
          <a:prstGeom prst="rect">
            <a:avLst/>
          </a:prstGeom>
        </p:spPr>
      </p:pic>
      <p:sp>
        <p:nvSpPr>
          <p:cNvPr id="15" name="Flèche droite 14"/>
          <p:cNvSpPr/>
          <p:nvPr/>
        </p:nvSpPr>
        <p:spPr>
          <a:xfrm>
            <a:off x="93600" y="4752000"/>
            <a:ext cx="337095" cy="165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430695" y="4655990"/>
            <a:ext cx="6758581" cy="307777"/>
          </a:xfrm>
          <a:prstGeom prst="rect">
            <a:avLst/>
          </a:prstGeom>
          <a:noFill/>
        </p:spPr>
        <p:txBody>
          <a:bodyPr wrap="none" rtlCol="0">
            <a:spAutoFit/>
          </a:bodyPr>
          <a:lstStyle/>
          <a:p>
            <a:pPr lvl="0"/>
            <a:r>
              <a:rPr lang="fr-FR" dirty="0"/>
              <a:t>Le </a:t>
            </a:r>
            <a:r>
              <a:rPr lang="fr-FR" dirty="0" smtClean="0"/>
              <a:t>prétraitement </a:t>
            </a:r>
            <a:r>
              <a:rPr lang="fr-FR" dirty="0"/>
              <a:t>des noms et des descriptions des variables améliore la précision.</a:t>
            </a:r>
          </a:p>
        </p:txBody>
      </p:sp>
    </p:spTree>
    <p:extLst>
      <p:ext uri="{BB962C8B-B14F-4D97-AF65-F5344CB8AC3E}">
        <p14:creationId xmlns:p14="http://schemas.microsoft.com/office/powerpoint/2010/main" val="165202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30" name="Ellipse 29"/>
          <p:cNvSpPr/>
          <p:nvPr/>
        </p:nvSpPr>
        <p:spPr>
          <a:xfrm>
            <a:off x="8540885" y="78191"/>
            <a:ext cx="545383" cy="397566"/>
          </a:xfrm>
          <a:prstGeom prst="ellipse">
            <a:avLst/>
          </a:prstGeom>
          <a:solidFill>
            <a:srgbClr val="45A3C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fr-FR" dirty="0" smtClean="0">
                <a:solidFill>
                  <a:srgbClr val="7030A0"/>
                </a:solidFill>
              </a:rPr>
              <a:t>21</a:t>
            </a:r>
            <a:endParaRPr lang="fr-FR" dirty="0">
              <a:solidFill>
                <a:srgbClr val="7030A0"/>
              </a:solidFill>
            </a:endParaRPr>
          </a:p>
        </p:txBody>
      </p:sp>
      <p:sp>
        <p:nvSpPr>
          <p:cNvPr id="4" name="ZoneTexte 3"/>
          <p:cNvSpPr txBox="1"/>
          <p:nvPr/>
        </p:nvSpPr>
        <p:spPr>
          <a:xfrm>
            <a:off x="0" y="475757"/>
            <a:ext cx="7892374" cy="307777"/>
          </a:xfrm>
          <a:prstGeom prst="rect">
            <a:avLst/>
          </a:prstGeom>
          <a:noFill/>
        </p:spPr>
        <p:txBody>
          <a:bodyPr wrap="square" rtlCol="0">
            <a:spAutoFit/>
          </a:bodyPr>
          <a:lstStyle/>
          <a:p>
            <a:pPr marL="285750" indent="-285750">
              <a:buFont typeface="Wingdings" panose="05000000000000000000" pitchFamily="2" charset="2"/>
              <a:buChar char="q"/>
            </a:pPr>
            <a:r>
              <a:rPr lang="fr-FR" dirty="0"/>
              <a:t>Les meilleurs résultats :</a:t>
            </a:r>
          </a:p>
        </p:txBody>
      </p:sp>
      <p:sp>
        <p:nvSpPr>
          <p:cNvPr id="13" name="Sous-titre 3"/>
          <p:cNvSpPr txBox="1">
            <a:spLocks/>
          </p:cNvSpPr>
          <p:nvPr/>
        </p:nvSpPr>
        <p:spPr>
          <a:xfrm>
            <a:off x="3760907" y="0"/>
            <a:ext cx="3275861" cy="457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dirty="0" smtClean="0">
                <a:ln w="22225">
                  <a:solidFill>
                    <a:schemeClr val="accent2"/>
                  </a:solidFill>
                  <a:prstDash val="solid"/>
                </a:ln>
                <a:solidFill>
                  <a:schemeClr val="accent2">
                    <a:lumMod val="40000"/>
                    <a:lumOff val="60000"/>
                  </a:schemeClr>
                </a:solidFill>
              </a:rPr>
              <a:t>Conclusion</a:t>
            </a:r>
            <a:endParaRPr lang="fr-FR" sz="2000" dirty="0">
              <a:ln w="22225">
                <a:solidFill>
                  <a:schemeClr val="accent2"/>
                </a:solidFill>
                <a:prstDash val="solid"/>
              </a:ln>
              <a:solidFill>
                <a:schemeClr val="accent2">
                  <a:lumMod val="40000"/>
                  <a:lumOff val="60000"/>
                </a:schemeClr>
              </a:solidFill>
            </a:endParaRPr>
          </a:p>
        </p:txBody>
      </p:sp>
      <p:sp>
        <p:nvSpPr>
          <p:cNvPr id="2" name="ZoneTexte 1"/>
          <p:cNvSpPr txBox="1"/>
          <p:nvPr/>
        </p:nvSpPr>
        <p:spPr>
          <a:xfrm>
            <a:off x="590400" y="1008000"/>
            <a:ext cx="2773516" cy="307777"/>
          </a:xfrm>
          <a:prstGeom prst="rect">
            <a:avLst/>
          </a:prstGeom>
          <a:noFill/>
        </p:spPr>
        <p:txBody>
          <a:bodyPr wrap="none" rtlCol="0">
            <a:spAutoFit/>
          </a:bodyPr>
          <a:lstStyle/>
          <a:p>
            <a:pPr marL="285750" indent="-285750">
              <a:buFont typeface="Wingdings" panose="05000000000000000000" pitchFamily="2" charset="2"/>
              <a:buChar char="§"/>
            </a:pPr>
            <a:r>
              <a:rPr lang="fr-FR" dirty="0" smtClean="0"/>
              <a:t>Avec l’utilisation du contexte:</a:t>
            </a:r>
            <a:endParaRPr lang="fr-FR" dirty="0"/>
          </a:p>
        </p:txBody>
      </p:sp>
      <p:sp>
        <p:nvSpPr>
          <p:cNvPr id="14" name="ZoneTexte 13"/>
          <p:cNvSpPr txBox="1"/>
          <p:nvPr/>
        </p:nvSpPr>
        <p:spPr>
          <a:xfrm>
            <a:off x="590400" y="3291600"/>
            <a:ext cx="2783134" cy="307777"/>
          </a:xfrm>
          <a:prstGeom prst="rect">
            <a:avLst/>
          </a:prstGeom>
          <a:noFill/>
        </p:spPr>
        <p:txBody>
          <a:bodyPr wrap="none" rtlCol="0">
            <a:spAutoFit/>
          </a:bodyPr>
          <a:lstStyle/>
          <a:p>
            <a:pPr marL="285750" indent="-285750">
              <a:buFont typeface="Wingdings" panose="05000000000000000000" pitchFamily="2" charset="2"/>
              <a:buChar char="§"/>
            </a:pPr>
            <a:r>
              <a:rPr lang="fr-FR" dirty="0" smtClean="0"/>
              <a:t>Sans l’utilisation du contexte:</a:t>
            </a:r>
            <a:endParaRPr lang="fr-FR" dirty="0"/>
          </a:p>
        </p:txBody>
      </p:sp>
      <p:pic>
        <p:nvPicPr>
          <p:cNvPr id="17" name="Image 16"/>
          <p:cNvPicPr>
            <a:picLocks noChangeAspect="1"/>
          </p:cNvPicPr>
          <p:nvPr/>
        </p:nvPicPr>
        <p:blipFill>
          <a:blip r:embed="rId3"/>
          <a:stretch>
            <a:fillRect/>
          </a:stretch>
        </p:blipFill>
        <p:spPr>
          <a:xfrm>
            <a:off x="761475" y="1258129"/>
            <a:ext cx="7981049" cy="1345642"/>
          </a:xfrm>
          <a:prstGeom prst="rect">
            <a:avLst/>
          </a:prstGeom>
        </p:spPr>
      </p:pic>
      <p:pic>
        <p:nvPicPr>
          <p:cNvPr id="18" name="Image 17"/>
          <p:cNvPicPr>
            <a:picLocks noChangeAspect="1"/>
          </p:cNvPicPr>
          <p:nvPr/>
        </p:nvPicPr>
        <p:blipFill>
          <a:blip r:embed="rId4"/>
          <a:stretch>
            <a:fillRect/>
          </a:stretch>
        </p:blipFill>
        <p:spPr>
          <a:xfrm>
            <a:off x="761475" y="3599376"/>
            <a:ext cx="7973362" cy="980218"/>
          </a:xfrm>
          <a:prstGeom prst="rect">
            <a:avLst/>
          </a:prstGeom>
        </p:spPr>
      </p:pic>
    </p:spTree>
    <p:extLst>
      <p:ext uri="{BB962C8B-B14F-4D97-AF65-F5344CB8AC3E}">
        <p14:creationId xmlns:p14="http://schemas.microsoft.com/office/powerpoint/2010/main" val="22281287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30" name="Ellipse 29"/>
          <p:cNvSpPr/>
          <p:nvPr/>
        </p:nvSpPr>
        <p:spPr>
          <a:xfrm>
            <a:off x="8540885" y="78191"/>
            <a:ext cx="545383" cy="397566"/>
          </a:xfrm>
          <a:prstGeom prst="ellipse">
            <a:avLst/>
          </a:prstGeom>
          <a:solidFill>
            <a:srgbClr val="45A3C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fr-FR" dirty="0" smtClean="0">
                <a:solidFill>
                  <a:srgbClr val="7030A0"/>
                </a:solidFill>
              </a:rPr>
              <a:t>22</a:t>
            </a:r>
            <a:endParaRPr lang="fr-FR" dirty="0">
              <a:solidFill>
                <a:srgbClr val="7030A0"/>
              </a:solidFill>
            </a:endParaRPr>
          </a:p>
        </p:txBody>
      </p:sp>
      <p:sp>
        <p:nvSpPr>
          <p:cNvPr id="4" name="ZoneTexte 3"/>
          <p:cNvSpPr txBox="1"/>
          <p:nvPr/>
        </p:nvSpPr>
        <p:spPr>
          <a:xfrm>
            <a:off x="0" y="475757"/>
            <a:ext cx="7892374" cy="307777"/>
          </a:xfrm>
          <a:prstGeom prst="rect">
            <a:avLst/>
          </a:prstGeom>
          <a:noFill/>
        </p:spPr>
        <p:txBody>
          <a:bodyPr wrap="square" rtlCol="0">
            <a:spAutoFit/>
          </a:bodyPr>
          <a:lstStyle/>
          <a:p>
            <a:pPr marL="285750" indent="-285750">
              <a:buFont typeface="Wingdings" panose="05000000000000000000" pitchFamily="2" charset="2"/>
              <a:buChar char="q"/>
            </a:pPr>
            <a:r>
              <a:rPr lang="fr-FR" dirty="0"/>
              <a:t>Avec l’utilisation du contexte :</a:t>
            </a:r>
          </a:p>
        </p:txBody>
      </p:sp>
      <p:sp>
        <p:nvSpPr>
          <p:cNvPr id="13" name="Sous-titre 3"/>
          <p:cNvSpPr txBox="1">
            <a:spLocks/>
          </p:cNvSpPr>
          <p:nvPr/>
        </p:nvSpPr>
        <p:spPr>
          <a:xfrm>
            <a:off x="2678400" y="0"/>
            <a:ext cx="4946399" cy="78353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dirty="0" smtClean="0">
                <a:ln w="22225">
                  <a:solidFill>
                    <a:schemeClr val="accent2"/>
                  </a:solidFill>
                  <a:prstDash val="solid"/>
                </a:ln>
                <a:solidFill>
                  <a:schemeClr val="accent2">
                    <a:lumMod val="40000"/>
                    <a:lumOff val="60000"/>
                  </a:schemeClr>
                </a:solidFill>
              </a:rPr>
              <a:t>Conclusion(stage 2022 vs mes résultats)</a:t>
            </a:r>
            <a:endParaRPr lang="fr-FR" sz="2000" dirty="0">
              <a:ln w="22225">
                <a:solidFill>
                  <a:schemeClr val="accent2"/>
                </a:solidFill>
                <a:prstDash val="solid"/>
              </a:ln>
              <a:solidFill>
                <a:schemeClr val="accent2">
                  <a:lumMod val="40000"/>
                  <a:lumOff val="60000"/>
                </a:schemeClr>
              </a:solidFill>
            </a:endParaRPr>
          </a:p>
        </p:txBody>
      </p:sp>
      <p:sp>
        <p:nvSpPr>
          <p:cNvPr id="14" name="ZoneTexte 13"/>
          <p:cNvSpPr txBox="1"/>
          <p:nvPr/>
        </p:nvSpPr>
        <p:spPr>
          <a:xfrm>
            <a:off x="590400" y="2810669"/>
            <a:ext cx="2472152" cy="307777"/>
          </a:xfrm>
          <a:prstGeom prst="rect">
            <a:avLst/>
          </a:prstGeom>
          <a:noFill/>
        </p:spPr>
        <p:txBody>
          <a:bodyPr wrap="none" rtlCol="0">
            <a:spAutoFit/>
          </a:bodyPr>
          <a:lstStyle/>
          <a:p>
            <a:pPr marL="285750" indent="-285750">
              <a:buFont typeface="Wingdings" panose="05000000000000000000" pitchFamily="2" charset="2"/>
              <a:buChar char="§"/>
            </a:pPr>
            <a:r>
              <a:rPr lang="fr-FR" dirty="0" smtClean="0"/>
              <a:t>Les résultats précédents:</a:t>
            </a:r>
            <a:endParaRPr lang="fr-FR" dirty="0"/>
          </a:p>
        </p:txBody>
      </p:sp>
      <p:pic>
        <p:nvPicPr>
          <p:cNvPr id="17" name="Image 16"/>
          <p:cNvPicPr>
            <a:picLocks noChangeAspect="1"/>
          </p:cNvPicPr>
          <p:nvPr/>
        </p:nvPicPr>
        <p:blipFill>
          <a:blip r:embed="rId3"/>
          <a:stretch>
            <a:fillRect/>
          </a:stretch>
        </p:blipFill>
        <p:spPr>
          <a:xfrm>
            <a:off x="753788" y="1278169"/>
            <a:ext cx="7981049" cy="1345642"/>
          </a:xfrm>
          <a:prstGeom prst="rect">
            <a:avLst/>
          </a:prstGeom>
        </p:spPr>
      </p:pic>
      <p:sp>
        <p:nvSpPr>
          <p:cNvPr id="3" name="ZoneTexte 2"/>
          <p:cNvSpPr txBox="1"/>
          <p:nvPr/>
        </p:nvSpPr>
        <p:spPr>
          <a:xfrm>
            <a:off x="590400" y="973560"/>
            <a:ext cx="2175596" cy="307777"/>
          </a:xfrm>
          <a:prstGeom prst="rect">
            <a:avLst/>
          </a:prstGeom>
          <a:noFill/>
        </p:spPr>
        <p:txBody>
          <a:bodyPr wrap="none" rtlCol="0">
            <a:spAutoFit/>
          </a:bodyPr>
          <a:lstStyle/>
          <a:p>
            <a:pPr marL="285750" indent="-285750">
              <a:buFont typeface="Wingdings" panose="05000000000000000000" pitchFamily="2" charset="2"/>
              <a:buChar char="§"/>
            </a:pPr>
            <a:r>
              <a:rPr lang="fr-FR" dirty="0" smtClean="0"/>
              <a:t>Les résultats Actuels:</a:t>
            </a:r>
            <a:endParaRPr lang="fr-FR" dirty="0"/>
          </a:p>
        </p:txBody>
      </p:sp>
      <p:pic>
        <p:nvPicPr>
          <p:cNvPr id="2" name="Image 1"/>
          <p:cNvPicPr>
            <a:picLocks noChangeAspect="1"/>
          </p:cNvPicPr>
          <p:nvPr/>
        </p:nvPicPr>
        <p:blipFill>
          <a:blip r:embed="rId4"/>
          <a:stretch>
            <a:fillRect/>
          </a:stretch>
        </p:blipFill>
        <p:spPr>
          <a:xfrm>
            <a:off x="753787" y="3118446"/>
            <a:ext cx="7981049" cy="1313868"/>
          </a:xfrm>
          <a:prstGeom prst="rect">
            <a:avLst/>
          </a:prstGeom>
        </p:spPr>
      </p:pic>
    </p:spTree>
    <p:extLst>
      <p:ext uri="{BB962C8B-B14F-4D97-AF65-F5344CB8AC3E}">
        <p14:creationId xmlns:p14="http://schemas.microsoft.com/office/powerpoint/2010/main" val="38751426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30" name="Ellipse 29"/>
          <p:cNvSpPr/>
          <p:nvPr/>
        </p:nvSpPr>
        <p:spPr>
          <a:xfrm>
            <a:off x="8540885" y="78191"/>
            <a:ext cx="545383" cy="397566"/>
          </a:xfrm>
          <a:prstGeom prst="ellipse">
            <a:avLst/>
          </a:prstGeom>
          <a:solidFill>
            <a:srgbClr val="45A3C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fr-FR" dirty="0" smtClean="0">
                <a:solidFill>
                  <a:srgbClr val="7030A0"/>
                </a:solidFill>
              </a:rPr>
              <a:t>23</a:t>
            </a:r>
            <a:endParaRPr lang="fr-FR" dirty="0">
              <a:solidFill>
                <a:srgbClr val="7030A0"/>
              </a:solidFill>
            </a:endParaRPr>
          </a:p>
        </p:txBody>
      </p:sp>
      <p:sp>
        <p:nvSpPr>
          <p:cNvPr id="4" name="ZoneTexte 3"/>
          <p:cNvSpPr txBox="1"/>
          <p:nvPr/>
        </p:nvSpPr>
        <p:spPr>
          <a:xfrm>
            <a:off x="0" y="475757"/>
            <a:ext cx="7892374" cy="307777"/>
          </a:xfrm>
          <a:prstGeom prst="rect">
            <a:avLst/>
          </a:prstGeom>
          <a:noFill/>
        </p:spPr>
        <p:txBody>
          <a:bodyPr wrap="square" rtlCol="0">
            <a:spAutoFit/>
          </a:bodyPr>
          <a:lstStyle/>
          <a:p>
            <a:pPr marL="285750" indent="-285750">
              <a:buFont typeface="Wingdings" panose="05000000000000000000" pitchFamily="2" charset="2"/>
              <a:buChar char="§"/>
            </a:pPr>
            <a:r>
              <a:rPr lang="fr-FR" dirty="0"/>
              <a:t>Sans l’utilisation du contexte:</a:t>
            </a:r>
          </a:p>
        </p:txBody>
      </p:sp>
      <p:sp>
        <p:nvSpPr>
          <p:cNvPr id="13" name="Sous-titre 3"/>
          <p:cNvSpPr txBox="1">
            <a:spLocks/>
          </p:cNvSpPr>
          <p:nvPr/>
        </p:nvSpPr>
        <p:spPr>
          <a:xfrm>
            <a:off x="2678400" y="0"/>
            <a:ext cx="4802399" cy="78353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dirty="0" smtClean="0">
                <a:ln w="22225">
                  <a:solidFill>
                    <a:schemeClr val="accent2"/>
                  </a:solidFill>
                  <a:prstDash val="solid"/>
                </a:ln>
                <a:solidFill>
                  <a:schemeClr val="accent2">
                    <a:lumMod val="40000"/>
                    <a:lumOff val="60000"/>
                  </a:schemeClr>
                </a:solidFill>
              </a:rPr>
              <a:t>Conclusion(stage 2022 vs mes résultats)</a:t>
            </a:r>
            <a:endParaRPr lang="fr-FR" sz="2000" dirty="0">
              <a:ln w="22225">
                <a:solidFill>
                  <a:schemeClr val="accent2"/>
                </a:solidFill>
                <a:prstDash val="solid"/>
              </a:ln>
              <a:solidFill>
                <a:schemeClr val="accent2">
                  <a:lumMod val="40000"/>
                  <a:lumOff val="60000"/>
                </a:schemeClr>
              </a:solidFill>
            </a:endParaRPr>
          </a:p>
        </p:txBody>
      </p:sp>
      <p:sp>
        <p:nvSpPr>
          <p:cNvPr id="2" name="ZoneTexte 1"/>
          <p:cNvSpPr txBox="1"/>
          <p:nvPr/>
        </p:nvSpPr>
        <p:spPr>
          <a:xfrm>
            <a:off x="590400" y="1008000"/>
            <a:ext cx="2175596" cy="307777"/>
          </a:xfrm>
          <a:prstGeom prst="rect">
            <a:avLst/>
          </a:prstGeom>
          <a:noFill/>
        </p:spPr>
        <p:txBody>
          <a:bodyPr wrap="none" rtlCol="0">
            <a:spAutoFit/>
          </a:bodyPr>
          <a:lstStyle/>
          <a:p>
            <a:pPr marL="285750" indent="-285750">
              <a:buFont typeface="Wingdings" panose="05000000000000000000" pitchFamily="2" charset="2"/>
              <a:buChar char="§"/>
            </a:pPr>
            <a:r>
              <a:rPr lang="fr-FR" dirty="0"/>
              <a:t>Les résultats Actuels:</a:t>
            </a:r>
          </a:p>
        </p:txBody>
      </p:sp>
      <p:sp>
        <p:nvSpPr>
          <p:cNvPr id="14" name="ZoneTexte 13"/>
          <p:cNvSpPr txBox="1"/>
          <p:nvPr/>
        </p:nvSpPr>
        <p:spPr>
          <a:xfrm>
            <a:off x="590400" y="2782941"/>
            <a:ext cx="2472152" cy="307777"/>
          </a:xfrm>
          <a:prstGeom prst="rect">
            <a:avLst/>
          </a:prstGeom>
          <a:noFill/>
        </p:spPr>
        <p:txBody>
          <a:bodyPr wrap="none" rtlCol="0">
            <a:spAutoFit/>
          </a:bodyPr>
          <a:lstStyle/>
          <a:p>
            <a:pPr marL="285750" indent="-285750">
              <a:buFont typeface="Wingdings" panose="05000000000000000000" pitchFamily="2" charset="2"/>
              <a:buChar char="§"/>
            </a:pPr>
            <a:r>
              <a:rPr lang="fr-FR" dirty="0"/>
              <a:t>Les résultats précédents:</a:t>
            </a:r>
          </a:p>
        </p:txBody>
      </p:sp>
      <p:pic>
        <p:nvPicPr>
          <p:cNvPr id="5" name="Image 4"/>
          <p:cNvPicPr>
            <a:picLocks noChangeAspect="1"/>
          </p:cNvPicPr>
          <p:nvPr/>
        </p:nvPicPr>
        <p:blipFill>
          <a:blip r:embed="rId3"/>
          <a:stretch>
            <a:fillRect/>
          </a:stretch>
        </p:blipFill>
        <p:spPr>
          <a:xfrm>
            <a:off x="590400" y="3090718"/>
            <a:ext cx="7950485" cy="1318119"/>
          </a:xfrm>
          <a:prstGeom prst="rect">
            <a:avLst/>
          </a:prstGeom>
        </p:spPr>
      </p:pic>
      <p:pic>
        <p:nvPicPr>
          <p:cNvPr id="6" name="Image 5"/>
          <p:cNvPicPr>
            <a:picLocks noChangeAspect="1"/>
          </p:cNvPicPr>
          <p:nvPr/>
        </p:nvPicPr>
        <p:blipFill>
          <a:blip r:embed="rId4"/>
          <a:stretch>
            <a:fillRect/>
          </a:stretch>
        </p:blipFill>
        <p:spPr>
          <a:xfrm>
            <a:off x="590400" y="1259291"/>
            <a:ext cx="7950485" cy="1310367"/>
          </a:xfrm>
          <a:prstGeom prst="rect">
            <a:avLst/>
          </a:prstGeom>
        </p:spPr>
      </p:pic>
    </p:spTree>
    <p:extLst>
      <p:ext uri="{BB962C8B-B14F-4D97-AF65-F5344CB8AC3E}">
        <p14:creationId xmlns:p14="http://schemas.microsoft.com/office/powerpoint/2010/main" val="5856251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3" name="Google Shape;1843;p56"/>
          <p:cNvSpPr/>
          <p:nvPr/>
        </p:nvSpPr>
        <p:spPr>
          <a:xfrm>
            <a:off x="-4895" y="4300701"/>
            <a:ext cx="9186992" cy="979259"/>
          </a:xfrm>
          <a:custGeom>
            <a:avLst/>
            <a:gdLst/>
            <a:ahLst/>
            <a:cxnLst/>
            <a:rect l="l" t="t" r="r" b="b"/>
            <a:pathLst>
              <a:path w="288990" h="30804" extrusionOk="0">
                <a:moveTo>
                  <a:pt x="1" y="0"/>
                </a:moveTo>
                <a:lnTo>
                  <a:pt x="1" y="30803"/>
                </a:lnTo>
                <a:lnTo>
                  <a:pt x="288990" y="30803"/>
                </a:lnTo>
                <a:lnTo>
                  <a:pt x="288990" y="0"/>
                </a:lnTo>
                <a:close/>
              </a:path>
            </a:pathLst>
          </a:custGeom>
          <a:solidFill>
            <a:srgbClr val="9AD1C1"/>
          </a:solidFill>
          <a:ln w="7450" cap="flat" cmpd="sng">
            <a:solidFill>
              <a:srgbClr val="0A6787"/>
            </a:solidFill>
            <a:prstDash val="solid"/>
            <a:miter lim="119067"/>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44" name="Google Shape;1844;p56"/>
          <p:cNvSpPr/>
          <p:nvPr/>
        </p:nvSpPr>
        <p:spPr>
          <a:xfrm>
            <a:off x="85433" y="96745"/>
            <a:ext cx="1914203" cy="1914171"/>
          </a:xfrm>
          <a:custGeom>
            <a:avLst/>
            <a:gdLst/>
            <a:ahLst/>
            <a:cxnLst/>
            <a:rect l="l" t="t" r="r" b="b"/>
            <a:pathLst>
              <a:path w="60214" h="60213" extrusionOk="0">
                <a:moveTo>
                  <a:pt x="29339" y="0"/>
                </a:moveTo>
                <a:lnTo>
                  <a:pt x="27791" y="84"/>
                </a:lnTo>
                <a:lnTo>
                  <a:pt x="26279" y="239"/>
                </a:lnTo>
                <a:lnTo>
                  <a:pt x="24779" y="465"/>
                </a:lnTo>
                <a:lnTo>
                  <a:pt x="23314" y="762"/>
                </a:lnTo>
                <a:lnTo>
                  <a:pt x="21874" y="1143"/>
                </a:lnTo>
                <a:lnTo>
                  <a:pt x="20457" y="1584"/>
                </a:lnTo>
                <a:lnTo>
                  <a:pt x="19075" y="2084"/>
                </a:lnTo>
                <a:lnTo>
                  <a:pt x="17718" y="2656"/>
                </a:lnTo>
                <a:lnTo>
                  <a:pt x="16408" y="3287"/>
                </a:lnTo>
                <a:lnTo>
                  <a:pt x="15122" y="3989"/>
                </a:lnTo>
                <a:lnTo>
                  <a:pt x="13884" y="4739"/>
                </a:lnTo>
                <a:lnTo>
                  <a:pt x="12682" y="5549"/>
                </a:lnTo>
                <a:lnTo>
                  <a:pt x="11527" y="6418"/>
                </a:lnTo>
                <a:lnTo>
                  <a:pt x="10407" y="7335"/>
                </a:lnTo>
                <a:lnTo>
                  <a:pt x="9336" y="8311"/>
                </a:lnTo>
                <a:lnTo>
                  <a:pt x="8312" y="9335"/>
                </a:lnTo>
                <a:lnTo>
                  <a:pt x="7347" y="10407"/>
                </a:lnTo>
                <a:lnTo>
                  <a:pt x="6419" y="11514"/>
                </a:lnTo>
                <a:lnTo>
                  <a:pt x="5561" y="12681"/>
                </a:lnTo>
                <a:lnTo>
                  <a:pt x="4740" y="13872"/>
                </a:lnTo>
                <a:lnTo>
                  <a:pt x="3990" y="15122"/>
                </a:lnTo>
                <a:lnTo>
                  <a:pt x="3299" y="16396"/>
                </a:lnTo>
                <a:lnTo>
                  <a:pt x="2656" y="17718"/>
                </a:lnTo>
                <a:lnTo>
                  <a:pt x="2085" y="19063"/>
                </a:lnTo>
                <a:lnTo>
                  <a:pt x="1584" y="20444"/>
                </a:lnTo>
                <a:lnTo>
                  <a:pt x="1144" y="21861"/>
                </a:lnTo>
                <a:lnTo>
                  <a:pt x="775" y="23302"/>
                </a:lnTo>
                <a:lnTo>
                  <a:pt x="465" y="24778"/>
                </a:lnTo>
                <a:lnTo>
                  <a:pt x="239" y="26267"/>
                </a:lnTo>
                <a:lnTo>
                  <a:pt x="84" y="27791"/>
                </a:lnTo>
                <a:lnTo>
                  <a:pt x="13" y="29327"/>
                </a:lnTo>
                <a:lnTo>
                  <a:pt x="1" y="30101"/>
                </a:lnTo>
                <a:lnTo>
                  <a:pt x="13" y="30886"/>
                </a:lnTo>
                <a:lnTo>
                  <a:pt x="84" y="32422"/>
                </a:lnTo>
                <a:lnTo>
                  <a:pt x="239" y="33946"/>
                </a:lnTo>
                <a:lnTo>
                  <a:pt x="465" y="35435"/>
                </a:lnTo>
                <a:lnTo>
                  <a:pt x="775" y="36911"/>
                </a:lnTo>
                <a:lnTo>
                  <a:pt x="1144" y="38352"/>
                </a:lnTo>
                <a:lnTo>
                  <a:pt x="1584" y="39769"/>
                </a:lnTo>
                <a:lnTo>
                  <a:pt x="2085" y="41150"/>
                </a:lnTo>
                <a:lnTo>
                  <a:pt x="2656" y="42496"/>
                </a:lnTo>
                <a:lnTo>
                  <a:pt x="3299" y="43817"/>
                </a:lnTo>
                <a:lnTo>
                  <a:pt x="3990" y="45091"/>
                </a:lnTo>
                <a:lnTo>
                  <a:pt x="4740" y="46341"/>
                </a:lnTo>
                <a:lnTo>
                  <a:pt x="5561" y="47532"/>
                </a:lnTo>
                <a:lnTo>
                  <a:pt x="6419" y="48699"/>
                </a:lnTo>
                <a:lnTo>
                  <a:pt x="7347" y="49806"/>
                </a:lnTo>
                <a:lnTo>
                  <a:pt x="8312" y="50878"/>
                </a:lnTo>
                <a:lnTo>
                  <a:pt x="9336" y="51902"/>
                </a:lnTo>
                <a:lnTo>
                  <a:pt x="10407" y="52878"/>
                </a:lnTo>
                <a:lnTo>
                  <a:pt x="11527" y="53795"/>
                </a:lnTo>
                <a:lnTo>
                  <a:pt x="12682" y="54664"/>
                </a:lnTo>
                <a:lnTo>
                  <a:pt x="13884" y="55474"/>
                </a:lnTo>
                <a:lnTo>
                  <a:pt x="15122" y="56224"/>
                </a:lnTo>
                <a:lnTo>
                  <a:pt x="16408" y="56926"/>
                </a:lnTo>
                <a:lnTo>
                  <a:pt x="17718" y="57558"/>
                </a:lnTo>
                <a:lnTo>
                  <a:pt x="19075" y="58129"/>
                </a:lnTo>
                <a:lnTo>
                  <a:pt x="20457" y="58629"/>
                </a:lnTo>
                <a:lnTo>
                  <a:pt x="21874" y="59070"/>
                </a:lnTo>
                <a:lnTo>
                  <a:pt x="23314" y="59451"/>
                </a:lnTo>
                <a:lnTo>
                  <a:pt x="24779" y="59748"/>
                </a:lnTo>
                <a:lnTo>
                  <a:pt x="26279" y="59975"/>
                </a:lnTo>
                <a:lnTo>
                  <a:pt x="27791" y="60129"/>
                </a:lnTo>
                <a:lnTo>
                  <a:pt x="29339" y="60213"/>
                </a:lnTo>
                <a:lnTo>
                  <a:pt x="30887" y="60213"/>
                </a:lnTo>
                <a:lnTo>
                  <a:pt x="32435" y="60129"/>
                </a:lnTo>
                <a:lnTo>
                  <a:pt x="33947" y="59975"/>
                </a:lnTo>
                <a:lnTo>
                  <a:pt x="35447" y="59748"/>
                </a:lnTo>
                <a:lnTo>
                  <a:pt x="36912" y="59451"/>
                </a:lnTo>
                <a:lnTo>
                  <a:pt x="38352" y="59070"/>
                </a:lnTo>
                <a:lnTo>
                  <a:pt x="39769" y="58629"/>
                </a:lnTo>
                <a:lnTo>
                  <a:pt x="41151" y="58129"/>
                </a:lnTo>
                <a:lnTo>
                  <a:pt x="42508" y="57558"/>
                </a:lnTo>
                <a:lnTo>
                  <a:pt x="43818" y="56926"/>
                </a:lnTo>
                <a:lnTo>
                  <a:pt x="45104" y="56224"/>
                </a:lnTo>
                <a:lnTo>
                  <a:pt x="46342" y="55474"/>
                </a:lnTo>
                <a:lnTo>
                  <a:pt x="47544" y="54664"/>
                </a:lnTo>
                <a:lnTo>
                  <a:pt x="48699" y="53795"/>
                </a:lnTo>
                <a:lnTo>
                  <a:pt x="49819" y="52878"/>
                </a:lnTo>
                <a:lnTo>
                  <a:pt x="50890" y="51902"/>
                </a:lnTo>
                <a:lnTo>
                  <a:pt x="51902" y="50878"/>
                </a:lnTo>
                <a:lnTo>
                  <a:pt x="52879" y="49806"/>
                </a:lnTo>
                <a:lnTo>
                  <a:pt x="53796" y="48699"/>
                </a:lnTo>
                <a:lnTo>
                  <a:pt x="54665" y="47532"/>
                </a:lnTo>
                <a:lnTo>
                  <a:pt x="55474" y="46341"/>
                </a:lnTo>
                <a:lnTo>
                  <a:pt x="56236" y="45091"/>
                </a:lnTo>
                <a:lnTo>
                  <a:pt x="56927" y="43817"/>
                </a:lnTo>
                <a:lnTo>
                  <a:pt x="57558" y="42496"/>
                </a:lnTo>
                <a:lnTo>
                  <a:pt x="58130" y="41150"/>
                </a:lnTo>
                <a:lnTo>
                  <a:pt x="58642" y="39769"/>
                </a:lnTo>
                <a:lnTo>
                  <a:pt x="59082" y="38352"/>
                </a:lnTo>
                <a:lnTo>
                  <a:pt x="59451" y="36911"/>
                </a:lnTo>
                <a:lnTo>
                  <a:pt x="59749" y="35435"/>
                </a:lnTo>
                <a:lnTo>
                  <a:pt x="59975" y="33946"/>
                </a:lnTo>
                <a:lnTo>
                  <a:pt x="60130" y="32422"/>
                </a:lnTo>
                <a:lnTo>
                  <a:pt x="60213" y="30886"/>
                </a:lnTo>
                <a:lnTo>
                  <a:pt x="60213" y="30101"/>
                </a:lnTo>
                <a:lnTo>
                  <a:pt x="60213" y="29327"/>
                </a:lnTo>
                <a:lnTo>
                  <a:pt x="60130" y="27791"/>
                </a:lnTo>
                <a:lnTo>
                  <a:pt x="59975" y="26267"/>
                </a:lnTo>
                <a:lnTo>
                  <a:pt x="59749" y="24778"/>
                </a:lnTo>
                <a:lnTo>
                  <a:pt x="59451" y="23302"/>
                </a:lnTo>
                <a:lnTo>
                  <a:pt x="59082" y="21861"/>
                </a:lnTo>
                <a:lnTo>
                  <a:pt x="58642" y="20444"/>
                </a:lnTo>
                <a:lnTo>
                  <a:pt x="58130" y="19063"/>
                </a:lnTo>
                <a:lnTo>
                  <a:pt x="57558" y="17718"/>
                </a:lnTo>
                <a:lnTo>
                  <a:pt x="56927" y="16396"/>
                </a:lnTo>
                <a:lnTo>
                  <a:pt x="56236" y="15122"/>
                </a:lnTo>
                <a:lnTo>
                  <a:pt x="55474" y="13872"/>
                </a:lnTo>
                <a:lnTo>
                  <a:pt x="54665" y="12681"/>
                </a:lnTo>
                <a:lnTo>
                  <a:pt x="53796" y="11514"/>
                </a:lnTo>
                <a:lnTo>
                  <a:pt x="52879" y="10407"/>
                </a:lnTo>
                <a:lnTo>
                  <a:pt x="51902" y="9335"/>
                </a:lnTo>
                <a:lnTo>
                  <a:pt x="50890" y="8311"/>
                </a:lnTo>
                <a:lnTo>
                  <a:pt x="49819" y="7335"/>
                </a:lnTo>
                <a:lnTo>
                  <a:pt x="48699" y="6418"/>
                </a:lnTo>
                <a:lnTo>
                  <a:pt x="47544" y="5549"/>
                </a:lnTo>
                <a:lnTo>
                  <a:pt x="46342" y="4739"/>
                </a:lnTo>
                <a:lnTo>
                  <a:pt x="45104" y="3989"/>
                </a:lnTo>
                <a:lnTo>
                  <a:pt x="43818" y="3287"/>
                </a:lnTo>
                <a:lnTo>
                  <a:pt x="42508" y="2656"/>
                </a:lnTo>
                <a:lnTo>
                  <a:pt x="41151" y="2084"/>
                </a:lnTo>
                <a:lnTo>
                  <a:pt x="39769" y="1584"/>
                </a:lnTo>
                <a:lnTo>
                  <a:pt x="38352" y="1143"/>
                </a:lnTo>
                <a:lnTo>
                  <a:pt x="36912" y="762"/>
                </a:lnTo>
                <a:lnTo>
                  <a:pt x="35447" y="465"/>
                </a:lnTo>
                <a:lnTo>
                  <a:pt x="33947" y="239"/>
                </a:lnTo>
                <a:lnTo>
                  <a:pt x="32435" y="84"/>
                </a:lnTo>
                <a:lnTo>
                  <a:pt x="30887" y="0"/>
                </a:lnTo>
                <a:close/>
              </a:path>
            </a:pathLst>
          </a:custGeom>
          <a:solidFill>
            <a:srgbClr val="DEF0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45" name="Google Shape;1845;p56"/>
          <p:cNvSpPr/>
          <p:nvPr/>
        </p:nvSpPr>
        <p:spPr>
          <a:xfrm>
            <a:off x="221907" y="232996"/>
            <a:ext cx="1641254" cy="1641667"/>
          </a:xfrm>
          <a:custGeom>
            <a:avLst/>
            <a:gdLst/>
            <a:ahLst/>
            <a:cxnLst/>
            <a:rect l="l" t="t" r="r" b="b"/>
            <a:pathLst>
              <a:path w="51628" h="51641" fill="none" extrusionOk="0">
                <a:moveTo>
                  <a:pt x="51628" y="25815"/>
                </a:moveTo>
                <a:lnTo>
                  <a:pt x="51628" y="26493"/>
                </a:lnTo>
                <a:lnTo>
                  <a:pt x="51556" y="27803"/>
                </a:lnTo>
                <a:lnTo>
                  <a:pt x="51425" y="29113"/>
                </a:lnTo>
                <a:lnTo>
                  <a:pt x="51223" y="30387"/>
                </a:lnTo>
                <a:lnTo>
                  <a:pt x="50973" y="31649"/>
                </a:lnTo>
                <a:lnTo>
                  <a:pt x="50651" y="32887"/>
                </a:lnTo>
                <a:lnTo>
                  <a:pt x="50270" y="34102"/>
                </a:lnTo>
                <a:lnTo>
                  <a:pt x="49842" y="35292"/>
                </a:lnTo>
                <a:lnTo>
                  <a:pt x="49354" y="36447"/>
                </a:lnTo>
                <a:lnTo>
                  <a:pt x="48806" y="37578"/>
                </a:lnTo>
                <a:lnTo>
                  <a:pt x="48211" y="38674"/>
                </a:lnTo>
                <a:lnTo>
                  <a:pt x="47568" y="39734"/>
                </a:lnTo>
                <a:lnTo>
                  <a:pt x="46865" y="40769"/>
                </a:lnTo>
                <a:lnTo>
                  <a:pt x="46127" y="41758"/>
                </a:lnTo>
                <a:lnTo>
                  <a:pt x="45341" y="42722"/>
                </a:lnTo>
                <a:lnTo>
                  <a:pt x="44508" y="43639"/>
                </a:lnTo>
                <a:lnTo>
                  <a:pt x="43626" y="44508"/>
                </a:lnTo>
                <a:lnTo>
                  <a:pt x="42710" y="45342"/>
                </a:lnTo>
                <a:lnTo>
                  <a:pt x="41757" y="46127"/>
                </a:lnTo>
                <a:lnTo>
                  <a:pt x="40757" y="46878"/>
                </a:lnTo>
                <a:lnTo>
                  <a:pt x="39733" y="47568"/>
                </a:lnTo>
                <a:lnTo>
                  <a:pt x="38661" y="48223"/>
                </a:lnTo>
                <a:lnTo>
                  <a:pt x="37566" y="48818"/>
                </a:lnTo>
                <a:lnTo>
                  <a:pt x="36435" y="49354"/>
                </a:lnTo>
                <a:lnTo>
                  <a:pt x="35280" y="49854"/>
                </a:lnTo>
                <a:lnTo>
                  <a:pt x="34089" y="50283"/>
                </a:lnTo>
                <a:lnTo>
                  <a:pt x="32887" y="50664"/>
                </a:lnTo>
                <a:lnTo>
                  <a:pt x="31648" y="50974"/>
                </a:lnTo>
                <a:lnTo>
                  <a:pt x="30386" y="51235"/>
                </a:lnTo>
                <a:lnTo>
                  <a:pt x="29100" y="51438"/>
                </a:lnTo>
                <a:lnTo>
                  <a:pt x="27802" y="51569"/>
                </a:lnTo>
                <a:lnTo>
                  <a:pt x="26481" y="51628"/>
                </a:lnTo>
                <a:lnTo>
                  <a:pt x="25814" y="51640"/>
                </a:lnTo>
                <a:lnTo>
                  <a:pt x="25147" y="51628"/>
                </a:lnTo>
                <a:lnTo>
                  <a:pt x="23826" y="51569"/>
                </a:lnTo>
                <a:lnTo>
                  <a:pt x="22528" y="51438"/>
                </a:lnTo>
                <a:lnTo>
                  <a:pt x="21242" y="51235"/>
                </a:lnTo>
                <a:lnTo>
                  <a:pt x="19980" y="50974"/>
                </a:lnTo>
                <a:lnTo>
                  <a:pt x="18741" y="50664"/>
                </a:lnTo>
                <a:lnTo>
                  <a:pt x="17527" y="50283"/>
                </a:lnTo>
                <a:lnTo>
                  <a:pt x="16348" y="49854"/>
                </a:lnTo>
                <a:lnTo>
                  <a:pt x="15181" y="49354"/>
                </a:lnTo>
                <a:lnTo>
                  <a:pt x="14062" y="48818"/>
                </a:lnTo>
                <a:lnTo>
                  <a:pt x="12955" y="48223"/>
                </a:lnTo>
                <a:lnTo>
                  <a:pt x="11895" y="47568"/>
                </a:lnTo>
                <a:lnTo>
                  <a:pt x="10871" y="46878"/>
                </a:lnTo>
                <a:lnTo>
                  <a:pt x="9871" y="46127"/>
                </a:lnTo>
                <a:lnTo>
                  <a:pt x="8918" y="45342"/>
                </a:lnTo>
                <a:lnTo>
                  <a:pt x="8001" y="44508"/>
                </a:lnTo>
                <a:lnTo>
                  <a:pt x="7120" y="43639"/>
                </a:lnTo>
                <a:lnTo>
                  <a:pt x="6287" y="42722"/>
                </a:lnTo>
                <a:lnTo>
                  <a:pt x="5501" y="41758"/>
                </a:lnTo>
                <a:lnTo>
                  <a:pt x="4751" y="40769"/>
                </a:lnTo>
                <a:lnTo>
                  <a:pt x="4060" y="39734"/>
                </a:lnTo>
                <a:lnTo>
                  <a:pt x="3417" y="38674"/>
                </a:lnTo>
                <a:lnTo>
                  <a:pt x="2822" y="37578"/>
                </a:lnTo>
                <a:lnTo>
                  <a:pt x="2274" y="36447"/>
                </a:lnTo>
                <a:lnTo>
                  <a:pt x="1786" y="35292"/>
                </a:lnTo>
                <a:lnTo>
                  <a:pt x="1346" y="34102"/>
                </a:lnTo>
                <a:lnTo>
                  <a:pt x="977" y="32887"/>
                </a:lnTo>
                <a:lnTo>
                  <a:pt x="655" y="31649"/>
                </a:lnTo>
                <a:lnTo>
                  <a:pt x="393" y="30387"/>
                </a:lnTo>
                <a:lnTo>
                  <a:pt x="203" y="29113"/>
                </a:lnTo>
                <a:lnTo>
                  <a:pt x="72" y="27803"/>
                </a:lnTo>
                <a:lnTo>
                  <a:pt x="0" y="26493"/>
                </a:lnTo>
                <a:lnTo>
                  <a:pt x="0" y="25815"/>
                </a:lnTo>
                <a:lnTo>
                  <a:pt x="0" y="25148"/>
                </a:lnTo>
                <a:lnTo>
                  <a:pt x="72" y="23838"/>
                </a:lnTo>
                <a:lnTo>
                  <a:pt x="203" y="22528"/>
                </a:lnTo>
                <a:lnTo>
                  <a:pt x="393" y="21254"/>
                </a:lnTo>
                <a:lnTo>
                  <a:pt x="655" y="19992"/>
                </a:lnTo>
                <a:lnTo>
                  <a:pt x="977" y="18754"/>
                </a:lnTo>
                <a:lnTo>
                  <a:pt x="1346" y="17539"/>
                </a:lnTo>
                <a:lnTo>
                  <a:pt x="1786" y="16349"/>
                </a:lnTo>
                <a:lnTo>
                  <a:pt x="2274" y="15194"/>
                </a:lnTo>
                <a:lnTo>
                  <a:pt x="2822" y="14063"/>
                </a:lnTo>
                <a:lnTo>
                  <a:pt x="3417" y="12967"/>
                </a:lnTo>
                <a:lnTo>
                  <a:pt x="4060" y="11908"/>
                </a:lnTo>
                <a:lnTo>
                  <a:pt x="4751" y="10872"/>
                </a:lnTo>
                <a:lnTo>
                  <a:pt x="5501" y="9883"/>
                </a:lnTo>
                <a:lnTo>
                  <a:pt x="6287" y="8919"/>
                </a:lnTo>
                <a:lnTo>
                  <a:pt x="7120" y="8002"/>
                </a:lnTo>
                <a:lnTo>
                  <a:pt x="8001" y="7133"/>
                </a:lnTo>
                <a:lnTo>
                  <a:pt x="8918" y="6299"/>
                </a:lnTo>
                <a:lnTo>
                  <a:pt x="9871" y="5514"/>
                </a:lnTo>
                <a:lnTo>
                  <a:pt x="10871" y="4763"/>
                </a:lnTo>
                <a:lnTo>
                  <a:pt x="11895" y="4073"/>
                </a:lnTo>
                <a:lnTo>
                  <a:pt x="12955" y="3418"/>
                </a:lnTo>
                <a:lnTo>
                  <a:pt x="14062" y="2823"/>
                </a:lnTo>
                <a:lnTo>
                  <a:pt x="15181" y="2287"/>
                </a:lnTo>
                <a:lnTo>
                  <a:pt x="16348" y="1787"/>
                </a:lnTo>
                <a:lnTo>
                  <a:pt x="17527" y="1358"/>
                </a:lnTo>
                <a:lnTo>
                  <a:pt x="18741" y="977"/>
                </a:lnTo>
                <a:lnTo>
                  <a:pt x="19980" y="668"/>
                </a:lnTo>
                <a:lnTo>
                  <a:pt x="21242" y="406"/>
                </a:lnTo>
                <a:lnTo>
                  <a:pt x="22528" y="203"/>
                </a:lnTo>
                <a:lnTo>
                  <a:pt x="23826" y="72"/>
                </a:lnTo>
                <a:lnTo>
                  <a:pt x="25147" y="13"/>
                </a:lnTo>
                <a:lnTo>
                  <a:pt x="25814" y="1"/>
                </a:lnTo>
                <a:lnTo>
                  <a:pt x="26481" y="13"/>
                </a:lnTo>
                <a:lnTo>
                  <a:pt x="27802" y="72"/>
                </a:lnTo>
                <a:lnTo>
                  <a:pt x="29100" y="203"/>
                </a:lnTo>
                <a:lnTo>
                  <a:pt x="30386" y="406"/>
                </a:lnTo>
                <a:lnTo>
                  <a:pt x="31648" y="668"/>
                </a:lnTo>
                <a:lnTo>
                  <a:pt x="32887" y="977"/>
                </a:lnTo>
                <a:lnTo>
                  <a:pt x="34089" y="1358"/>
                </a:lnTo>
                <a:lnTo>
                  <a:pt x="35280" y="1787"/>
                </a:lnTo>
                <a:lnTo>
                  <a:pt x="36435" y="2287"/>
                </a:lnTo>
                <a:lnTo>
                  <a:pt x="37566" y="2823"/>
                </a:lnTo>
                <a:lnTo>
                  <a:pt x="38661" y="3418"/>
                </a:lnTo>
                <a:lnTo>
                  <a:pt x="39733" y="4073"/>
                </a:lnTo>
                <a:lnTo>
                  <a:pt x="40757" y="4763"/>
                </a:lnTo>
                <a:lnTo>
                  <a:pt x="41757" y="5514"/>
                </a:lnTo>
                <a:lnTo>
                  <a:pt x="42710" y="6299"/>
                </a:lnTo>
                <a:lnTo>
                  <a:pt x="43626" y="7133"/>
                </a:lnTo>
                <a:lnTo>
                  <a:pt x="44508" y="8002"/>
                </a:lnTo>
                <a:lnTo>
                  <a:pt x="45341" y="8919"/>
                </a:lnTo>
                <a:lnTo>
                  <a:pt x="46127" y="9883"/>
                </a:lnTo>
                <a:lnTo>
                  <a:pt x="46865" y="10872"/>
                </a:lnTo>
                <a:lnTo>
                  <a:pt x="47568" y="11908"/>
                </a:lnTo>
                <a:lnTo>
                  <a:pt x="48211" y="12967"/>
                </a:lnTo>
                <a:lnTo>
                  <a:pt x="48806" y="14063"/>
                </a:lnTo>
                <a:lnTo>
                  <a:pt x="49354" y="15194"/>
                </a:lnTo>
                <a:lnTo>
                  <a:pt x="49842" y="16349"/>
                </a:lnTo>
                <a:lnTo>
                  <a:pt x="50270" y="17539"/>
                </a:lnTo>
                <a:lnTo>
                  <a:pt x="50651" y="18754"/>
                </a:lnTo>
                <a:lnTo>
                  <a:pt x="50973" y="19992"/>
                </a:lnTo>
                <a:lnTo>
                  <a:pt x="51223" y="21254"/>
                </a:lnTo>
                <a:lnTo>
                  <a:pt x="51425" y="22528"/>
                </a:lnTo>
                <a:lnTo>
                  <a:pt x="51556" y="23838"/>
                </a:lnTo>
                <a:lnTo>
                  <a:pt x="51628" y="25148"/>
                </a:lnTo>
                <a:lnTo>
                  <a:pt x="51628" y="25815"/>
                </a:lnTo>
                <a:close/>
              </a:path>
            </a:pathLst>
          </a:custGeom>
          <a:noFill/>
          <a:ln w="9525" cap="flat" cmpd="sng">
            <a:solidFill>
              <a:srgbClr val="00A290"/>
            </a:solidFill>
            <a:prstDash val="solid"/>
            <a:miter lim="119067"/>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46" name="Google Shape;1846;p56"/>
          <p:cNvSpPr/>
          <p:nvPr/>
        </p:nvSpPr>
        <p:spPr>
          <a:xfrm>
            <a:off x="1031222" y="612219"/>
            <a:ext cx="563287" cy="549649"/>
          </a:xfrm>
          <a:custGeom>
            <a:avLst/>
            <a:gdLst/>
            <a:ahLst/>
            <a:cxnLst/>
            <a:rect l="l" t="t" r="r" b="b"/>
            <a:pathLst>
              <a:path w="17719" h="17290" fill="none" extrusionOk="0">
                <a:moveTo>
                  <a:pt x="1" y="1"/>
                </a:moveTo>
                <a:lnTo>
                  <a:pt x="1" y="17289"/>
                </a:lnTo>
                <a:lnTo>
                  <a:pt x="17718" y="17289"/>
                </a:lnTo>
              </a:path>
            </a:pathLst>
          </a:custGeom>
          <a:noFill/>
          <a:ln w="9525" cap="flat" cmpd="sng">
            <a:solidFill>
              <a:srgbClr val="00A290"/>
            </a:solidFill>
            <a:prstDash val="solid"/>
            <a:miter lim="119067"/>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47" name="Google Shape;1847;p56"/>
          <p:cNvSpPr/>
          <p:nvPr/>
        </p:nvSpPr>
        <p:spPr>
          <a:xfrm>
            <a:off x="6007688" y="3727364"/>
            <a:ext cx="1116090" cy="489172"/>
          </a:xfrm>
          <a:custGeom>
            <a:avLst/>
            <a:gdLst/>
            <a:ahLst/>
            <a:cxnLst/>
            <a:rect l="l" t="t" r="r" b="b"/>
            <a:pathLst>
              <a:path w="36923" h="16183" extrusionOk="0">
                <a:moveTo>
                  <a:pt x="3953" y="1"/>
                </a:moveTo>
                <a:lnTo>
                  <a:pt x="0" y="16182"/>
                </a:lnTo>
                <a:lnTo>
                  <a:pt x="36923" y="16182"/>
                </a:lnTo>
                <a:lnTo>
                  <a:pt x="34946" y="8086"/>
                </a:lnTo>
                <a:lnTo>
                  <a:pt x="32958" y="1"/>
                </a:lnTo>
                <a:close/>
              </a:path>
            </a:pathLst>
          </a:custGeom>
          <a:solidFill>
            <a:srgbClr val="0A678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48" name="Google Shape;1848;p56"/>
          <p:cNvSpPr/>
          <p:nvPr/>
        </p:nvSpPr>
        <p:spPr>
          <a:xfrm>
            <a:off x="5880972" y="4207871"/>
            <a:ext cx="1369517" cy="93252"/>
          </a:xfrm>
          <a:custGeom>
            <a:avLst/>
            <a:gdLst/>
            <a:ahLst/>
            <a:cxnLst/>
            <a:rect l="l" t="t" r="r" b="b"/>
            <a:pathLst>
              <a:path w="45307" h="3085" extrusionOk="0">
                <a:moveTo>
                  <a:pt x="1715" y="0"/>
                </a:moveTo>
                <a:lnTo>
                  <a:pt x="1334" y="96"/>
                </a:lnTo>
                <a:lnTo>
                  <a:pt x="989" y="262"/>
                </a:lnTo>
                <a:lnTo>
                  <a:pt x="691" y="500"/>
                </a:lnTo>
                <a:lnTo>
                  <a:pt x="430" y="810"/>
                </a:lnTo>
                <a:lnTo>
                  <a:pt x="227" y="1167"/>
                </a:lnTo>
                <a:lnTo>
                  <a:pt x="84" y="1560"/>
                </a:lnTo>
                <a:lnTo>
                  <a:pt x="1" y="2001"/>
                </a:lnTo>
                <a:lnTo>
                  <a:pt x="1" y="2227"/>
                </a:lnTo>
                <a:lnTo>
                  <a:pt x="1" y="3084"/>
                </a:lnTo>
                <a:lnTo>
                  <a:pt x="45306" y="3084"/>
                </a:lnTo>
                <a:lnTo>
                  <a:pt x="45306" y="2239"/>
                </a:lnTo>
                <a:lnTo>
                  <a:pt x="45294" y="2001"/>
                </a:lnTo>
                <a:lnTo>
                  <a:pt x="45223" y="1572"/>
                </a:lnTo>
                <a:lnTo>
                  <a:pt x="45068" y="1167"/>
                </a:lnTo>
                <a:lnTo>
                  <a:pt x="44865" y="810"/>
                </a:lnTo>
                <a:lnTo>
                  <a:pt x="44604" y="500"/>
                </a:lnTo>
                <a:lnTo>
                  <a:pt x="44306" y="262"/>
                </a:lnTo>
                <a:lnTo>
                  <a:pt x="43961" y="96"/>
                </a:lnTo>
                <a:lnTo>
                  <a:pt x="43591" y="0"/>
                </a:lnTo>
                <a:close/>
              </a:path>
            </a:pathLst>
          </a:custGeom>
          <a:solidFill>
            <a:srgbClr val="01808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49" name="Google Shape;1849;p56"/>
          <p:cNvSpPr/>
          <p:nvPr/>
        </p:nvSpPr>
        <p:spPr>
          <a:xfrm>
            <a:off x="4679950" y="3536987"/>
            <a:ext cx="3771153" cy="363516"/>
          </a:xfrm>
          <a:custGeom>
            <a:avLst/>
            <a:gdLst/>
            <a:ahLst/>
            <a:cxnLst/>
            <a:rect l="l" t="t" r="r" b="b"/>
            <a:pathLst>
              <a:path w="124759" h="12026" extrusionOk="0">
                <a:moveTo>
                  <a:pt x="0" y="0"/>
                </a:moveTo>
                <a:lnTo>
                  <a:pt x="0" y="8918"/>
                </a:lnTo>
                <a:lnTo>
                  <a:pt x="12" y="9240"/>
                </a:lnTo>
                <a:lnTo>
                  <a:pt x="131" y="9847"/>
                </a:lnTo>
                <a:lnTo>
                  <a:pt x="369" y="10407"/>
                </a:lnTo>
                <a:lnTo>
                  <a:pt x="703" y="10895"/>
                </a:lnTo>
                <a:lnTo>
                  <a:pt x="1119" y="11324"/>
                </a:lnTo>
                <a:lnTo>
                  <a:pt x="1619" y="11657"/>
                </a:lnTo>
                <a:lnTo>
                  <a:pt x="2179" y="11895"/>
                </a:lnTo>
                <a:lnTo>
                  <a:pt x="2786" y="12014"/>
                </a:lnTo>
                <a:lnTo>
                  <a:pt x="3108" y="12026"/>
                </a:lnTo>
                <a:lnTo>
                  <a:pt x="121651" y="12026"/>
                </a:lnTo>
                <a:lnTo>
                  <a:pt x="121973" y="12014"/>
                </a:lnTo>
                <a:lnTo>
                  <a:pt x="122580" y="11895"/>
                </a:lnTo>
                <a:lnTo>
                  <a:pt x="123140" y="11657"/>
                </a:lnTo>
                <a:lnTo>
                  <a:pt x="123628" y="11324"/>
                </a:lnTo>
                <a:lnTo>
                  <a:pt x="124056" y="10895"/>
                </a:lnTo>
                <a:lnTo>
                  <a:pt x="124390" y="10407"/>
                </a:lnTo>
                <a:lnTo>
                  <a:pt x="124628" y="9847"/>
                </a:lnTo>
                <a:lnTo>
                  <a:pt x="124747" y="9240"/>
                </a:lnTo>
                <a:lnTo>
                  <a:pt x="124759" y="8918"/>
                </a:lnTo>
                <a:lnTo>
                  <a:pt x="124759" y="12"/>
                </a:lnTo>
                <a:lnTo>
                  <a:pt x="0" y="0"/>
                </a:lnTo>
                <a:close/>
              </a:path>
            </a:pathLst>
          </a:custGeom>
          <a:solidFill>
            <a:srgbClr val="9AD1C1"/>
          </a:solidFill>
          <a:ln w="3875" cap="flat" cmpd="sng">
            <a:solidFill>
              <a:srgbClr val="018089"/>
            </a:solidFill>
            <a:prstDash val="solid"/>
            <a:miter lim="119067"/>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50" name="Google Shape;1850;p56"/>
          <p:cNvSpPr/>
          <p:nvPr/>
        </p:nvSpPr>
        <p:spPr>
          <a:xfrm>
            <a:off x="4684242" y="1166191"/>
            <a:ext cx="3762568" cy="2366451"/>
          </a:xfrm>
          <a:custGeom>
            <a:avLst/>
            <a:gdLst/>
            <a:ahLst/>
            <a:cxnLst/>
            <a:rect l="l" t="t" r="r" b="b"/>
            <a:pathLst>
              <a:path w="124475" h="78288" extrusionOk="0">
                <a:moveTo>
                  <a:pt x="2966" y="1"/>
                </a:moveTo>
                <a:lnTo>
                  <a:pt x="2656" y="12"/>
                </a:lnTo>
                <a:lnTo>
                  <a:pt x="2085" y="132"/>
                </a:lnTo>
                <a:lnTo>
                  <a:pt x="1549" y="358"/>
                </a:lnTo>
                <a:lnTo>
                  <a:pt x="1073" y="679"/>
                </a:lnTo>
                <a:lnTo>
                  <a:pt x="680" y="1084"/>
                </a:lnTo>
                <a:lnTo>
                  <a:pt x="358" y="1548"/>
                </a:lnTo>
                <a:lnTo>
                  <a:pt x="132" y="2084"/>
                </a:lnTo>
                <a:lnTo>
                  <a:pt x="13" y="2656"/>
                </a:lnTo>
                <a:lnTo>
                  <a:pt x="1" y="2965"/>
                </a:lnTo>
                <a:lnTo>
                  <a:pt x="1" y="78287"/>
                </a:lnTo>
                <a:lnTo>
                  <a:pt x="124474" y="78287"/>
                </a:lnTo>
                <a:lnTo>
                  <a:pt x="124474" y="2965"/>
                </a:lnTo>
                <a:lnTo>
                  <a:pt x="124462" y="2656"/>
                </a:lnTo>
                <a:lnTo>
                  <a:pt x="124343" y="2084"/>
                </a:lnTo>
                <a:lnTo>
                  <a:pt x="124117" y="1548"/>
                </a:lnTo>
                <a:lnTo>
                  <a:pt x="123795" y="1072"/>
                </a:lnTo>
                <a:lnTo>
                  <a:pt x="123391" y="679"/>
                </a:lnTo>
                <a:lnTo>
                  <a:pt x="122926" y="358"/>
                </a:lnTo>
                <a:lnTo>
                  <a:pt x="122390" y="132"/>
                </a:lnTo>
                <a:lnTo>
                  <a:pt x="121819" y="12"/>
                </a:lnTo>
                <a:lnTo>
                  <a:pt x="121509" y="1"/>
                </a:lnTo>
                <a:close/>
              </a:path>
            </a:pathLst>
          </a:custGeom>
          <a:solidFill>
            <a:srgbClr val="01808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51" name="Google Shape;1851;p56"/>
          <p:cNvSpPr/>
          <p:nvPr/>
        </p:nvSpPr>
        <p:spPr>
          <a:xfrm>
            <a:off x="4688928" y="1170876"/>
            <a:ext cx="3753198" cy="2357080"/>
          </a:xfrm>
          <a:custGeom>
            <a:avLst/>
            <a:gdLst/>
            <a:ahLst/>
            <a:cxnLst/>
            <a:rect l="l" t="t" r="r" b="b"/>
            <a:pathLst>
              <a:path w="124165" h="77978" fill="none" extrusionOk="0">
                <a:moveTo>
                  <a:pt x="121366" y="0"/>
                </a:moveTo>
                <a:lnTo>
                  <a:pt x="121652" y="12"/>
                </a:lnTo>
                <a:lnTo>
                  <a:pt x="122200" y="119"/>
                </a:lnTo>
                <a:lnTo>
                  <a:pt x="122700" y="334"/>
                </a:lnTo>
                <a:lnTo>
                  <a:pt x="123152" y="631"/>
                </a:lnTo>
                <a:lnTo>
                  <a:pt x="123533" y="1012"/>
                </a:lnTo>
                <a:lnTo>
                  <a:pt x="123831" y="1465"/>
                </a:lnTo>
                <a:lnTo>
                  <a:pt x="124045" y="1965"/>
                </a:lnTo>
                <a:lnTo>
                  <a:pt x="124164" y="2513"/>
                </a:lnTo>
                <a:lnTo>
                  <a:pt x="124164" y="2810"/>
                </a:lnTo>
                <a:lnTo>
                  <a:pt x="124164" y="77978"/>
                </a:lnTo>
                <a:lnTo>
                  <a:pt x="1" y="77978"/>
                </a:lnTo>
                <a:lnTo>
                  <a:pt x="1" y="2810"/>
                </a:lnTo>
                <a:lnTo>
                  <a:pt x="13" y="2513"/>
                </a:lnTo>
                <a:lnTo>
                  <a:pt x="120" y="1965"/>
                </a:lnTo>
                <a:lnTo>
                  <a:pt x="334" y="1465"/>
                </a:lnTo>
                <a:lnTo>
                  <a:pt x="632" y="1012"/>
                </a:lnTo>
                <a:lnTo>
                  <a:pt x="1013" y="631"/>
                </a:lnTo>
                <a:lnTo>
                  <a:pt x="1465" y="334"/>
                </a:lnTo>
                <a:lnTo>
                  <a:pt x="1965" y="119"/>
                </a:lnTo>
                <a:lnTo>
                  <a:pt x="2513" y="12"/>
                </a:lnTo>
                <a:lnTo>
                  <a:pt x="2811" y="0"/>
                </a:lnTo>
                <a:lnTo>
                  <a:pt x="121354" y="0"/>
                </a:lnTo>
              </a:path>
            </a:pathLst>
          </a:cu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52" name="Google Shape;1852;p56"/>
          <p:cNvSpPr/>
          <p:nvPr/>
        </p:nvSpPr>
        <p:spPr>
          <a:xfrm>
            <a:off x="4679950" y="1161868"/>
            <a:ext cx="3771153" cy="2375096"/>
          </a:xfrm>
          <a:custGeom>
            <a:avLst/>
            <a:gdLst/>
            <a:ahLst/>
            <a:cxnLst/>
            <a:rect l="l" t="t" r="r" b="b"/>
            <a:pathLst>
              <a:path w="124759" h="78574" extrusionOk="0">
                <a:moveTo>
                  <a:pt x="3108" y="1"/>
                </a:moveTo>
                <a:lnTo>
                  <a:pt x="2786" y="13"/>
                </a:lnTo>
                <a:lnTo>
                  <a:pt x="2179" y="132"/>
                </a:lnTo>
                <a:lnTo>
                  <a:pt x="1619" y="370"/>
                </a:lnTo>
                <a:lnTo>
                  <a:pt x="1119" y="703"/>
                </a:lnTo>
                <a:lnTo>
                  <a:pt x="703" y="1120"/>
                </a:lnTo>
                <a:lnTo>
                  <a:pt x="369" y="1620"/>
                </a:lnTo>
                <a:lnTo>
                  <a:pt x="131" y="2180"/>
                </a:lnTo>
                <a:lnTo>
                  <a:pt x="0" y="2787"/>
                </a:lnTo>
                <a:lnTo>
                  <a:pt x="0" y="3108"/>
                </a:lnTo>
                <a:lnTo>
                  <a:pt x="0" y="78573"/>
                </a:lnTo>
                <a:lnTo>
                  <a:pt x="124759" y="78573"/>
                </a:lnTo>
                <a:lnTo>
                  <a:pt x="124759" y="3108"/>
                </a:lnTo>
                <a:lnTo>
                  <a:pt x="124747" y="2787"/>
                </a:lnTo>
                <a:lnTo>
                  <a:pt x="124628" y="2180"/>
                </a:lnTo>
                <a:lnTo>
                  <a:pt x="124390" y="1620"/>
                </a:lnTo>
                <a:lnTo>
                  <a:pt x="124056" y="1120"/>
                </a:lnTo>
                <a:lnTo>
                  <a:pt x="123628" y="703"/>
                </a:lnTo>
                <a:lnTo>
                  <a:pt x="123140" y="370"/>
                </a:lnTo>
                <a:lnTo>
                  <a:pt x="122580" y="132"/>
                </a:lnTo>
                <a:lnTo>
                  <a:pt x="121973" y="13"/>
                </a:lnTo>
                <a:lnTo>
                  <a:pt x="121651" y="1"/>
                </a:lnTo>
                <a:close/>
              </a:path>
            </a:pathLst>
          </a:custGeom>
          <a:solidFill>
            <a:srgbClr val="0A678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53" name="Google Shape;1853;p56"/>
          <p:cNvSpPr/>
          <p:nvPr/>
        </p:nvSpPr>
        <p:spPr>
          <a:xfrm>
            <a:off x="4834355" y="1308717"/>
            <a:ext cx="3462349" cy="2072760"/>
          </a:xfrm>
          <a:custGeom>
            <a:avLst/>
            <a:gdLst/>
            <a:ahLst/>
            <a:cxnLst/>
            <a:rect l="l" t="t" r="r" b="b"/>
            <a:pathLst>
              <a:path w="114543" h="68572" extrusionOk="0">
                <a:moveTo>
                  <a:pt x="0" y="1"/>
                </a:moveTo>
                <a:lnTo>
                  <a:pt x="0" y="68571"/>
                </a:lnTo>
                <a:lnTo>
                  <a:pt x="114543" y="68571"/>
                </a:lnTo>
                <a:lnTo>
                  <a:pt x="114543"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854" name="Google Shape;1854;p56"/>
          <p:cNvGrpSpPr/>
          <p:nvPr/>
        </p:nvGrpSpPr>
        <p:grpSpPr>
          <a:xfrm>
            <a:off x="3131906" y="2966613"/>
            <a:ext cx="1032221" cy="1504239"/>
            <a:chOff x="3131906" y="2966613"/>
            <a:chExt cx="1032221" cy="1504239"/>
          </a:xfrm>
        </p:grpSpPr>
        <p:sp>
          <p:nvSpPr>
            <p:cNvPr id="1855" name="Google Shape;1855;p56"/>
            <p:cNvSpPr/>
            <p:nvPr/>
          </p:nvSpPr>
          <p:spPr>
            <a:xfrm>
              <a:off x="3534240" y="2966613"/>
              <a:ext cx="308172" cy="773705"/>
            </a:xfrm>
            <a:custGeom>
              <a:avLst/>
              <a:gdLst/>
              <a:ahLst/>
              <a:cxnLst/>
              <a:rect l="l" t="t" r="r" b="b"/>
              <a:pathLst>
                <a:path w="9694" h="24338" extrusionOk="0">
                  <a:moveTo>
                    <a:pt x="5454" y="0"/>
                  </a:moveTo>
                  <a:lnTo>
                    <a:pt x="4823" y="619"/>
                  </a:lnTo>
                  <a:lnTo>
                    <a:pt x="3704" y="1929"/>
                  </a:lnTo>
                  <a:lnTo>
                    <a:pt x="2728" y="3322"/>
                  </a:lnTo>
                  <a:lnTo>
                    <a:pt x="1906" y="4775"/>
                  </a:lnTo>
                  <a:lnTo>
                    <a:pt x="1227" y="6299"/>
                  </a:lnTo>
                  <a:lnTo>
                    <a:pt x="692" y="7871"/>
                  </a:lnTo>
                  <a:lnTo>
                    <a:pt x="311" y="9478"/>
                  </a:lnTo>
                  <a:lnTo>
                    <a:pt x="84" y="11109"/>
                  </a:lnTo>
                  <a:lnTo>
                    <a:pt x="1" y="12752"/>
                  </a:lnTo>
                  <a:lnTo>
                    <a:pt x="72" y="14395"/>
                  </a:lnTo>
                  <a:lnTo>
                    <a:pt x="299" y="16027"/>
                  </a:lnTo>
                  <a:lnTo>
                    <a:pt x="668" y="17646"/>
                  </a:lnTo>
                  <a:lnTo>
                    <a:pt x="1192" y="19230"/>
                  </a:lnTo>
                  <a:lnTo>
                    <a:pt x="1870" y="20766"/>
                  </a:lnTo>
                  <a:lnTo>
                    <a:pt x="2692" y="22242"/>
                  </a:lnTo>
                  <a:lnTo>
                    <a:pt x="3680" y="23659"/>
                  </a:lnTo>
                  <a:lnTo>
                    <a:pt x="4240" y="24338"/>
                  </a:lnTo>
                  <a:lnTo>
                    <a:pt x="4859" y="23718"/>
                  </a:lnTo>
                  <a:lnTo>
                    <a:pt x="5978" y="22409"/>
                  </a:lnTo>
                  <a:lnTo>
                    <a:pt x="6954" y="21016"/>
                  </a:lnTo>
                  <a:lnTo>
                    <a:pt x="7788" y="19551"/>
                  </a:lnTo>
                  <a:lnTo>
                    <a:pt x="8467" y="18027"/>
                  </a:lnTo>
                  <a:lnTo>
                    <a:pt x="9002" y="16455"/>
                  </a:lnTo>
                  <a:lnTo>
                    <a:pt x="9383" y="14860"/>
                  </a:lnTo>
                  <a:lnTo>
                    <a:pt x="9610" y="13229"/>
                  </a:lnTo>
                  <a:lnTo>
                    <a:pt x="9693" y="11585"/>
                  </a:lnTo>
                  <a:lnTo>
                    <a:pt x="9622" y="9942"/>
                  </a:lnTo>
                  <a:lnTo>
                    <a:pt x="9407" y="8311"/>
                  </a:lnTo>
                  <a:lnTo>
                    <a:pt x="9038" y="6704"/>
                  </a:lnTo>
                  <a:lnTo>
                    <a:pt x="8502" y="5120"/>
                  </a:lnTo>
                  <a:lnTo>
                    <a:pt x="7824" y="3584"/>
                  </a:lnTo>
                  <a:lnTo>
                    <a:pt x="6990" y="2096"/>
                  </a:lnTo>
                  <a:lnTo>
                    <a:pt x="6014" y="679"/>
                  </a:lnTo>
                  <a:lnTo>
                    <a:pt x="5454" y="0"/>
                  </a:lnTo>
                  <a:close/>
                </a:path>
              </a:pathLst>
            </a:custGeom>
            <a:solidFill>
              <a:srgbClr val="9AD1C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56" name="Google Shape;1856;p56"/>
            <p:cNvSpPr/>
            <p:nvPr/>
          </p:nvSpPr>
          <p:spPr>
            <a:xfrm>
              <a:off x="3668235" y="3231551"/>
              <a:ext cx="18597" cy="602643"/>
            </a:xfrm>
            <a:custGeom>
              <a:avLst/>
              <a:gdLst/>
              <a:ahLst/>
              <a:cxnLst/>
              <a:rect l="l" t="t" r="r" b="b"/>
              <a:pathLst>
                <a:path w="585" h="18957" fill="none" extrusionOk="0">
                  <a:moveTo>
                    <a:pt x="1" y="18956"/>
                  </a:moveTo>
                  <a:lnTo>
                    <a:pt x="584" y="1"/>
                  </a:lnTo>
                </a:path>
              </a:pathLst>
            </a:custGeom>
            <a:noFill/>
            <a:ln w="9525" cap="flat" cmpd="sng">
              <a:solidFill>
                <a:srgbClr val="0D6889"/>
              </a:solidFill>
              <a:prstDash val="solid"/>
              <a:miter lim="119067"/>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57" name="Google Shape;1857;p56"/>
            <p:cNvSpPr/>
            <p:nvPr/>
          </p:nvSpPr>
          <p:spPr>
            <a:xfrm>
              <a:off x="3675833" y="3175156"/>
              <a:ext cx="488294" cy="604519"/>
            </a:xfrm>
            <a:custGeom>
              <a:avLst/>
              <a:gdLst/>
              <a:ahLst/>
              <a:cxnLst/>
              <a:rect l="l" t="t" r="r" b="b"/>
              <a:pathLst>
                <a:path w="15360" h="19016" extrusionOk="0">
                  <a:moveTo>
                    <a:pt x="15300" y="1"/>
                  </a:moveTo>
                  <a:lnTo>
                    <a:pt x="14431" y="132"/>
                  </a:lnTo>
                  <a:lnTo>
                    <a:pt x="12752" y="537"/>
                  </a:lnTo>
                  <a:lnTo>
                    <a:pt x="11145" y="1096"/>
                  </a:lnTo>
                  <a:lnTo>
                    <a:pt x="9621" y="1799"/>
                  </a:lnTo>
                  <a:lnTo>
                    <a:pt x="8180" y="2632"/>
                  </a:lnTo>
                  <a:lnTo>
                    <a:pt x="6835" y="3597"/>
                  </a:lnTo>
                  <a:lnTo>
                    <a:pt x="5584" y="4668"/>
                  </a:lnTo>
                  <a:lnTo>
                    <a:pt x="4441" y="5859"/>
                  </a:lnTo>
                  <a:lnTo>
                    <a:pt x="3417" y="7145"/>
                  </a:lnTo>
                  <a:lnTo>
                    <a:pt x="2512" y="8514"/>
                  </a:lnTo>
                  <a:lnTo>
                    <a:pt x="1727" y="9967"/>
                  </a:lnTo>
                  <a:lnTo>
                    <a:pt x="1084" y="11491"/>
                  </a:lnTo>
                  <a:lnTo>
                    <a:pt x="584" y="13086"/>
                  </a:lnTo>
                  <a:lnTo>
                    <a:pt x="226" y="14729"/>
                  </a:lnTo>
                  <a:lnTo>
                    <a:pt x="36" y="16408"/>
                  </a:lnTo>
                  <a:lnTo>
                    <a:pt x="0" y="18135"/>
                  </a:lnTo>
                  <a:lnTo>
                    <a:pt x="60" y="19016"/>
                  </a:lnTo>
                  <a:lnTo>
                    <a:pt x="929" y="18873"/>
                  </a:lnTo>
                  <a:lnTo>
                    <a:pt x="2608" y="18468"/>
                  </a:lnTo>
                  <a:lnTo>
                    <a:pt x="4215" y="17909"/>
                  </a:lnTo>
                  <a:lnTo>
                    <a:pt x="5739" y="17206"/>
                  </a:lnTo>
                  <a:lnTo>
                    <a:pt x="7180" y="16373"/>
                  </a:lnTo>
                  <a:lnTo>
                    <a:pt x="8537" y="15420"/>
                  </a:lnTo>
                  <a:lnTo>
                    <a:pt x="9776" y="14348"/>
                  </a:lnTo>
                  <a:lnTo>
                    <a:pt x="10919" y="13158"/>
                  </a:lnTo>
                  <a:lnTo>
                    <a:pt x="11954" y="11884"/>
                  </a:lnTo>
                  <a:lnTo>
                    <a:pt x="12859" y="10503"/>
                  </a:lnTo>
                  <a:lnTo>
                    <a:pt x="13633" y="9050"/>
                  </a:lnTo>
                  <a:lnTo>
                    <a:pt x="14276" y="7526"/>
                  </a:lnTo>
                  <a:lnTo>
                    <a:pt x="14776" y="5942"/>
                  </a:lnTo>
                  <a:lnTo>
                    <a:pt x="15134" y="4299"/>
                  </a:lnTo>
                  <a:lnTo>
                    <a:pt x="15324" y="2608"/>
                  </a:lnTo>
                  <a:lnTo>
                    <a:pt x="15360" y="882"/>
                  </a:lnTo>
                  <a:lnTo>
                    <a:pt x="15300" y="1"/>
                  </a:lnTo>
                  <a:close/>
                </a:path>
              </a:pathLst>
            </a:custGeom>
            <a:solidFill>
              <a:srgbClr val="9AD1C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58" name="Google Shape;1858;p56"/>
            <p:cNvSpPr/>
            <p:nvPr/>
          </p:nvSpPr>
          <p:spPr>
            <a:xfrm>
              <a:off x="3622076" y="3378039"/>
              <a:ext cx="368319" cy="477359"/>
            </a:xfrm>
            <a:custGeom>
              <a:avLst/>
              <a:gdLst/>
              <a:ahLst/>
              <a:cxnLst/>
              <a:rect l="l" t="t" r="r" b="b"/>
              <a:pathLst>
                <a:path w="11586" h="15016" fill="none" extrusionOk="0">
                  <a:moveTo>
                    <a:pt x="0" y="15015"/>
                  </a:moveTo>
                  <a:lnTo>
                    <a:pt x="11586" y="1"/>
                  </a:lnTo>
                </a:path>
              </a:pathLst>
            </a:custGeom>
            <a:noFill/>
            <a:ln w="9525" cap="flat" cmpd="sng">
              <a:solidFill>
                <a:srgbClr val="0D6889"/>
              </a:solidFill>
              <a:prstDash val="solid"/>
              <a:miter lim="119067"/>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59" name="Google Shape;1859;p56"/>
            <p:cNvSpPr/>
            <p:nvPr/>
          </p:nvSpPr>
          <p:spPr>
            <a:xfrm>
              <a:off x="3131906" y="3150550"/>
              <a:ext cx="500406" cy="593170"/>
            </a:xfrm>
            <a:custGeom>
              <a:avLst/>
              <a:gdLst/>
              <a:ahLst/>
              <a:cxnLst/>
              <a:rect l="l" t="t" r="r" b="b"/>
              <a:pathLst>
                <a:path w="15741" h="18659" extrusionOk="0">
                  <a:moveTo>
                    <a:pt x="36" y="1"/>
                  </a:moveTo>
                  <a:lnTo>
                    <a:pt x="0" y="882"/>
                  </a:lnTo>
                  <a:lnTo>
                    <a:pt x="72" y="2608"/>
                  </a:lnTo>
                  <a:lnTo>
                    <a:pt x="310" y="4287"/>
                  </a:lnTo>
                  <a:lnTo>
                    <a:pt x="691" y="5930"/>
                  </a:lnTo>
                  <a:lnTo>
                    <a:pt x="1226" y="7502"/>
                  </a:lnTo>
                  <a:lnTo>
                    <a:pt x="1905" y="9014"/>
                  </a:lnTo>
                  <a:lnTo>
                    <a:pt x="2715" y="10443"/>
                  </a:lnTo>
                  <a:lnTo>
                    <a:pt x="3655" y="11800"/>
                  </a:lnTo>
                  <a:lnTo>
                    <a:pt x="4715" y="13051"/>
                  </a:lnTo>
                  <a:lnTo>
                    <a:pt x="5882" y="14218"/>
                  </a:lnTo>
                  <a:lnTo>
                    <a:pt x="7156" y="15253"/>
                  </a:lnTo>
                  <a:lnTo>
                    <a:pt x="8525" y="16182"/>
                  </a:lnTo>
                  <a:lnTo>
                    <a:pt x="9978" y="16992"/>
                  </a:lnTo>
                  <a:lnTo>
                    <a:pt x="11526" y="17659"/>
                  </a:lnTo>
                  <a:lnTo>
                    <a:pt x="13145" y="18171"/>
                  </a:lnTo>
                  <a:lnTo>
                    <a:pt x="14836" y="18540"/>
                  </a:lnTo>
                  <a:lnTo>
                    <a:pt x="15705" y="18659"/>
                  </a:lnTo>
                  <a:lnTo>
                    <a:pt x="15741" y="17790"/>
                  </a:lnTo>
                  <a:lnTo>
                    <a:pt x="15669" y="16063"/>
                  </a:lnTo>
                  <a:lnTo>
                    <a:pt x="15431" y="14384"/>
                  </a:lnTo>
                  <a:lnTo>
                    <a:pt x="15038" y="12741"/>
                  </a:lnTo>
                  <a:lnTo>
                    <a:pt x="14502" y="11169"/>
                  </a:lnTo>
                  <a:lnTo>
                    <a:pt x="13824" y="9657"/>
                  </a:lnTo>
                  <a:lnTo>
                    <a:pt x="13014" y="8217"/>
                  </a:lnTo>
                  <a:lnTo>
                    <a:pt x="12074" y="6871"/>
                  </a:lnTo>
                  <a:lnTo>
                    <a:pt x="11026" y="5609"/>
                  </a:lnTo>
                  <a:lnTo>
                    <a:pt x="9847" y="4442"/>
                  </a:lnTo>
                  <a:lnTo>
                    <a:pt x="8573" y="3394"/>
                  </a:lnTo>
                  <a:lnTo>
                    <a:pt x="7204" y="2466"/>
                  </a:lnTo>
                  <a:lnTo>
                    <a:pt x="5751" y="1668"/>
                  </a:lnTo>
                  <a:lnTo>
                    <a:pt x="4203" y="1001"/>
                  </a:lnTo>
                  <a:lnTo>
                    <a:pt x="2596" y="477"/>
                  </a:lnTo>
                  <a:lnTo>
                    <a:pt x="905" y="120"/>
                  </a:lnTo>
                  <a:lnTo>
                    <a:pt x="36" y="1"/>
                  </a:lnTo>
                  <a:close/>
                </a:path>
              </a:pathLst>
            </a:custGeom>
            <a:solidFill>
              <a:srgbClr val="9AD1C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60" name="Google Shape;1860;p56"/>
            <p:cNvSpPr/>
            <p:nvPr/>
          </p:nvSpPr>
          <p:spPr>
            <a:xfrm>
              <a:off x="3309422" y="3349269"/>
              <a:ext cx="378905" cy="469030"/>
            </a:xfrm>
            <a:custGeom>
              <a:avLst/>
              <a:gdLst/>
              <a:ahLst/>
              <a:cxnLst/>
              <a:rect l="l" t="t" r="r" b="b"/>
              <a:pathLst>
                <a:path w="11919" h="14754" fill="none" extrusionOk="0">
                  <a:moveTo>
                    <a:pt x="11919" y="14753"/>
                  </a:moveTo>
                  <a:lnTo>
                    <a:pt x="0" y="1"/>
                  </a:lnTo>
                </a:path>
              </a:pathLst>
            </a:custGeom>
            <a:noFill/>
            <a:ln w="9525" cap="flat" cmpd="sng">
              <a:solidFill>
                <a:srgbClr val="0D6889"/>
              </a:solidFill>
              <a:prstDash val="solid"/>
              <a:miter lim="119067"/>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61" name="Google Shape;1861;p56"/>
            <p:cNvSpPr/>
            <p:nvPr/>
          </p:nvSpPr>
          <p:spPr>
            <a:xfrm>
              <a:off x="3196249" y="3633536"/>
              <a:ext cx="903535" cy="837317"/>
            </a:xfrm>
            <a:custGeom>
              <a:avLst/>
              <a:gdLst/>
              <a:ahLst/>
              <a:cxnLst/>
              <a:rect l="l" t="t" r="r" b="b"/>
              <a:pathLst>
                <a:path w="28422" h="26339" extrusionOk="0">
                  <a:moveTo>
                    <a:pt x="2155" y="1"/>
                  </a:moveTo>
                  <a:lnTo>
                    <a:pt x="1655" y="120"/>
                  </a:lnTo>
                  <a:lnTo>
                    <a:pt x="1203" y="322"/>
                  </a:lnTo>
                  <a:lnTo>
                    <a:pt x="810" y="608"/>
                  </a:lnTo>
                  <a:lnTo>
                    <a:pt x="476" y="977"/>
                  </a:lnTo>
                  <a:lnTo>
                    <a:pt x="226" y="1394"/>
                  </a:lnTo>
                  <a:lnTo>
                    <a:pt x="60" y="1870"/>
                  </a:lnTo>
                  <a:lnTo>
                    <a:pt x="0" y="2370"/>
                  </a:lnTo>
                  <a:lnTo>
                    <a:pt x="12" y="2644"/>
                  </a:lnTo>
                  <a:lnTo>
                    <a:pt x="2739" y="24136"/>
                  </a:lnTo>
                  <a:lnTo>
                    <a:pt x="2763" y="24374"/>
                  </a:lnTo>
                  <a:lnTo>
                    <a:pt x="2894" y="24803"/>
                  </a:lnTo>
                  <a:lnTo>
                    <a:pt x="3084" y="25207"/>
                  </a:lnTo>
                  <a:lnTo>
                    <a:pt x="3358" y="25553"/>
                  </a:lnTo>
                  <a:lnTo>
                    <a:pt x="3679" y="25850"/>
                  </a:lnTo>
                  <a:lnTo>
                    <a:pt x="4049" y="26089"/>
                  </a:lnTo>
                  <a:lnTo>
                    <a:pt x="4465" y="26243"/>
                  </a:lnTo>
                  <a:lnTo>
                    <a:pt x="4906" y="26327"/>
                  </a:lnTo>
                  <a:lnTo>
                    <a:pt x="5144" y="26339"/>
                  </a:lnTo>
                  <a:lnTo>
                    <a:pt x="23552" y="26339"/>
                  </a:lnTo>
                  <a:lnTo>
                    <a:pt x="23790" y="26327"/>
                  </a:lnTo>
                  <a:lnTo>
                    <a:pt x="24230" y="26243"/>
                  </a:lnTo>
                  <a:lnTo>
                    <a:pt x="24647" y="26077"/>
                  </a:lnTo>
                  <a:lnTo>
                    <a:pt x="25016" y="25838"/>
                  </a:lnTo>
                  <a:lnTo>
                    <a:pt x="25350" y="25541"/>
                  </a:lnTo>
                  <a:lnTo>
                    <a:pt x="25612" y="25196"/>
                  </a:lnTo>
                  <a:lnTo>
                    <a:pt x="25814" y="24791"/>
                  </a:lnTo>
                  <a:lnTo>
                    <a:pt x="25933" y="24350"/>
                  </a:lnTo>
                  <a:lnTo>
                    <a:pt x="25957" y="24124"/>
                  </a:lnTo>
                  <a:lnTo>
                    <a:pt x="28410" y="2620"/>
                  </a:lnTo>
                  <a:lnTo>
                    <a:pt x="28422" y="2358"/>
                  </a:lnTo>
                  <a:lnTo>
                    <a:pt x="28362" y="1846"/>
                  </a:lnTo>
                  <a:lnTo>
                    <a:pt x="28195" y="1382"/>
                  </a:lnTo>
                  <a:lnTo>
                    <a:pt x="27945" y="965"/>
                  </a:lnTo>
                  <a:lnTo>
                    <a:pt x="27612" y="608"/>
                  </a:lnTo>
                  <a:lnTo>
                    <a:pt x="27207" y="310"/>
                  </a:lnTo>
                  <a:lnTo>
                    <a:pt x="26755" y="108"/>
                  </a:lnTo>
                  <a:lnTo>
                    <a:pt x="26267" y="1"/>
                  </a:lnTo>
                  <a:close/>
                </a:path>
              </a:pathLst>
            </a:custGeom>
            <a:solidFill>
              <a:srgbClr val="00A29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pic>
        <p:nvPicPr>
          <p:cNvPr id="1869" name="Google Shape;1869;p56"/>
          <p:cNvPicPr preferRelativeResize="0"/>
          <p:nvPr/>
        </p:nvPicPr>
        <p:blipFill rotWithShape="1">
          <a:blip r:embed="rId3">
            <a:alphaModFix/>
          </a:blip>
          <a:srcRect t="12925" b="12918"/>
          <a:stretch/>
        </p:blipFill>
        <p:spPr>
          <a:xfrm>
            <a:off x="4819823" y="1303354"/>
            <a:ext cx="3491480" cy="2092176"/>
          </a:xfrm>
          <a:prstGeom prst="rect">
            <a:avLst/>
          </a:prstGeom>
          <a:noFill/>
          <a:ln>
            <a:noFill/>
          </a:ln>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4257" y="1636603"/>
            <a:ext cx="2325091" cy="1402868"/>
          </a:xfrm>
          <a:prstGeom prst="snip2DiagRect">
            <a:avLst>
              <a:gd name="adj1" fmla="val 24745"/>
              <a:gd name="adj2" fmla="val 18704"/>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017885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30" name="Ellipse 29"/>
          <p:cNvSpPr/>
          <p:nvPr/>
        </p:nvSpPr>
        <p:spPr>
          <a:xfrm>
            <a:off x="8701955" y="78191"/>
            <a:ext cx="384313" cy="397566"/>
          </a:xfrm>
          <a:prstGeom prst="ellipse">
            <a:avLst/>
          </a:prstGeom>
          <a:solidFill>
            <a:srgbClr val="45A3C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fr-FR" dirty="0">
                <a:solidFill>
                  <a:srgbClr val="7030A0"/>
                </a:solidFill>
              </a:rPr>
              <a:t>1</a:t>
            </a:r>
          </a:p>
        </p:txBody>
      </p:sp>
      <p:sp>
        <p:nvSpPr>
          <p:cNvPr id="3" name="ZoneTexte 2"/>
          <p:cNvSpPr txBox="1"/>
          <p:nvPr/>
        </p:nvSpPr>
        <p:spPr>
          <a:xfrm>
            <a:off x="745787" y="1245140"/>
            <a:ext cx="1005192" cy="307777"/>
          </a:xfrm>
          <a:prstGeom prst="rect">
            <a:avLst/>
          </a:prstGeom>
          <a:noFill/>
        </p:spPr>
        <p:txBody>
          <a:bodyPr wrap="square" rtlCol="0">
            <a:spAutoFit/>
          </a:bodyPr>
          <a:lstStyle/>
          <a:p>
            <a:pPr marL="285750" indent="-285750">
              <a:buFont typeface="Courier New" panose="02070309020205020404" pitchFamily="49" charset="0"/>
              <a:buChar char="o"/>
            </a:pPr>
            <a:endParaRPr lang="fr-FR" dirty="0"/>
          </a:p>
        </p:txBody>
      </p:sp>
      <p:sp>
        <p:nvSpPr>
          <p:cNvPr id="39" name="ZoneTexte 38"/>
          <p:cNvSpPr txBox="1"/>
          <p:nvPr/>
        </p:nvSpPr>
        <p:spPr>
          <a:xfrm>
            <a:off x="4029182" y="0"/>
            <a:ext cx="1191329" cy="615553"/>
          </a:xfrm>
          <a:prstGeom prst="rect">
            <a:avLst/>
          </a:prstGeom>
          <a:noFill/>
        </p:spPr>
        <p:txBody>
          <a:bodyPr wrap="square" rtlCol="0">
            <a:spAutoFit/>
          </a:bodyPr>
          <a:lstStyle/>
          <a:p>
            <a:r>
              <a:rPr lang="fr-FR" sz="2000" dirty="0" smtClean="0">
                <a:ln w="22225">
                  <a:solidFill>
                    <a:schemeClr val="accent2"/>
                  </a:solidFill>
                  <a:prstDash val="solid"/>
                </a:ln>
                <a:solidFill>
                  <a:schemeClr val="accent2">
                    <a:lumMod val="40000"/>
                    <a:lumOff val="60000"/>
                  </a:schemeClr>
                </a:solidFill>
              </a:rPr>
              <a:t>I. </a:t>
            </a:r>
            <a:r>
              <a:rPr lang="fr-FR" sz="2000" dirty="0" err="1" smtClean="0">
                <a:ln w="22225">
                  <a:solidFill>
                    <a:schemeClr val="accent2"/>
                  </a:solidFill>
                  <a:prstDash val="solid"/>
                </a:ln>
                <a:solidFill>
                  <a:schemeClr val="accent2">
                    <a:lumMod val="40000"/>
                    <a:lumOff val="60000"/>
                  </a:schemeClr>
                </a:solidFill>
              </a:rPr>
              <a:t>XLNet</a:t>
            </a:r>
            <a:endParaRPr lang="fr-FR" dirty="0">
              <a:solidFill>
                <a:srgbClr val="0F6890"/>
              </a:solidFill>
            </a:endParaRPr>
          </a:p>
          <a:p>
            <a:endParaRPr lang="fr-FR" dirty="0">
              <a:solidFill>
                <a:srgbClr val="0F6890"/>
              </a:solidFill>
            </a:endParaRPr>
          </a:p>
        </p:txBody>
      </p:sp>
      <p:sp>
        <p:nvSpPr>
          <p:cNvPr id="4" name="ZoneTexte 3"/>
          <p:cNvSpPr txBox="1"/>
          <p:nvPr/>
        </p:nvSpPr>
        <p:spPr>
          <a:xfrm>
            <a:off x="0" y="488727"/>
            <a:ext cx="7892374" cy="523220"/>
          </a:xfrm>
          <a:prstGeom prst="rect">
            <a:avLst/>
          </a:prstGeom>
          <a:noFill/>
        </p:spPr>
        <p:txBody>
          <a:bodyPr wrap="square" rtlCol="0">
            <a:spAutoFit/>
          </a:bodyPr>
          <a:lstStyle/>
          <a:p>
            <a:pPr marL="285750" indent="-285750">
              <a:buFont typeface="Wingdings" panose="05000000000000000000" pitchFamily="2" charset="2"/>
              <a:buChar char="q"/>
            </a:pPr>
            <a:r>
              <a:rPr lang="fr-FR" dirty="0"/>
              <a:t>Utilisation </a:t>
            </a:r>
            <a:r>
              <a:rPr lang="fr-FR" dirty="0" smtClean="0"/>
              <a:t>de </a:t>
            </a:r>
            <a:r>
              <a:rPr lang="fr-FR" dirty="0" err="1">
                <a:solidFill>
                  <a:srgbClr val="7030A0"/>
                </a:solidFill>
              </a:rPr>
              <a:t>Levenshtein</a:t>
            </a:r>
            <a:r>
              <a:rPr lang="fr-FR" dirty="0"/>
              <a:t> et du </a:t>
            </a:r>
            <a:r>
              <a:rPr lang="fr-FR" dirty="0">
                <a:solidFill>
                  <a:srgbClr val="7030A0"/>
                </a:solidFill>
              </a:rPr>
              <a:t>cosinus</a:t>
            </a:r>
            <a:r>
              <a:rPr lang="fr-FR" dirty="0"/>
              <a:t> pour mesurer respectivement la similarité entre les noms et les descriptions des </a:t>
            </a:r>
            <a:r>
              <a:rPr lang="fr-FR" dirty="0" smtClean="0"/>
              <a:t>variables:</a:t>
            </a:r>
            <a:endParaRPr lang="fr-FR" dirty="0"/>
          </a:p>
        </p:txBody>
      </p:sp>
      <p:sp>
        <p:nvSpPr>
          <p:cNvPr id="7" name="ZoneTexte 6"/>
          <p:cNvSpPr txBox="1"/>
          <p:nvPr/>
        </p:nvSpPr>
        <p:spPr>
          <a:xfrm>
            <a:off x="239948" y="1091251"/>
            <a:ext cx="5726349" cy="307777"/>
          </a:xfrm>
          <a:prstGeom prst="rect">
            <a:avLst/>
          </a:prstGeom>
          <a:noFill/>
        </p:spPr>
        <p:txBody>
          <a:bodyPr wrap="square" rtlCol="0">
            <a:spAutoFit/>
          </a:bodyPr>
          <a:lstStyle/>
          <a:p>
            <a:pPr marL="285750" indent="-285750">
              <a:buFont typeface="Wingdings" panose="05000000000000000000" pitchFamily="2" charset="2"/>
              <a:buChar char="§"/>
            </a:pPr>
            <a:r>
              <a:rPr lang="fr-FR" dirty="0"/>
              <a:t>Avec </a:t>
            </a:r>
            <a:r>
              <a:rPr lang="fr-FR" dirty="0" err="1">
                <a:solidFill>
                  <a:srgbClr val="7030A0"/>
                </a:solidFill>
              </a:rPr>
              <a:t>pré-traitement</a:t>
            </a:r>
            <a:r>
              <a:rPr lang="fr-FR" dirty="0"/>
              <a:t> </a:t>
            </a:r>
            <a:r>
              <a:rPr lang="fr-FR" dirty="0" smtClean="0"/>
              <a:t>des </a:t>
            </a:r>
            <a:r>
              <a:rPr lang="fr-FR" dirty="0"/>
              <a:t>descriptions des </a:t>
            </a:r>
            <a:r>
              <a:rPr lang="fr-FR" dirty="0" smtClean="0"/>
              <a:t>variables:</a:t>
            </a:r>
            <a:endParaRPr lang="fr-FR" dirty="0"/>
          </a:p>
        </p:txBody>
      </p:sp>
      <p:pic>
        <p:nvPicPr>
          <p:cNvPr id="8" name="Image 7"/>
          <p:cNvPicPr>
            <a:picLocks noChangeAspect="1"/>
          </p:cNvPicPr>
          <p:nvPr/>
        </p:nvPicPr>
        <p:blipFill>
          <a:blip r:embed="rId3"/>
          <a:stretch>
            <a:fillRect/>
          </a:stretch>
        </p:blipFill>
        <p:spPr>
          <a:xfrm>
            <a:off x="439771" y="1399027"/>
            <a:ext cx="7817666" cy="1319437"/>
          </a:xfrm>
          <a:prstGeom prst="rect">
            <a:avLst/>
          </a:prstGeom>
        </p:spPr>
      </p:pic>
      <p:sp>
        <p:nvSpPr>
          <p:cNvPr id="11" name="ZoneTexte 10"/>
          <p:cNvSpPr txBox="1"/>
          <p:nvPr/>
        </p:nvSpPr>
        <p:spPr>
          <a:xfrm>
            <a:off x="239948" y="2810739"/>
            <a:ext cx="5726349" cy="307777"/>
          </a:xfrm>
          <a:prstGeom prst="rect">
            <a:avLst/>
          </a:prstGeom>
          <a:noFill/>
        </p:spPr>
        <p:txBody>
          <a:bodyPr wrap="square" rtlCol="0">
            <a:spAutoFit/>
          </a:bodyPr>
          <a:lstStyle/>
          <a:p>
            <a:pPr marL="285750" indent="-285750">
              <a:buFont typeface="Wingdings" panose="05000000000000000000" pitchFamily="2" charset="2"/>
              <a:buChar char="§"/>
            </a:pPr>
            <a:r>
              <a:rPr lang="fr-FR" dirty="0" smtClean="0"/>
              <a:t>Sans </a:t>
            </a:r>
            <a:r>
              <a:rPr lang="fr-FR" dirty="0" err="1">
                <a:solidFill>
                  <a:srgbClr val="7030A0"/>
                </a:solidFill>
              </a:rPr>
              <a:t>pré-traitement</a:t>
            </a:r>
            <a:r>
              <a:rPr lang="fr-FR" dirty="0"/>
              <a:t> </a:t>
            </a:r>
            <a:r>
              <a:rPr lang="fr-FR" dirty="0" smtClean="0"/>
              <a:t>des </a:t>
            </a:r>
            <a:r>
              <a:rPr lang="fr-FR" dirty="0"/>
              <a:t>descriptions des </a:t>
            </a:r>
            <a:r>
              <a:rPr lang="fr-FR" dirty="0" smtClean="0"/>
              <a:t>variables:</a:t>
            </a:r>
            <a:endParaRPr lang="fr-FR" dirty="0"/>
          </a:p>
        </p:txBody>
      </p:sp>
      <p:pic>
        <p:nvPicPr>
          <p:cNvPr id="12" name="Image 11"/>
          <p:cNvPicPr>
            <a:picLocks noChangeAspect="1"/>
          </p:cNvPicPr>
          <p:nvPr/>
        </p:nvPicPr>
        <p:blipFill>
          <a:blip r:embed="rId4"/>
          <a:stretch>
            <a:fillRect/>
          </a:stretch>
        </p:blipFill>
        <p:spPr>
          <a:xfrm>
            <a:off x="402075" y="3118516"/>
            <a:ext cx="7897947" cy="1400580"/>
          </a:xfrm>
          <a:prstGeom prst="rect">
            <a:avLst/>
          </a:prstGeom>
        </p:spPr>
      </p:pic>
      <p:sp>
        <p:nvSpPr>
          <p:cNvPr id="2" name="Flèche droite 1"/>
          <p:cNvSpPr/>
          <p:nvPr/>
        </p:nvSpPr>
        <p:spPr>
          <a:xfrm>
            <a:off x="64851" y="4831404"/>
            <a:ext cx="337224" cy="168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402075" y="4761821"/>
            <a:ext cx="6479837" cy="307777"/>
          </a:xfrm>
          <a:prstGeom prst="rect">
            <a:avLst/>
          </a:prstGeom>
          <a:noFill/>
        </p:spPr>
        <p:txBody>
          <a:bodyPr wrap="square" rtlCol="0">
            <a:spAutoFit/>
          </a:bodyPr>
          <a:lstStyle/>
          <a:p>
            <a:r>
              <a:rPr lang="fr-FR" dirty="0"/>
              <a:t>Le </a:t>
            </a:r>
            <a:r>
              <a:rPr lang="fr-FR" dirty="0" err="1"/>
              <a:t>pré-traitement</a:t>
            </a:r>
            <a:r>
              <a:rPr lang="fr-FR" dirty="0"/>
              <a:t> de la description des variables améliore la précision.</a:t>
            </a:r>
          </a:p>
        </p:txBody>
      </p:sp>
    </p:spTree>
    <p:extLst>
      <p:ext uri="{BB962C8B-B14F-4D97-AF65-F5344CB8AC3E}">
        <p14:creationId xmlns:p14="http://schemas.microsoft.com/office/powerpoint/2010/main" val="15046510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2"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30" name="Ellipse 29"/>
          <p:cNvSpPr/>
          <p:nvPr/>
        </p:nvSpPr>
        <p:spPr>
          <a:xfrm>
            <a:off x="8701955" y="78191"/>
            <a:ext cx="384313" cy="397566"/>
          </a:xfrm>
          <a:prstGeom prst="ellipse">
            <a:avLst/>
          </a:prstGeom>
          <a:solidFill>
            <a:srgbClr val="45A3C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fr-FR" dirty="0">
                <a:solidFill>
                  <a:srgbClr val="7030A0"/>
                </a:solidFill>
              </a:rPr>
              <a:t>2</a:t>
            </a:r>
          </a:p>
        </p:txBody>
      </p:sp>
      <p:sp>
        <p:nvSpPr>
          <p:cNvPr id="3" name="ZoneTexte 2"/>
          <p:cNvSpPr txBox="1"/>
          <p:nvPr/>
        </p:nvSpPr>
        <p:spPr>
          <a:xfrm>
            <a:off x="745787" y="1245140"/>
            <a:ext cx="1005192" cy="307777"/>
          </a:xfrm>
          <a:prstGeom prst="rect">
            <a:avLst/>
          </a:prstGeom>
          <a:noFill/>
        </p:spPr>
        <p:txBody>
          <a:bodyPr wrap="square" rtlCol="0">
            <a:spAutoFit/>
          </a:bodyPr>
          <a:lstStyle/>
          <a:p>
            <a:pPr marL="285750" indent="-285750">
              <a:buFont typeface="Courier New" panose="02070309020205020404" pitchFamily="49" charset="0"/>
              <a:buChar char="o"/>
            </a:pPr>
            <a:endParaRPr lang="fr-FR" dirty="0"/>
          </a:p>
        </p:txBody>
      </p:sp>
      <p:sp>
        <p:nvSpPr>
          <p:cNvPr id="39" name="ZoneTexte 38"/>
          <p:cNvSpPr txBox="1"/>
          <p:nvPr/>
        </p:nvSpPr>
        <p:spPr>
          <a:xfrm>
            <a:off x="4029182" y="0"/>
            <a:ext cx="1191329" cy="615553"/>
          </a:xfrm>
          <a:prstGeom prst="rect">
            <a:avLst/>
          </a:prstGeom>
          <a:noFill/>
        </p:spPr>
        <p:txBody>
          <a:bodyPr wrap="square" rtlCol="0">
            <a:spAutoFit/>
          </a:bodyPr>
          <a:lstStyle/>
          <a:p>
            <a:r>
              <a:rPr lang="fr-FR" sz="2000" dirty="0" smtClean="0">
                <a:ln w="22225">
                  <a:solidFill>
                    <a:schemeClr val="accent2"/>
                  </a:solidFill>
                  <a:prstDash val="solid"/>
                </a:ln>
                <a:solidFill>
                  <a:schemeClr val="accent2">
                    <a:lumMod val="40000"/>
                    <a:lumOff val="60000"/>
                  </a:schemeClr>
                </a:solidFill>
              </a:rPr>
              <a:t>I. </a:t>
            </a:r>
            <a:r>
              <a:rPr lang="fr-FR" sz="2000" dirty="0" err="1" smtClean="0">
                <a:ln w="22225">
                  <a:solidFill>
                    <a:schemeClr val="accent2"/>
                  </a:solidFill>
                  <a:prstDash val="solid"/>
                </a:ln>
                <a:solidFill>
                  <a:schemeClr val="accent2">
                    <a:lumMod val="40000"/>
                    <a:lumOff val="60000"/>
                  </a:schemeClr>
                </a:solidFill>
              </a:rPr>
              <a:t>XLNet</a:t>
            </a:r>
            <a:endParaRPr lang="fr-FR" dirty="0">
              <a:solidFill>
                <a:srgbClr val="0F6890"/>
              </a:solidFill>
            </a:endParaRPr>
          </a:p>
          <a:p>
            <a:endParaRPr lang="fr-FR" dirty="0">
              <a:solidFill>
                <a:srgbClr val="0F6890"/>
              </a:solidFill>
            </a:endParaRPr>
          </a:p>
        </p:txBody>
      </p:sp>
      <p:sp>
        <p:nvSpPr>
          <p:cNvPr id="4" name="ZoneTexte 3"/>
          <p:cNvSpPr txBox="1"/>
          <p:nvPr/>
        </p:nvSpPr>
        <p:spPr>
          <a:xfrm>
            <a:off x="0" y="475757"/>
            <a:ext cx="7892374" cy="523220"/>
          </a:xfrm>
          <a:prstGeom prst="rect">
            <a:avLst/>
          </a:prstGeom>
          <a:noFill/>
        </p:spPr>
        <p:txBody>
          <a:bodyPr wrap="square" rtlCol="0">
            <a:spAutoFit/>
          </a:bodyPr>
          <a:lstStyle/>
          <a:p>
            <a:pPr marL="285750" indent="-285750">
              <a:buFont typeface="Wingdings" panose="05000000000000000000" pitchFamily="2" charset="2"/>
              <a:buChar char="q"/>
            </a:pPr>
            <a:r>
              <a:rPr lang="fr-FR" dirty="0" smtClean="0"/>
              <a:t>Utilisation </a:t>
            </a:r>
            <a:r>
              <a:rPr lang="fr-FR" dirty="0"/>
              <a:t>du </a:t>
            </a:r>
            <a:r>
              <a:rPr lang="fr-FR" dirty="0">
                <a:solidFill>
                  <a:srgbClr val="7030A0"/>
                </a:solidFill>
              </a:rPr>
              <a:t>cosinus</a:t>
            </a:r>
            <a:r>
              <a:rPr lang="fr-FR" dirty="0"/>
              <a:t> pour mesurer </a:t>
            </a:r>
            <a:r>
              <a:rPr lang="fr-FR" dirty="0" smtClean="0"/>
              <a:t> </a:t>
            </a:r>
            <a:r>
              <a:rPr lang="fr-FR" dirty="0"/>
              <a:t>la similarité entre les noms et les descriptions des </a:t>
            </a:r>
            <a:r>
              <a:rPr lang="fr-FR" dirty="0" smtClean="0"/>
              <a:t>variables:</a:t>
            </a:r>
            <a:endParaRPr lang="fr-FR" dirty="0"/>
          </a:p>
        </p:txBody>
      </p:sp>
      <p:sp>
        <p:nvSpPr>
          <p:cNvPr id="7" name="ZoneTexte 6"/>
          <p:cNvSpPr txBox="1"/>
          <p:nvPr/>
        </p:nvSpPr>
        <p:spPr>
          <a:xfrm>
            <a:off x="239948" y="1091251"/>
            <a:ext cx="5726349" cy="307777"/>
          </a:xfrm>
          <a:prstGeom prst="rect">
            <a:avLst/>
          </a:prstGeom>
          <a:noFill/>
        </p:spPr>
        <p:txBody>
          <a:bodyPr wrap="square" rtlCol="0">
            <a:spAutoFit/>
          </a:bodyPr>
          <a:lstStyle/>
          <a:p>
            <a:pPr marL="285750" indent="-285750">
              <a:buFont typeface="Wingdings" panose="05000000000000000000" pitchFamily="2" charset="2"/>
              <a:buChar char="§"/>
            </a:pPr>
            <a:r>
              <a:rPr lang="fr-FR" dirty="0"/>
              <a:t>Avec </a:t>
            </a:r>
            <a:r>
              <a:rPr lang="fr-FR" dirty="0" err="1">
                <a:solidFill>
                  <a:srgbClr val="7030A0"/>
                </a:solidFill>
              </a:rPr>
              <a:t>pré-traitement</a:t>
            </a:r>
            <a:r>
              <a:rPr lang="fr-FR" dirty="0"/>
              <a:t> des noms et des descriptions des </a:t>
            </a:r>
            <a:r>
              <a:rPr lang="fr-FR" dirty="0" smtClean="0"/>
              <a:t>variables:</a:t>
            </a:r>
            <a:endParaRPr lang="fr-FR" dirty="0"/>
          </a:p>
        </p:txBody>
      </p:sp>
      <p:sp>
        <p:nvSpPr>
          <p:cNvPr id="42" name="ZoneTexte 41"/>
          <p:cNvSpPr txBox="1"/>
          <p:nvPr/>
        </p:nvSpPr>
        <p:spPr>
          <a:xfrm>
            <a:off x="239948" y="2438899"/>
            <a:ext cx="7282775" cy="307777"/>
          </a:xfrm>
          <a:prstGeom prst="rect">
            <a:avLst/>
          </a:prstGeom>
          <a:noFill/>
        </p:spPr>
        <p:txBody>
          <a:bodyPr wrap="square" rtlCol="0">
            <a:spAutoFit/>
          </a:bodyPr>
          <a:lstStyle/>
          <a:p>
            <a:pPr marL="285750" indent="-285750">
              <a:buFont typeface="Wingdings" panose="05000000000000000000" pitchFamily="2" charset="2"/>
              <a:buChar char="§"/>
            </a:pPr>
            <a:r>
              <a:rPr lang="fr-FR" dirty="0" err="1" smtClean="0">
                <a:solidFill>
                  <a:srgbClr val="7030A0"/>
                </a:solidFill>
              </a:rPr>
              <a:t>Pré-traitement</a:t>
            </a:r>
            <a:r>
              <a:rPr lang="fr-FR" dirty="0" smtClean="0">
                <a:solidFill>
                  <a:srgbClr val="7030A0"/>
                </a:solidFill>
              </a:rPr>
              <a:t> </a:t>
            </a:r>
            <a:r>
              <a:rPr lang="fr-FR" dirty="0"/>
              <a:t>uniquement sur les descriptions et non sur les noms des variables</a:t>
            </a:r>
            <a:r>
              <a:rPr lang="fr-FR" dirty="0" smtClean="0"/>
              <a:t>:</a:t>
            </a:r>
            <a:endParaRPr lang="fr-FR" dirty="0"/>
          </a:p>
        </p:txBody>
      </p:sp>
      <p:pic>
        <p:nvPicPr>
          <p:cNvPr id="2" name="Image 1"/>
          <p:cNvPicPr>
            <a:picLocks noChangeAspect="1"/>
          </p:cNvPicPr>
          <p:nvPr/>
        </p:nvPicPr>
        <p:blipFill>
          <a:blip r:embed="rId3"/>
          <a:stretch>
            <a:fillRect/>
          </a:stretch>
        </p:blipFill>
        <p:spPr>
          <a:xfrm>
            <a:off x="439771" y="1443440"/>
            <a:ext cx="7702201" cy="884713"/>
          </a:xfrm>
          <a:prstGeom prst="rect">
            <a:avLst/>
          </a:prstGeom>
        </p:spPr>
      </p:pic>
      <p:pic>
        <p:nvPicPr>
          <p:cNvPr id="5" name="Image 4"/>
          <p:cNvPicPr>
            <a:picLocks noChangeAspect="1"/>
          </p:cNvPicPr>
          <p:nvPr/>
        </p:nvPicPr>
        <p:blipFill>
          <a:blip r:embed="rId4"/>
          <a:stretch>
            <a:fillRect/>
          </a:stretch>
        </p:blipFill>
        <p:spPr>
          <a:xfrm>
            <a:off x="439771" y="2746676"/>
            <a:ext cx="7702201" cy="859417"/>
          </a:xfrm>
          <a:prstGeom prst="rect">
            <a:avLst/>
          </a:prstGeom>
        </p:spPr>
      </p:pic>
      <p:sp>
        <p:nvSpPr>
          <p:cNvPr id="12" name="ZoneTexte 11"/>
          <p:cNvSpPr txBox="1"/>
          <p:nvPr/>
        </p:nvSpPr>
        <p:spPr>
          <a:xfrm>
            <a:off x="239947" y="3688263"/>
            <a:ext cx="5726349" cy="307777"/>
          </a:xfrm>
          <a:prstGeom prst="rect">
            <a:avLst/>
          </a:prstGeom>
          <a:noFill/>
        </p:spPr>
        <p:txBody>
          <a:bodyPr wrap="square" rtlCol="0">
            <a:spAutoFit/>
          </a:bodyPr>
          <a:lstStyle/>
          <a:p>
            <a:pPr marL="285750" indent="-285750">
              <a:buFont typeface="Wingdings" panose="05000000000000000000" pitchFamily="2" charset="2"/>
              <a:buChar char="§"/>
            </a:pPr>
            <a:r>
              <a:rPr lang="fr-FR" dirty="0" smtClean="0"/>
              <a:t>Sans </a:t>
            </a:r>
            <a:r>
              <a:rPr lang="fr-FR" dirty="0" err="1">
                <a:solidFill>
                  <a:srgbClr val="7030A0"/>
                </a:solidFill>
              </a:rPr>
              <a:t>pré-traitement</a:t>
            </a:r>
            <a:r>
              <a:rPr lang="fr-FR" dirty="0"/>
              <a:t> des noms et des descriptions des </a:t>
            </a:r>
            <a:r>
              <a:rPr lang="fr-FR" dirty="0" smtClean="0"/>
              <a:t>variables:</a:t>
            </a:r>
            <a:endParaRPr lang="fr-FR" dirty="0"/>
          </a:p>
        </p:txBody>
      </p:sp>
      <p:pic>
        <p:nvPicPr>
          <p:cNvPr id="6" name="Image 5"/>
          <p:cNvPicPr>
            <a:picLocks noChangeAspect="1"/>
          </p:cNvPicPr>
          <p:nvPr/>
        </p:nvPicPr>
        <p:blipFill>
          <a:blip r:embed="rId5"/>
          <a:stretch>
            <a:fillRect/>
          </a:stretch>
        </p:blipFill>
        <p:spPr>
          <a:xfrm>
            <a:off x="439771" y="4037586"/>
            <a:ext cx="7718493" cy="865564"/>
          </a:xfrm>
          <a:prstGeom prst="rect">
            <a:avLst/>
          </a:prstGeom>
        </p:spPr>
      </p:pic>
      <p:sp>
        <p:nvSpPr>
          <p:cNvPr id="8" name="Flèche droite 7"/>
          <p:cNvSpPr/>
          <p:nvPr/>
        </p:nvSpPr>
        <p:spPr>
          <a:xfrm>
            <a:off x="103762" y="4957683"/>
            <a:ext cx="285344" cy="1564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389106" y="4882022"/>
            <a:ext cx="4987047" cy="307777"/>
          </a:xfrm>
          <a:prstGeom prst="rect">
            <a:avLst/>
          </a:prstGeom>
          <a:noFill/>
        </p:spPr>
        <p:txBody>
          <a:bodyPr wrap="square" rtlCol="0">
            <a:spAutoFit/>
          </a:bodyPr>
          <a:lstStyle/>
          <a:p>
            <a:r>
              <a:rPr lang="fr-FR" dirty="0"/>
              <a:t>Le </a:t>
            </a:r>
            <a:r>
              <a:rPr lang="fr-FR" dirty="0" err="1"/>
              <a:t>pré-traitement</a:t>
            </a:r>
            <a:r>
              <a:rPr lang="fr-FR" dirty="0"/>
              <a:t> des noms de variables réduit la précision.</a:t>
            </a:r>
          </a:p>
        </p:txBody>
      </p:sp>
    </p:spTree>
    <p:extLst>
      <p:ext uri="{BB962C8B-B14F-4D97-AF65-F5344CB8AC3E}">
        <p14:creationId xmlns:p14="http://schemas.microsoft.com/office/powerpoint/2010/main" val="6025526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2" grpId="0"/>
      <p:bldP spid="12" grpId="0"/>
      <p:bldP spid="8"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30" name="Ellipse 29"/>
          <p:cNvSpPr/>
          <p:nvPr/>
        </p:nvSpPr>
        <p:spPr>
          <a:xfrm>
            <a:off x="8701955" y="78191"/>
            <a:ext cx="384313" cy="397566"/>
          </a:xfrm>
          <a:prstGeom prst="ellipse">
            <a:avLst/>
          </a:prstGeom>
          <a:solidFill>
            <a:srgbClr val="45A3C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fr-FR" dirty="0">
                <a:solidFill>
                  <a:srgbClr val="7030A0"/>
                </a:solidFill>
              </a:rPr>
              <a:t>3</a:t>
            </a:r>
          </a:p>
        </p:txBody>
      </p:sp>
      <p:sp>
        <p:nvSpPr>
          <p:cNvPr id="3" name="ZoneTexte 2"/>
          <p:cNvSpPr txBox="1"/>
          <p:nvPr/>
        </p:nvSpPr>
        <p:spPr>
          <a:xfrm>
            <a:off x="745787" y="1245140"/>
            <a:ext cx="1005192" cy="307777"/>
          </a:xfrm>
          <a:prstGeom prst="rect">
            <a:avLst/>
          </a:prstGeom>
          <a:noFill/>
        </p:spPr>
        <p:txBody>
          <a:bodyPr wrap="square" rtlCol="0">
            <a:spAutoFit/>
          </a:bodyPr>
          <a:lstStyle/>
          <a:p>
            <a:pPr marL="285750" indent="-285750">
              <a:buFont typeface="Courier New" panose="02070309020205020404" pitchFamily="49" charset="0"/>
              <a:buChar char="o"/>
            </a:pPr>
            <a:endParaRPr lang="fr-FR" dirty="0"/>
          </a:p>
        </p:txBody>
      </p:sp>
      <p:sp>
        <p:nvSpPr>
          <p:cNvPr id="4" name="ZoneTexte 3"/>
          <p:cNvSpPr txBox="1"/>
          <p:nvPr/>
        </p:nvSpPr>
        <p:spPr>
          <a:xfrm>
            <a:off x="0" y="475757"/>
            <a:ext cx="7892374" cy="523220"/>
          </a:xfrm>
          <a:prstGeom prst="rect">
            <a:avLst/>
          </a:prstGeom>
          <a:noFill/>
        </p:spPr>
        <p:txBody>
          <a:bodyPr wrap="square" rtlCol="0">
            <a:spAutoFit/>
          </a:bodyPr>
          <a:lstStyle/>
          <a:p>
            <a:pPr marL="285750" indent="-285750">
              <a:buFont typeface="Wingdings" panose="05000000000000000000" pitchFamily="2" charset="2"/>
              <a:buChar char="q"/>
            </a:pPr>
            <a:r>
              <a:rPr lang="fr-FR" dirty="0"/>
              <a:t>Utilisation </a:t>
            </a:r>
            <a:r>
              <a:rPr lang="fr-FR" dirty="0" smtClean="0"/>
              <a:t>de </a:t>
            </a:r>
            <a:r>
              <a:rPr lang="fr-FR" dirty="0" err="1">
                <a:solidFill>
                  <a:srgbClr val="7030A0"/>
                </a:solidFill>
              </a:rPr>
              <a:t>Levenshtein</a:t>
            </a:r>
            <a:r>
              <a:rPr lang="fr-FR" dirty="0"/>
              <a:t> et du </a:t>
            </a:r>
            <a:r>
              <a:rPr lang="fr-FR" dirty="0">
                <a:solidFill>
                  <a:srgbClr val="7030A0"/>
                </a:solidFill>
              </a:rPr>
              <a:t>cosinus</a:t>
            </a:r>
            <a:r>
              <a:rPr lang="fr-FR" dirty="0"/>
              <a:t> pour mesurer respectivement la similarité entre les noms et les descriptions des </a:t>
            </a:r>
            <a:r>
              <a:rPr lang="fr-FR" dirty="0" smtClean="0"/>
              <a:t>variables:</a:t>
            </a:r>
            <a:endParaRPr lang="fr-FR" dirty="0"/>
          </a:p>
        </p:txBody>
      </p:sp>
      <p:sp>
        <p:nvSpPr>
          <p:cNvPr id="7" name="ZoneTexte 6"/>
          <p:cNvSpPr txBox="1"/>
          <p:nvPr/>
        </p:nvSpPr>
        <p:spPr>
          <a:xfrm>
            <a:off x="239948" y="1091251"/>
            <a:ext cx="5726349" cy="307777"/>
          </a:xfrm>
          <a:prstGeom prst="rect">
            <a:avLst/>
          </a:prstGeom>
          <a:noFill/>
        </p:spPr>
        <p:txBody>
          <a:bodyPr wrap="square" rtlCol="0">
            <a:spAutoFit/>
          </a:bodyPr>
          <a:lstStyle/>
          <a:p>
            <a:pPr marL="285750" indent="-285750">
              <a:buFont typeface="Wingdings" panose="05000000000000000000" pitchFamily="2" charset="2"/>
              <a:buChar char="§"/>
            </a:pPr>
            <a:r>
              <a:rPr lang="fr-FR" dirty="0"/>
              <a:t>Avec </a:t>
            </a:r>
            <a:r>
              <a:rPr lang="fr-FR" dirty="0" smtClean="0">
                <a:solidFill>
                  <a:srgbClr val="7030A0"/>
                </a:solidFill>
              </a:rPr>
              <a:t>prétraitement</a:t>
            </a:r>
            <a:r>
              <a:rPr lang="fr-FR" dirty="0" smtClean="0"/>
              <a:t> des </a:t>
            </a:r>
            <a:r>
              <a:rPr lang="fr-FR" dirty="0"/>
              <a:t>descriptions des </a:t>
            </a:r>
            <a:r>
              <a:rPr lang="fr-FR" dirty="0" smtClean="0"/>
              <a:t>variables:</a:t>
            </a:r>
            <a:endParaRPr lang="fr-FR" dirty="0"/>
          </a:p>
        </p:txBody>
      </p:sp>
      <p:sp>
        <p:nvSpPr>
          <p:cNvPr id="11" name="ZoneTexte 8"/>
          <p:cNvSpPr txBox="1"/>
          <p:nvPr/>
        </p:nvSpPr>
        <p:spPr>
          <a:xfrm>
            <a:off x="3636524" y="0"/>
            <a:ext cx="4114800" cy="615553"/>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dirty="0" smtClean="0">
                <a:ln w="22225">
                  <a:solidFill>
                    <a:schemeClr val="accent2"/>
                  </a:solidFill>
                  <a:prstDash val="solid"/>
                </a:ln>
                <a:solidFill>
                  <a:schemeClr val="accent2">
                    <a:lumMod val="40000"/>
                    <a:lumOff val="60000"/>
                  </a:schemeClr>
                </a:solidFill>
              </a:rPr>
              <a:t>II. </a:t>
            </a:r>
            <a:r>
              <a:rPr lang="fr-FR" sz="2000" dirty="0" err="1" smtClean="0">
                <a:ln w="22225">
                  <a:solidFill>
                    <a:schemeClr val="accent2"/>
                  </a:solidFill>
                  <a:prstDash val="solid"/>
                </a:ln>
                <a:solidFill>
                  <a:schemeClr val="accent2">
                    <a:lumMod val="40000"/>
                    <a:lumOff val="60000"/>
                  </a:schemeClr>
                </a:solidFill>
              </a:rPr>
              <a:t>RoBERTa</a:t>
            </a:r>
            <a:r>
              <a:rPr lang="fr-FR" sz="2000" dirty="0" smtClean="0">
                <a:ln w="22225">
                  <a:solidFill>
                    <a:schemeClr val="accent2"/>
                  </a:solidFill>
                  <a:prstDash val="solid"/>
                </a:ln>
                <a:solidFill>
                  <a:schemeClr val="accent2">
                    <a:lumMod val="40000"/>
                    <a:lumOff val="60000"/>
                  </a:schemeClr>
                </a:solidFill>
              </a:rPr>
              <a:t> </a:t>
            </a:r>
            <a:endParaRPr lang="fr-FR" dirty="0">
              <a:solidFill>
                <a:srgbClr val="0F6890"/>
              </a:solidFill>
            </a:endParaRPr>
          </a:p>
          <a:p>
            <a:endParaRPr lang="fr-FR" dirty="0">
              <a:solidFill>
                <a:srgbClr val="0F6890"/>
              </a:solidFill>
            </a:endParaRPr>
          </a:p>
        </p:txBody>
      </p:sp>
      <p:pic>
        <p:nvPicPr>
          <p:cNvPr id="5" name="Image 4"/>
          <p:cNvPicPr>
            <a:picLocks noChangeAspect="1"/>
          </p:cNvPicPr>
          <p:nvPr/>
        </p:nvPicPr>
        <p:blipFill>
          <a:blip r:embed="rId3"/>
          <a:stretch>
            <a:fillRect/>
          </a:stretch>
        </p:blipFill>
        <p:spPr>
          <a:xfrm>
            <a:off x="439771" y="1336087"/>
            <a:ext cx="7572202" cy="1334020"/>
          </a:xfrm>
          <a:prstGeom prst="rect">
            <a:avLst/>
          </a:prstGeom>
        </p:spPr>
      </p:pic>
      <p:sp>
        <p:nvSpPr>
          <p:cNvPr id="10" name="ZoneTexte 6"/>
          <p:cNvSpPr txBox="1"/>
          <p:nvPr/>
        </p:nvSpPr>
        <p:spPr>
          <a:xfrm>
            <a:off x="239948" y="2903013"/>
            <a:ext cx="5726349"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
            </a:pPr>
            <a:r>
              <a:rPr lang="fr-FR" dirty="0" smtClean="0"/>
              <a:t>Sans </a:t>
            </a:r>
            <a:r>
              <a:rPr lang="fr-FR" dirty="0" smtClean="0">
                <a:solidFill>
                  <a:srgbClr val="7030A0"/>
                </a:solidFill>
              </a:rPr>
              <a:t>prétraitement</a:t>
            </a:r>
            <a:r>
              <a:rPr lang="fr-FR" dirty="0" smtClean="0"/>
              <a:t> des </a:t>
            </a:r>
            <a:r>
              <a:rPr lang="fr-FR" dirty="0"/>
              <a:t>descriptions des </a:t>
            </a:r>
            <a:r>
              <a:rPr lang="fr-FR" dirty="0" smtClean="0"/>
              <a:t>variables:</a:t>
            </a:r>
            <a:endParaRPr lang="fr-FR" dirty="0"/>
          </a:p>
        </p:txBody>
      </p:sp>
      <p:pic>
        <p:nvPicPr>
          <p:cNvPr id="12" name="Image 11"/>
          <p:cNvPicPr>
            <a:picLocks noChangeAspect="1"/>
          </p:cNvPicPr>
          <p:nvPr/>
        </p:nvPicPr>
        <p:blipFill>
          <a:blip r:embed="rId4"/>
          <a:stretch>
            <a:fillRect/>
          </a:stretch>
        </p:blipFill>
        <p:spPr>
          <a:xfrm>
            <a:off x="410817" y="3210790"/>
            <a:ext cx="7601156" cy="1344947"/>
          </a:xfrm>
          <a:prstGeom prst="rect">
            <a:avLst/>
          </a:prstGeom>
        </p:spPr>
      </p:pic>
      <p:sp>
        <p:nvSpPr>
          <p:cNvPr id="13" name="Flèche droite 12"/>
          <p:cNvSpPr/>
          <p:nvPr/>
        </p:nvSpPr>
        <p:spPr>
          <a:xfrm>
            <a:off x="102547" y="4784358"/>
            <a:ext cx="337224" cy="168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fr-FR"/>
          </a:p>
        </p:txBody>
      </p:sp>
      <p:sp>
        <p:nvSpPr>
          <p:cNvPr id="14" name="ZoneTexte 4"/>
          <p:cNvSpPr txBox="1"/>
          <p:nvPr/>
        </p:nvSpPr>
        <p:spPr>
          <a:xfrm>
            <a:off x="439771" y="4714775"/>
            <a:ext cx="6479837"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dirty="0"/>
              <a:t>Le </a:t>
            </a:r>
            <a:r>
              <a:rPr lang="fr-FR" dirty="0" err="1"/>
              <a:t>pré-traitement</a:t>
            </a:r>
            <a:r>
              <a:rPr lang="fr-FR" dirty="0"/>
              <a:t> de la description des variables réduit la précision.</a:t>
            </a:r>
          </a:p>
        </p:txBody>
      </p:sp>
    </p:spTree>
    <p:extLst>
      <p:ext uri="{BB962C8B-B14F-4D97-AF65-F5344CB8AC3E}">
        <p14:creationId xmlns:p14="http://schemas.microsoft.com/office/powerpoint/2010/main" val="33748265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30" name="Ellipse 29"/>
          <p:cNvSpPr/>
          <p:nvPr/>
        </p:nvSpPr>
        <p:spPr>
          <a:xfrm>
            <a:off x="8701955" y="78191"/>
            <a:ext cx="384313" cy="397566"/>
          </a:xfrm>
          <a:prstGeom prst="ellipse">
            <a:avLst/>
          </a:prstGeom>
          <a:solidFill>
            <a:srgbClr val="45A3C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fr-FR" dirty="0">
                <a:solidFill>
                  <a:srgbClr val="7030A0"/>
                </a:solidFill>
              </a:rPr>
              <a:t>4</a:t>
            </a:r>
          </a:p>
        </p:txBody>
      </p:sp>
      <p:sp>
        <p:nvSpPr>
          <p:cNvPr id="3" name="ZoneTexte 2"/>
          <p:cNvSpPr txBox="1"/>
          <p:nvPr/>
        </p:nvSpPr>
        <p:spPr>
          <a:xfrm>
            <a:off x="745787" y="1245140"/>
            <a:ext cx="1005192" cy="307777"/>
          </a:xfrm>
          <a:prstGeom prst="rect">
            <a:avLst/>
          </a:prstGeom>
          <a:noFill/>
        </p:spPr>
        <p:txBody>
          <a:bodyPr wrap="square" rtlCol="0">
            <a:spAutoFit/>
          </a:bodyPr>
          <a:lstStyle/>
          <a:p>
            <a:pPr marL="285750" indent="-285750">
              <a:buFont typeface="Courier New" panose="02070309020205020404" pitchFamily="49" charset="0"/>
              <a:buChar char="o"/>
            </a:pPr>
            <a:endParaRPr lang="fr-FR" dirty="0"/>
          </a:p>
        </p:txBody>
      </p:sp>
      <p:sp>
        <p:nvSpPr>
          <p:cNvPr id="4" name="ZoneTexte 3"/>
          <p:cNvSpPr txBox="1"/>
          <p:nvPr/>
        </p:nvSpPr>
        <p:spPr>
          <a:xfrm>
            <a:off x="0" y="475757"/>
            <a:ext cx="7892374" cy="523220"/>
          </a:xfrm>
          <a:prstGeom prst="rect">
            <a:avLst/>
          </a:prstGeom>
          <a:noFill/>
        </p:spPr>
        <p:txBody>
          <a:bodyPr wrap="square" rtlCol="0">
            <a:spAutoFit/>
          </a:bodyPr>
          <a:lstStyle/>
          <a:p>
            <a:pPr marL="285750" indent="-285750">
              <a:buFont typeface="Wingdings" panose="05000000000000000000" pitchFamily="2" charset="2"/>
              <a:buChar char="q"/>
            </a:pPr>
            <a:r>
              <a:rPr lang="fr-FR" dirty="0" smtClean="0"/>
              <a:t>Utilisation </a:t>
            </a:r>
            <a:r>
              <a:rPr lang="fr-FR" dirty="0"/>
              <a:t>du </a:t>
            </a:r>
            <a:r>
              <a:rPr lang="fr-FR" dirty="0">
                <a:solidFill>
                  <a:srgbClr val="7030A0"/>
                </a:solidFill>
              </a:rPr>
              <a:t>cosinus</a:t>
            </a:r>
            <a:r>
              <a:rPr lang="fr-FR" dirty="0"/>
              <a:t> pour mesurer </a:t>
            </a:r>
            <a:r>
              <a:rPr lang="fr-FR" dirty="0" smtClean="0"/>
              <a:t> </a:t>
            </a:r>
            <a:r>
              <a:rPr lang="fr-FR" dirty="0"/>
              <a:t>la similarité entre les noms et les descriptions des </a:t>
            </a:r>
            <a:r>
              <a:rPr lang="fr-FR" dirty="0" smtClean="0"/>
              <a:t>variables:</a:t>
            </a:r>
            <a:endParaRPr lang="fr-FR" dirty="0"/>
          </a:p>
        </p:txBody>
      </p:sp>
      <p:sp>
        <p:nvSpPr>
          <p:cNvPr id="7" name="ZoneTexte 6"/>
          <p:cNvSpPr txBox="1"/>
          <p:nvPr/>
        </p:nvSpPr>
        <p:spPr>
          <a:xfrm>
            <a:off x="239948" y="1091251"/>
            <a:ext cx="5726349" cy="307777"/>
          </a:xfrm>
          <a:prstGeom prst="rect">
            <a:avLst/>
          </a:prstGeom>
          <a:noFill/>
        </p:spPr>
        <p:txBody>
          <a:bodyPr wrap="square" rtlCol="0">
            <a:spAutoFit/>
          </a:bodyPr>
          <a:lstStyle/>
          <a:p>
            <a:pPr marL="285750" indent="-285750">
              <a:buFont typeface="Wingdings" panose="05000000000000000000" pitchFamily="2" charset="2"/>
              <a:buChar char="§"/>
            </a:pPr>
            <a:r>
              <a:rPr lang="fr-FR" dirty="0"/>
              <a:t>Avec </a:t>
            </a:r>
            <a:r>
              <a:rPr lang="fr-FR" dirty="0" smtClean="0">
                <a:solidFill>
                  <a:srgbClr val="7030A0"/>
                </a:solidFill>
              </a:rPr>
              <a:t>prétraitement</a:t>
            </a:r>
            <a:r>
              <a:rPr lang="fr-FR" dirty="0" smtClean="0"/>
              <a:t> </a:t>
            </a:r>
            <a:r>
              <a:rPr lang="fr-FR" dirty="0"/>
              <a:t>des noms et des descriptions des </a:t>
            </a:r>
            <a:r>
              <a:rPr lang="fr-FR" dirty="0" smtClean="0"/>
              <a:t>variables:</a:t>
            </a:r>
            <a:endParaRPr lang="fr-FR" dirty="0"/>
          </a:p>
        </p:txBody>
      </p:sp>
      <p:sp>
        <p:nvSpPr>
          <p:cNvPr id="42" name="ZoneTexte 41"/>
          <p:cNvSpPr txBox="1"/>
          <p:nvPr/>
        </p:nvSpPr>
        <p:spPr>
          <a:xfrm>
            <a:off x="239948" y="2438899"/>
            <a:ext cx="7282775" cy="307777"/>
          </a:xfrm>
          <a:prstGeom prst="rect">
            <a:avLst/>
          </a:prstGeom>
          <a:noFill/>
        </p:spPr>
        <p:txBody>
          <a:bodyPr wrap="square" rtlCol="0">
            <a:spAutoFit/>
          </a:bodyPr>
          <a:lstStyle/>
          <a:p>
            <a:pPr marL="285750" indent="-285750">
              <a:buFont typeface="Wingdings" panose="05000000000000000000" pitchFamily="2" charset="2"/>
              <a:buChar char="§"/>
            </a:pPr>
            <a:r>
              <a:rPr lang="fr-FR" dirty="0" smtClean="0">
                <a:solidFill>
                  <a:srgbClr val="7030A0"/>
                </a:solidFill>
              </a:rPr>
              <a:t>Prétraitement </a:t>
            </a:r>
            <a:r>
              <a:rPr lang="fr-FR" dirty="0"/>
              <a:t>uniquement sur les descriptions et non sur les noms des variables</a:t>
            </a:r>
            <a:r>
              <a:rPr lang="fr-FR" dirty="0" smtClean="0"/>
              <a:t>:</a:t>
            </a:r>
            <a:endParaRPr lang="fr-FR" dirty="0"/>
          </a:p>
        </p:txBody>
      </p:sp>
      <p:sp>
        <p:nvSpPr>
          <p:cNvPr id="12" name="ZoneTexte 11"/>
          <p:cNvSpPr txBox="1"/>
          <p:nvPr/>
        </p:nvSpPr>
        <p:spPr>
          <a:xfrm>
            <a:off x="239947" y="3688263"/>
            <a:ext cx="5726349" cy="307777"/>
          </a:xfrm>
          <a:prstGeom prst="rect">
            <a:avLst/>
          </a:prstGeom>
          <a:noFill/>
        </p:spPr>
        <p:txBody>
          <a:bodyPr wrap="square" rtlCol="0">
            <a:spAutoFit/>
          </a:bodyPr>
          <a:lstStyle/>
          <a:p>
            <a:pPr marL="285750" indent="-285750">
              <a:buFont typeface="Wingdings" panose="05000000000000000000" pitchFamily="2" charset="2"/>
              <a:buChar char="§"/>
            </a:pPr>
            <a:r>
              <a:rPr lang="fr-FR" dirty="0" smtClean="0"/>
              <a:t>Sans </a:t>
            </a:r>
            <a:r>
              <a:rPr lang="fr-FR" dirty="0" smtClean="0">
                <a:solidFill>
                  <a:srgbClr val="7030A0"/>
                </a:solidFill>
              </a:rPr>
              <a:t>prétraitement</a:t>
            </a:r>
            <a:r>
              <a:rPr lang="fr-FR" dirty="0" smtClean="0"/>
              <a:t> </a:t>
            </a:r>
            <a:r>
              <a:rPr lang="fr-FR" dirty="0"/>
              <a:t>des noms et des descriptions des </a:t>
            </a:r>
            <a:r>
              <a:rPr lang="fr-FR" dirty="0" smtClean="0"/>
              <a:t>variables:</a:t>
            </a:r>
            <a:endParaRPr lang="fr-FR" dirty="0"/>
          </a:p>
        </p:txBody>
      </p:sp>
      <p:sp>
        <p:nvSpPr>
          <p:cNvPr id="13" name="ZoneTexte 8"/>
          <p:cNvSpPr txBox="1"/>
          <p:nvPr/>
        </p:nvSpPr>
        <p:spPr>
          <a:xfrm>
            <a:off x="3636524" y="-30803"/>
            <a:ext cx="4114800" cy="615553"/>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dirty="0" smtClean="0">
                <a:ln w="22225">
                  <a:solidFill>
                    <a:schemeClr val="accent2"/>
                  </a:solidFill>
                  <a:prstDash val="solid"/>
                </a:ln>
                <a:solidFill>
                  <a:schemeClr val="accent2">
                    <a:lumMod val="40000"/>
                    <a:lumOff val="60000"/>
                  </a:schemeClr>
                </a:solidFill>
              </a:rPr>
              <a:t>II. </a:t>
            </a:r>
            <a:r>
              <a:rPr lang="fr-FR" sz="2000" dirty="0" err="1" smtClean="0">
                <a:ln w="22225">
                  <a:solidFill>
                    <a:schemeClr val="accent2"/>
                  </a:solidFill>
                  <a:prstDash val="solid"/>
                </a:ln>
                <a:solidFill>
                  <a:schemeClr val="accent2">
                    <a:lumMod val="40000"/>
                    <a:lumOff val="60000"/>
                  </a:schemeClr>
                </a:solidFill>
              </a:rPr>
              <a:t>RoBERTa</a:t>
            </a:r>
            <a:r>
              <a:rPr lang="fr-FR" sz="2000" dirty="0" smtClean="0">
                <a:ln w="22225">
                  <a:solidFill>
                    <a:schemeClr val="accent2"/>
                  </a:solidFill>
                  <a:prstDash val="solid"/>
                </a:ln>
                <a:solidFill>
                  <a:schemeClr val="accent2">
                    <a:lumMod val="40000"/>
                    <a:lumOff val="60000"/>
                  </a:schemeClr>
                </a:solidFill>
              </a:rPr>
              <a:t> </a:t>
            </a:r>
            <a:endParaRPr lang="fr-FR" dirty="0">
              <a:solidFill>
                <a:srgbClr val="0F6890"/>
              </a:solidFill>
            </a:endParaRPr>
          </a:p>
          <a:p>
            <a:endParaRPr lang="fr-FR" dirty="0">
              <a:solidFill>
                <a:srgbClr val="0F6890"/>
              </a:solidFill>
            </a:endParaRPr>
          </a:p>
        </p:txBody>
      </p:sp>
      <p:pic>
        <p:nvPicPr>
          <p:cNvPr id="8" name="Image 7"/>
          <p:cNvPicPr>
            <a:picLocks noChangeAspect="1"/>
          </p:cNvPicPr>
          <p:nvPr/>
        </p:nvPicPr>
        <p:blipFill>
          <a:blip r:embed="rId3"/>
          <a:stretch>
            <a:fillRect/>
          </a:stretch>
        </p:blipFill>
        <p:spPr>
          <a:xfrm>
            <a:off x="439768" y="1390035"/>
            <a:ext cx="7673097" cy="877111"/>
          </a:xfrm>
          <a:prstGeom prst="rect">
            <a:avLst/>
          </a:prstGeom>
        </p:spPr>
      </p:pic>
      <p:pic>
        <p:nvPicPr>
          <p:cNvPr id="9" name="Image 8"/>
          <p:cNvPicPr>
            <a:picLocks noChangeAspect="1"/>
          </p:cNvPicPr>
          <p:nvPr/>
        </p:nvPicPr>
        <p:blipFill>
          <a:blip r:embed="rId4"/>
          <a:stretch>
            <a:fillRect/>
          </a:stretch>
        </p:blipFill>
        <p:spPr>
          <a:xfrm>
            <a:off x="439768" y="2727871"/>
            <a:ext cx="7692553" cy="872685"/>
          </a:xfrm>
          <a:prstGeom prst="rect">
            <a:avLst/>
          </a:prstGeom>
        </p:spPr>
      </p:pic>
      <p:pic>
        <p:nvPicPr>
          <p:cNvPr id="10" name="Image 9"/>
          <p:cNvPicPr>
            <a:picLocks noChangeAspect="1"/>
          </p:cNvPicPr>
          <p:nvPr/>
        </p:nvPicPr>
        <p:blipFill>
          <a:blip r:embed="rId5"/>
          <a:stretch>
            <a:fillRect/>
          </a:stretch>
        </p:blipFill>
        <p:spPr>
          <a:xfrm>
            <a:off x="439768" y="3996040"/>
            <a:ext cx="7718495" cy="880634"/>
          </a:xfrm>
          <a:prstGeom prst="rect">
            <a:avLst/>
          </a:prstGeom>
        </p:spPr>
      </p:pic>
      <p:sp>
        <p:nvSpPr>
          <p:cNvPr id="14" name="Flèche droite 13"/>
          <p:cNvSpPr/>
          <p:nvPr/>
        </p:nvSpPr>
        <p:spPr>
          <a:xfrm>
            <a:off x="56604" y="4952335"/>
            <a:ext cx="285344" cy="1564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fr-FR"/>
          </a:p>
        </p:txBody>
      </p:sp>
      <p:sp>
        <p:nvSpPr>
          <p:cNvPr id="15" name="ZoneTexte 8"/>
          <p:cNvSpPr txBox="1"/>
          <p:nvPr/>
        </p:nvSpPr>
        <p:spPr>
          <a:xfrm>
            <a:off x="341948" y="4876674"/>
            <a:ext cx="4987047"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dirty="0"/>
              <a:t>Le </a:t>
            </a:r>
            <a:r>
              <a:rPr lang="fr-FR" dirty="0" err="1"/>
              <a:t>pré-traitement</a:t>
            </a:r>
            <a:r>
              <a:rPr lang="fr-FR" dirty="0"/>
              <a:t> des noms de variables réduit la précision.</a:t>
            </a:r>
          </a:p>
        </p:txBody>
      </p:sp>
    </p:spTree>
    <p:extLst>
      <p:ext uri="{BB962C8B-B14F-4D97-AF65-F5344CB8AC3E}">
        <p14:creationId xmlns:p14="http://schemas.microsoft.com/office/powerpoint/2010/main" val="28152214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2"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30" name="Ellipse 29"/>
          <p:cNvSpPr/>
          <p:nvPr/>
        </p:nvSpPr>
        <p:spPr>
          <a:xfrm>
            <a:off x="8701955" y="65221"/>
            <a:ext cx="384313" cy="397566"/>
          </a:xfrm>
          <a:prstGeom prst="ellipse">
            <a:avLst/>
          </a:prstGeom>
          <a:solidFill>
            <a:srgbClr val="45A3C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fr-FR" dirty="0">
                <a:solidFill>
                  <a:srgbClr val="7030A0"/>
                </a:solidFill>
              </a:rPr>
              <a:t>5</a:t>
            </a:r>
          </a:p>
        </p:txBody>
      </p:sp>
      <p:sp>
        <p:nvSpPr>
          <p:cNvPr id="3" name="ZoneTexte 2"/>
          <p:cNvSpPr txBox="1"/>
          <p:nvPr/>
        </p:nvSpPr>
        <p:spPr>
          <a:xfrm>
            <a:off x="745787" y="1245140"/>
            <a:ext cx="1005192" cy="307777"/>
          </a:xfrm>
          <a:prstGeom prst="rect">
            <a:avLst/>
          </a:prstGeom>
          <a:noFill/>
        </p:spPr>
        <p:txBody>
          <a:bodyPr wrap="square" rtlCol="0">
            <a:spAutoFit/>
          </a:bodyPr>
          <a:lstStyle/>
          <a:p>
            <a:pPr marL="285750" indent="-285750">
              <a:buFont typeface="Courier New" panose="02070309020205020404" pitchFamily="49" charset="0"/>
              <a:buChar char="o"/>
            </a:pPr>
            <a:endParaRPr lang="fr-FR" dirty="0"/>
          </a:p>
        </p:txBody>
      </p:sp>
      <p:sp>
        <p:nvSpPr>
          <p:cNvPr id="4" name="ZoneTexte 3"/>
          <p:cNvSpPr txBox="1"/>
          <p:nvPr/>
        </p:nvSpPr>
        <p:spPr>
          <a:xfrm>
            <a:off x="0" y="475757"/>
            <a:ext cx="7892374" cy="523220"/>
          </a:xfrm>
          <a:prstGeom prst="rect">
            <a:avLst/>
          </a:prstGeom>
          <a:noFill/>
        </p:spPr>
        <p:txBody>
          <a:bodyPr wrap="square" rtlCol="0">
            <a:spAutoFit/>
          </a:bodyPr>
          <a:lstStyle/>
          <a:p>
            <a:pPr marL="285750" indent="-285750">
              <a:buFont typeface="Wingdings" panose="05000000000000000000" pitchFamily="2" charset="2"/>
              <a:buChar char="q"/>
            </a:pPr>
            <a:r>
              <a:rPr lang="fr-FR" dirty="0"/>
              <a:t>Utilisation </a:t>
            </a:r>
            <a:r>
              <a:rPr lang="fr-FR" dirty="0" smtClean="0"/>
              <a:t>de </a:t>
            </a:r>
            <a:r>
              <a:rPr lang="fr-FR" dirty="0" err="1">
                <a:solidFill>
                  <a:srgbClr val="7030A0"/>
                </a:solidFill>
              </a:rPr>
              <a:t>Levenshtein</a:t>
            </a:r>
            <a:r>
              <a:rPr lang="fr-FR" dirty="0"/>
              <a:t> et du </a:t>
            </a:r>
            <a:r>
              <a:rPr lang="fr-FR" dirty="0">
                <a:solidFill>
                  <a:srgbClr val="7030A0"/>
                </a:solidFill>
              </a:rPr>
              <a:t>cosinus</a:t>
            </a:r>
            <a:r>
              <a:rPr lang="fr-FR" dirty="0"/>
              <a:t> pour mesurer respectivement la similarité entre les noms et les descriptions des </a:t>
            </a:r>
            <a:r>
              <a:rPr lang="fr-FR" dirty="0" smtClean="0"/>
              <a:t>variables:</a:t>
            </a:r>
            <a:endParaRPr lang="fr-FR" dirty="0"/>
          </a:p>
        </p:txBody>
      </p:sp>
      <p:sp>
        <p:nvSpPr>
          <p:cNvPr id="7" name="ZoneTexte 6"/>
          <p:cNvSpPr txBox="1"/>
          <p:nvPr/>
        </p:nvSpPr>
        <p:spPr>
          <a:xfrm>
            <a:off x="239948" y="1091251"/>
            <a:ext cx="5726349" cy="307777"/>
          </a:xfrm>
          <a:prstGeom prst="rect">
            <a:avLst/>
          </a:prstGeom>
          <a:noFill/>
        </p:spPr>
        <p:txBody>
          <a:bodyPr wrap="square" rtlCol="0">
            <a:spAutoFit/>
          </a:bodyPr>
          <a:lstStyle/>
          <a:p>
            <a:pPr marL="285750" indent="-285750">
              <a:buFont typeface="Wingdings" panose="05000000000000000000" pitchFamily="2" charset="2"/>
              <a:buChar char="§"/>
            </a:pPr>
            <a:r>
              <a:rPr lang="fr-FR" dirty="0"/>
              <a:t>Avec </a:t>
            </a:r>
            <a:r>
              <a:rPr lang="fr-FR" dirty="0" smtClean="0">
                <a:solidFill>
                  <a:srgbClr val="7030A0"/>
                </a:solidFill>
              </a:rPr>
              <a:t>prétraitement</a:t>
            </a:r>
            <a:r>
              <a:rPr lang="fr-FR" dirty="0" smtClean="0"/>
              <a:t> des </a:t>
            </a:r>
            <a:r>
              <a:rPr lang="fr-FR" dirty="0"/>
              <a:t>descriptions des </a:t>
            </a:r>
            <a:r>
              <a:rPr lang="fr-FR" dirty="0" smtClean="0"/>
              <a:t>variables:</a:t>
            </a:r>
            <a:endParaRPr lang="fr-FR" dirty="0"/>
          </a:p>
        </p:txBody>
      </p:sp>
      <p:sp>
        <p:nvSpPr>
          <p:cNvPr id="42" name="ZoneTexte 41"/>
          <p:cNvSpPr txBox="1"/>
          <p:nvPr/>
        </p:nvSpPr>
        <p:spPr>
          <a:xfrm>
            <a:off x="239948" y="2749125"/>
            <a:ext cx="7282775" cy="307777"/>
          </a:xfrm>
          <a:prstGeom prst="rect">
            <a:avLst/>
          </a:prstGeom>
          <a:noFill/>
        </p:spPr>
        <p:txBody>
          <a:bodyPr wrap="square" rtlCol="0">
            <a:spAutoFit/>
          </a:bodyPr>
          <a:lstStyle/>
          <a:p>
            <a:pPr marL="285750" indent="-285750">
              <a:buFont typeface="Wingdings" panose="05000000000000000000" pitchFamily="2" charset="2"/>
              <a:buChar char="§"/>
            </a:pPr>
            <a:r>
              <a:rPr lang="fr-FR" dirty="0"/>
              <a:t>Sans </a:t>
            </a:r>
            <a:r>
              <a:rPr lang="fr-FR" dirty="0" smtClean="0">
                <a:solidFill>
                  <a:srgbClr val="7030A0"/>
                </a:solidFill>
              </a:rPr>
              <a:t>prétraitement</a:t>
            </a:r>
            <a:r>
              <a:rPr lang="fr-FR" dirty="0" smtClean="0"/>
              <a:t> des </a:t>
            </a:r>
            <a:r>
              <a:rPr lang="fr-FR" dirty="0"/>
              <a:t>descriptions des variables:</a:t>
            </a:r>
          </a:p>
        </p:txBody>
      </p:sp>
      <p:sp>
        <p:nvSpPr>
          <p:cNvPr id="10" name="ZoneTexte 9"/>
          <p:cNvSpPr txBox="1"/>
          <p:nvPr/>
        </p:nvSpPr>
        <p:spPr>
          <a:xfrm>
            <a:off x="3533211" y="0"/>
            <a:ext cx="3128543" cy="400110"/>
          </a:xfrm>
          <a:prstGeom prst="rect">
            <a:avLst/>
          </a:prstGeom>
          <a:noFill/>
        </p:spPr>
        <p:txBody>
          <a:bodyPr wrap="square" rtlCol="0">
            <a:spAutoFit/>
          </a:bodyPr>
          <a:lstStyle/>
          <a:p>
            <a:r>
              <a:rPr lang="fr-FR" sz="2000" dirty="0" smtClean="0">
                <a:ln w="22225">
                  <a:solidFill>
                    <a:schemeClr val="accent2"/>
                  </a:solidFill>
                  <a:prstDash val="solid"/>
                </a:ln>
                <a:solidFill>
                  <a:schemeClr val="accent2">
                    <a:lumMod val="40000"/>
                    <a:lumOff val="60000"/>
                  </a:schemeClr>
                </a:solidFill>
              </a:rPr>
              <a:t>III. BERT-large</a:t>
            </a:r>
            <a:endParaRPr lang="fr-FR" dirty="0">
              <a:solidFill>
                <a:srgbClr val="0F6890"/>
              </a:solidFill>
            </a:endParaRPr>
          </a:p>
        </p:txBody>
      </p:sp>
      <p:pic>
        <p:nvPicPr>
          <p:cNvPr id="6" name="Image 5"/>
          <p:cNvPicPr>
            <a:picLocks noChangeAspect="1"/>
          </p:cNvPicPr>
          <p:nvPr/>
        </p:nvPicPr>
        <p:blipFill>
          <a:blip r:embed="rId3"/>
          <a:stretch>
            <a:fillRect/>
          </a:stretch>
        </p:blipFill>
        <p:spPr>
          <a:xfrm>
            <a:off x="439770" y="1365137"/>
            <a:ext cx="7474679" cy="1319697"/>
          </a:xfrm>
          <a:prstGeom prst="rect">
            <a:avLst/>
          </a:prstGeom>
        </p:spPr>
      </p:pic>
      <p:pic>
        <p:nvPicPr>
          <p:cNvPr id="8" name="Image 7"/>
          <p:cNvPicPr>
            <a:picLocks noChangeAspect="1"/>
          </p:cNvPicPr>
          <p:nvPr/>
        </p:nvPicPr>
        <p:blipFill>
          <a:blip r:embed="rId4"/>
          <a:stretch>
            <a:fillRect/>
          </a:stretch>
        </p:blipFill>
        <p:spPr>
          <a:xfrm>
            <a:off x="439770" y="3121193"/>
            <a:ext cx="7491454" cy="1285806"/>
          </a:xfrm>
          <a:prstGeom prst="rect">
            <a:avLst/>
          </a:prstGeom>
        </p:spPr>
      </p:pic>
      <p:sp>
        <p:nvSpPr>
          <p:cNvPr id="15" name="Flèche droite 14"/>
          <p:cNvSpPr/>
          <p:nvPr/>
        </p:nvSpPr>
        <p:spPr>
          <a:xfrm>
            <a:off x="102547" y="4784358"/>
            <a:ext cx="337224" cy="168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fr-FR"/>
          </a:p>
        </p:txBody>
      </p:sp>
      <p:sp>
        <p:nvSpPr>
          <p:cNvPr id="16" name="ZoneTexte 4"/>
          <p:cNvSpPr txBox="1"/>
          <p:nvPr/>
        </p:nvSpPr>
        <p:spPr>
          <a:xfrm>
            <a:off x="439771" y="4714775"/>
            <a:ext cx="6479837"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dirty="0"/>
              <a:t>Le </a:t>
            </a:r>
            <a:r>
              <a:rPr lang="fr-FR" dirty="0" smtClean="0"/>
              <a:t>prétraitement </a:t>
            </a:r>
            <a:r>
              <a:rPr lang="fr-FR" dirty="0"/>
              <a:t>de la description des variables réduit la précision.</a:t>
            </a:r>
          </a:p>
        </p:txBody>
      </p:sp>
    </p:spTree>
    <p:extLst>
      <p:ext uri="{BB962C8B-B14F-4D97-AF65-F5344CB8AC3E}">
        <p14:creationId xmlns:p14="http://schemas.microsoft.com/office/powerpoint/2010/main" val="741744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30" name="Ellipse 29"/>
          <p:cNvSpPr/>
          <p:nvPr/>
        </p:nvSpPr>
        <p:spPr>
          <a:xfrm>
            <a:off x="8701955" y="78191"/>
            <a:ext cx="384313" cy="397566"/>
          </a:xfrm>
          <a:prstGeom prst="ellipse">
            <a:avLst/>
          </a:prstGeom>
          <a:solidFill>
            <a:srgbClr val="45A3C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fr-FR" dirty="0">
                <a:solidFill>
                  <a:srgbClr val="7030A0"/>
                </a:solidFill>
              </a:rPr>
              <a:t>6</a:t>
            </a:r>
          </a:p>
        </p:txBody>
      </p:sp>
      <p:sp>
        <p:nvSpPr>
          <p:cNvPr id="3" name="ZoneTexte 2"/>
          <p:cNvSpPr txBox="1"/>
          <p:nvPr/>
        </p:nvSpPr>
        <p:spPr>
          <a:xfrm>
            <a:off x="745787" y="1245140"/>
            <a:ext cx="1005192" cy="307777"/>
          </a:xfrm>
          <a:prstGeom prst="rect">
            <a:avLst/>
          </a:prstGeom>
          <a:noFill/>
        </p:spPr>
        <p:txBody>
          <a:bodyPr wrap="square" rtlCol="0">
            <a:spAutoFit/>
          </a:bodyPr>
          <a:lstStyle/>
          <a:p>
            <a:pPr marL="285750" indent="-285750">
              <a:buFont typeface="Courier New" panose="02070309020205020404" pitchFamily="49" charset="0"/>
              <a:buChar char="o"/>
            </a:pPr>
            <a:endParaRPr lang="fr-FR" dirty="0"/>
          </a:p>
        </p:txBody>
      </p:sp>
      <p:sp>
        <p:nvSpPr>
          <p:cNvPr id="4" name="ZoneTexte 3"/>
          <p:cNvSpPr txBox="1"/>
          <p:nvPr/>
        </p:nvSpPr>
        <p:spPr>
          <a:xfrm>
            <a:off x="0" y="475757"/>
            <a:ext cx="7892374" cy="523220"/>
          </a:xfrm>
          <a:prstGeom prst="rect">
            <a:avLst/>
          </a:prstGeom>
          <a:noFill/>
        </p:spPr>
        <p:txBody>
          <a:bodyPr wrap="square" rtlCol="0">
            <a:spAutoFit/>
          </a:bodyPr>
          <a:lstStyle/>
          <a:p>
            <a:pPr marL="285750" indent="-285750">
              <a:buFont typeface="Wingdings" panose="05000000000000000000" pitchFamily="2" charset="2"/>
              <a:buChar char="q"/>
            </a:pPr>
            <a:r>
              <a:rPr lang="fr-FR" dirty="0" smtClean="0"/>
              <a:t>Utilisation </a:t>
            </a:r>
            <a:r>
              <a:rPr lang="fr-FR" dirty="0"/>
              <a:t>du </a:t>
            </a:r>
            <a:r>
              <a:rPr lang="fr-FR" dirty="0">
                <a:solidFill>
                  <a:srgbClr val="7030A0"/>
                </a:solidFill>
              </a:rPr>
              <a:t>cosinus</a:t>
            </a:r>
            <a:r>
              <a:rPr lang="fr-FR" dirty="0"/>
              <a:t> pour mesurer </a:t>
            </a:r>
            <a:r>
              <a:rPr lang="fr-FR" dirty="0" smtClean="0"/>
              <a:t> </a:t>
            </a:r>
            <a:r>
              <a:rPr lang="fr-FR" dirty="0"/>
              <a:t>la similarité entre les noms et les descriptions des </a:t>
            </a:r>
            <a:r>
              <a:rPr lang="fr-FR" dirty="0" smtClean="0"/>
              <a:t>variables:</a:t>
            </a:r>
            <a:endParaRPr lang="fr-FR" dirty="0"/>
          </a:p>
        </p:txBody>
      </p:sp>
      <p:sp>
        <p:nvSpPr>
          <p:cNvPr id="7" name="ZoneTexte 6"/>
          <p:cNvSpPr txBox="1"/>
          <p:nvPr/>
        </p:nvSpPr>
        <p:spPr>
          <a:xfrm>
            <a:off x="239948" y="1330601"/>
            <a:ext cx="5726349" cy="307777"/>
          </a:xfrm>
          <a:prstGeom prst="rect">
            <a:avLst/>
          </a:prstGeom>
          <a:noFill/>
        </p:spPr>
        <p:txBody>
          <a:bodyPr wrap="square" rtlCol="0">
            <a:spAutoFit/>
          </a:bodyPr>
          <a:lstStyle/>
          <a:p>
            <a:pPr marL="285750" indent="-285750">
              <a:buFont typeface="Wingdings" panose="05000000000000000000" pitchFamily="2" charset="2"/>
              <a:buChar char="§"/>
            </a:pPr>
            <a:r>
              <a:rPr lang="fr-FR" dirty="0"/>
              <a:t>Avec </a:t>
            </a:r>
            <a:r>
              <a:rPr lang="fr-FR" dirty="0" smtClean="0">
                <a:solidFill>
                  <a:srgbClr val="7030A0"/>
                </a:solidFill>
              </a:rPr>
              <a:t>prétraitement</a:t>
            </a:r>
            <a:r>
              <a:rPr lang="fr-FR" dirty="0" smtClean="0"/>
              <a:t> </a:t>
            </a:r>
            <a:r>
              <a:rPr lang="fr-FR" dirty="0"/>
              <a:t>des noms et des descriptions des </a:t>
            </a:r>
            <a:r>
              <a:rPr lang="fr-FR" dirty="0" smtClean="0"/>
              <a:t>variables:</a:t>
            </a:r>
            <a:endParaRPr lang="fr-FR" dirty="0"/>
          </a:p>
        </p:txBody>
      </p:sp>
      <p:sp>
        <p:nvSpPr>
          <p:cNvPr id="12" name="ZoneTexte 11"/>
          <p:cNvSpPr txBox="1"/>
          <p:nvPr/>
        </p:nvSpPr>
        <p:spPr>
          <a:xfrm>
            <a:off x="239947" y="2864654"/>
            <a:ext cx="5726349" cy="307777"/>
          </a:xfrm>
          <a:prstGeom prst="rect">
            <a:avLst/>
          </a:prstGeom>
          <a:noFill/>
        </p:spPr>
        <p:txBody>
          <a:bodyPr wrap="square" rtlCol="0">
            <a:spAutoFit/>
          </a:bodyPr>
          <a:lstStyle/>
          <a:p>
            <a:pPr marL="285750" indent="-285750">
              <a:buFont typeface="Wingdings" panose="05000000000000000000" pitchFamily="2" charset="2"/>
              <a:buChar char="§"/>
            </a:pPr>
            <a:r>
              <a:rPr lang="fr-FR" dirty="0" smtClean="0"/>
              <a:t>Sans </a:t>
            </a:r>
            <a:r>
              <a:rPr lang="fr-FR" dirty="0" smtClean="0">
                <a:solidFill>
                  <a:srgbClr val="7030A0"/>
                </a:solidFill>
              </a:rPr>
              <a:t>prétraitement</a:t>
            </a:r>
            <a:r>
              <a:rPr lang="fr-FR" dirty="0" smtClean="0"/>
              <a:t> </a:t>
            </a:r>
            <a:r>
              <a:rPr lang="fr-FR" dirty="0"/>
              <a:t>des noms et des descriptions des </a:t>
            </a:r>
            <a:r>
              <a:rPr lang="fr-FR" dirty="0" smtClean="0"/>
              <a:t>variables:</a:t>
            </a:r>
            <a:endParaRPr lang="fr-FR" dirty="0"/>
          </a:p>
        </p:txBody>
      </p:sp>
      <p:pic>
        <p:nvPicPr>
          <p:cNvPr id="2" name="Image 1"/>
          <p:cNvPicPr>
            <a:picLocks noChangeAspect="1"/>
          </p:cNvPicPr>
          <p:nvPr/>
        </p:nvPicPr>
        <p:blipFill>
          <a:blip r:embed="rId3"/>
          <a:stretch>
            <a:fillRect/>
          </a:stretch>
        </p:blipFill>
        <p:spPr>
          <a:xfrm>
            <a:off x="439768" y="1597136"/>
            <a:ext cx="7673100" cy="853291"/>
          </a:xfrm>
          <a:prstGeom prst="rect">
            <a:avLst/>
          </a:prstGeom>
        </p:spPr>
      </p:pic>
      <p:pic>
        <p:nvPicPr>
          <p:cNvPr id="5" name="Image 4"/>
          <p:cNvPicPr>
            <a:picLocks noChangeAspect="1"/>
          </p:cNvPicPr>
          <p:nvPr/>
        </p:nvPicPr>
        <p:blipFill>
          <a:blip r:embed="rId4"/>
          <a:stretch>
            <a:fillRect/>
          </a:stretch>
        </p:blipFill>
        <p:spPr>
          <a:xfrm>
            <a:off x="439768" y="3172431"/>
            <a:ext cx="7673100" cy="856894"/>
          </a:xfrm>
          <a:prstGeom prst="rect">
            <a:avLst/>
          </a:prstGeom>
        </p:spPr>
      </p:pic>
      <p:sp>
        <p:nvSpPr>
          <p:cNvPr id="10" name="ZoneTexte 9"/>
          <p:cNvSpPr txBox="1"/>
          <p:nvPr/>
        </p:nvSpPr>
        <p:spPr>
          <a:xfrm>
            <a:off x="3533211" y="0"/>
            <a:ext cx="3128543" cy="400110"/>
          </a:xfrm>
          <a:prstGeom prst="rect">
            <a:avLst/>
          </a:prstGeom>
          <a:noFill/>
        </p:spPr>
        <p:txBody>
          <a:bodyPr wrap="square" rtlCol="0">
            <a:spAutoFit/>
          </a:bodyPr>
          <a:lstStyle/>
          <a:p>
            <a:r>
              <a:rPr lang="fr-FR" sz="2000" dirty="0" smtClean="0">
                <a:ln w="22225">
                  <a:solidFill>
                    <a:schemeClr val="accent2"/>
                  </a:solidFill>
                  <a:prstDash val="solid"/>
                </a:ln>
                <a:solidFill>
                  <a:schemeClr val="accent2">
                    <a:lumMod val="40000"/>
                    <a:lumOff val="60000"/>
                  </a:schemeClr>
                </a:solidFill>
              </a:rPr>
              <a:t>III. BERT-large</a:t>
            </a:r>
            <a:endParaRPr lang="fr-FR" dirty="0">
              <a:solidFill>
                <a:srgbClr val="0F6890"/>
              </a:solidFill>
            </a:endParaRPr>
          </a:p>
        </p:txBody>
      </p:sp>
      <p:sp>
        <p:nvSpPr>
          <p:cNvPr id="11" name="Flèche droite 10"/>
          <p:cNvSpPr/>
          <p:nvPr/>
        </p:nvSpPr>
        <p:spPr>
          <a:xfrm>
            <a:off x="56604" y="4673101"/>
            <a:ext cx="285344" cy="1564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fr-FR"/>
          </a:p>
        </p:txBody>
      </p:sp>
      <p:sp>
        <p:nvSpPr>
          <p:cNvPr id="14" name="ZoneTexte 8"/>
          <p:cNvSpPr txBox="1"/>
          <p:nvPr/>
        </p:nvSpPr>
        <p:spPr>
          <a:xfrm>
            <a:off x="341948" y="4597440"/>
            <a:ext cx="4987047"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dirty="0"/>
              <a:t>Le </a:t>
            </a:r>
            <a:r>
              <a:rPr lang="fr-FR" dirty="0" smtClean="0"/>
              <a:t>prétraitement </a:t>
            </a:r>
            <a:r>
              <a:rPr lang="fr-FR" dirty="0"/>
              <a:t>des noms de variables réduit la précision.</a:t>
            </a:r>
          </a:p>
        </p:txBody>
      </p:sp>
    </p:spTree>
    <p:extLst>
      <p:ext uri="{BB962C8B-B14F-4D97-AF65-F5344CB8AC3E}">
        <p14:creationId xmlns:p14="http://schemas.microsoft.com/office/powerpoint/2010/main" val="4005938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30" name="Ellipse 29"/>
          <p:cNvSpPr/>
          <p:nvPr/>
        </p:nvSpPr>
        <p:spPr>
          <a:xfrm>
            <a:off x="8540885" y="78191"/>
            <a:ext cx="545383" cy="397566"/>
          </a:xfrm>
          <a:prstGeom prst="ellipse">
            <a:avLst/>
          </a:prstGeom>
          <a:solidFill>
            <a:srgbClr val="45A3C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fr-FR" dirty="0">
                <a:solidFill>
                  <a:srgbClr val="7030A0"/>
                </a:solidFill>
              </a:rPr>
              <a:t>7</a:t>
            </a:r>
          </a:p>
        </p:txBody>
      </p:sp>
      <p:sp>
        <p:nvSpPr>
          <p:cNvPr id="3" name="ZoneTexte 2"/>
          <p:cNvSpPr txBox="1"/>
          <p:nvPr/>
        </p:nvSpPr>
        <p:spPr>
          <a:xfrm>
            <a:off x="745787" y="1245140"/>
            <a:ext cx="1005192" cy="307777"/>
          </a:xfrm>
          <a:prstGeom prst="rect">
            <a:avLst/>
          </a:prstGeom>
          <a:noFill/>
        </p:spPr>
        <p:txBody>
          <a:bodyPr wrap="square" rtlCol="0">
            <a:spAutoFit/>
          </a:bodyPr>
          <a:lstStyle/>
          <a:p>
            <a:pPr marL="285750" indent="-285750">
              <a:buFont typeface="Courier New" panose="02070309020205020404" pitchFamily="49" charset="0"/>
              <a:buChar char="o"/>
            </a:pPr>
            <a:endParaRPr lang="fr-FR" dirty="0"/>
          </a:p>
        </p:txBody>
      </p:sp>
      <p:sp>
        <p:nvSpPr>
          <p:cNvPr id="4" name="ZoneTexte 3"/>
          <p:cNvSpPr txBox="1"/>
          <p:nvPr/>
        </p:nvSpPr>
        <p:spPr>
          <a:xfrm>
            <a:off x="0" y="482242"/>
            <a:ext cx="7892374" cy="523220"/>
          </a:xfrm>
          <a:prstGeom prst="rect">
            <a:avLst/>
          </a:prstGeom>
          <a:noFill/>
        </p:spPr>
        <p:txBody>
          <a:bodyPr wrap="square" rtlCol="0">
            <a:spAutoFit/>
          </a:bodyPr>
          <a:lstStyle/>
          <a:p>
            <a:pPr marL="285750" indent="-285750">
              <a:buFont typeface="Wingdings" panose="05000000000000000000" pitchFamily="2" charset="2"/>
              <a:buChar char="q"/>
            </a:pPr>
            <a:r>
              <a:rPr lang="fr-FR" dirty="0" smtClean="0"/>
              <a:t>Utilisation </a:t>
            </a:r>
            <a:r>
              <a:rPr lang="fr-FR" dirty="0"/>
              <a:t>du </a:t>
            </a:r>
            <a:r>
              <a:rPr lang="fr-FR" dirty="0">
                <a:solidFill>
                  <a:srgbClr val="7030A0"/>
                </a:solidFill>
              </a:rPr>
              <a:t>cosinus</a:t>
            </a:r>
            <a:r>
              <a:rPr lang="fr-FR" dirty="0"/>
              <a:t> pour mesurer </a:t>
            </a:r>
            <a:r>
              <a:rPr lang="fr-FR" dirty="0" smtClean="0"/>
              <a:t> </a:t>
            </a:r>
            <a:r>
              <a:rPr lang="fr-FR" dirty="0"/>
              <a:t>la similarité entre les noms et les descriptions des </a:t>
            </a:r>
            <a:r>
              <a:rPr lang="fr-FR" dirty="0" smtClean="0"/>
              <a:t>variables:</a:t>
            </a:r>
            <a:endParaRPr lang="fr-FR" dirty="0"/>
          </a:p>
        </p:txBody>
      </p:sp>
      <p:sp>
        <p:nvSpPr>
          <p:cNvPr id="7" name="ZoneTexte 6"/>
          <p:cNvSpPr txBox="1"/>
          <p:nvPr/>
        </p:nvSpPr>
        <p:spPr>
          <a:xfrm>
            <a:off x="239947" y="1091251"/>
            <a:ext cx="7535695" cy="307777"/>
          </a:xfrm>
          <a:prstGeom prst="rect">
            <a:avLst/>
          </a:prstGeom>
          <a:noFill/>
        </p:spPr>
        <p:txBody>
          <a:bodyPr wrap="square" rtlCol="0">
            <a:spAutoFit/>
          </a:bodyPr>
          <a:lstStyle/>
          <a:p>
            <a:pPr marL="285750" indent="-285750">
              <a:buFont typeface="Wingdings" panose="05000000000000000000" pitchFamily="2" charset="2"/>
              <a:buChar char="§"/>
            </a:pPr>
            <a:r>
              <a:rPr lang="fr-FR" dirty="0"/>
              <a:t>Avec </a:t>
            </a:r>
            <a:r>
              <a:rPr lang="fr-FR" dirty="0" smtClean="0">
                <a:solidFill>
                  <a:srgbClr val="7030A0"/>
                </a:solidFill>
              </a:rPr>
              <a:t>prétraitement</a:t>
            </a:r>
            <a:r>
              <a:rPr lang="fr-FR" dirty="0" smtClean="0"/>
              <a:t> des noms et des </a:t>
            </a:r>
            <a:r>
              <a:rPr lang="fr-FR" dirty="0"/>
              <a:t>descriptions des </a:t>
            </a:r>
            <a:r>
              <a:rPr lang="fr-FR" dirty="0" smtClean="0"/>
              <a:t>variables(pour </a:t>
            </a:r>
            <a:r>
              <a:rPr lang="fr-FR" dirty="0" err="1" smtClean="0"/>
              <a:t>tf-idf</a:t>
            </a:r>
            <a:r>
              <a:rPr lang="fr-FR" dirty="0" smtClean="0"/>
              <a:t> - description):</a:t>
            </a:r>
            <a:endParaRPr lang="fr-FR" dirty="0"/>
          </a:p>
        </p:txBody>
      </p:sp>
      <p:sp>
        <p:nvSpPr>
          <p:cNvPr id="12" name="ZoneTexte 11"/>
          <p:cNvSpPr txBox="1"/>
          <p:nvPr/>
        </p:nvSpPr>
        <p:spPr>
          <a:xfrm>
            <a:off x="239947" y="2724611"/>
            <a:ext cx="7456853" cy="307777"/>
          </a:xfrm>
          <a:prstGeom prst="rect">
            <a:avLst/>
          </a:prstGeom>
          <a:noFill/>
        </p:spPr>
        <p:txBody>
          <a:bodyPr wrap="square" rtlCol="0">
            <a:spAutoFit/>
          </a:bodyPr>
          <a:lstStyle/>
          <a:p>
            <a:pPr marL="285750" indent="-285750">
              <a:buFont typeface="Wingdings" panose="05000000000000000000" pitchFamily="2" charset="2"/>
              <a:buChar char="§"/>
            </a:pPr>
            <a:r>
              <a:rPr lang="fr-FR" dirty="0" smtClean="0"/>
              <a:t>Sans </a:t>
            </a:r>
            <a:r>
              <a:rPr lang="fr-FR" dirty="0" smtClean="0">
                <a:solidFill>
                  <a:srgbClr val="7030A0"/>
                </a:solidFill>
              </a:rPr>
              <a:t>prétraitement</a:t>
            </a:r>
            <a:r>
              <a:rPr lang="fr-FR" dirty="0" smtClean="0"/>
              <a:t> </a:t>
            </a:r>
            <a:r>
              <a:rPr lang="fr-FR" dirty="0"/>
              <a:t>des noms et des descriptions des variables(pour </a:t>
            </a:r>
            <a:r>
              <a:rPr lang="fr-FR" dirty="0" err="1"/>
              <a:t>tf-idf</a:t>
            </a:r>
            <a:r>
              <a:rPr lang="fr-FR" dirty="0"/>
              <a:t> - description</a:t>
            </a:r>
            <a:r>
              <a:rPr lang="fr-FR" dirty="0" smtClean="0"/>
              <a:t>):</a:t>
            </a:r>
            <a:endParaRPr lang="fr-FR" dirty="0"/>
          </a:p>
        </p:txBody>
      </p:sp>
      <p:sp>
        <p:nvSpPr>
          <p:cNvPr id="13" name="Sous-titre 3"/>
          <p:cNvSpPr txBox="1">
            <a:spLocks/>
          </p:cNvSpPr>
          <p:nvPr/>
        </p:nvSpPr>
        <p:spPr>
          <a:xfrm>
            <a:off x="2490281" y="-18152"/>
            <a:ext cx="4987047" cy="457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dirty="0" smtClean="0">
                <a:ln w="22225">
                  <a:solidFill>
                    <a:schemeClr val="accent2"/>
                  </a:solidFill>
                  <a:prstDash val="solid"/>
                </a:ln>
                <a:solidFill>
                  <a:schemeClr val="accent2">
                    <a:lumMod val="40000"/>
                    <a:lumOff val="60000"/>
                  </a:schemeClr>
                </a:solidFill>
              </a:rPr>
              <a:t>IV. TF-IDF et BERT-base(sans contexte)</a:t>
            </a:r>
            <a:endParaRPr lang="fr-FR" sz="2000" dirty="0">
              <a:ln w="22225">
                <a:solidFill>
                  <a:schemeClr val="accent2"/>
                </a:solidFill>
                <a:prstDash val="solid"/>
              </a:ln>
              <a:solidFill>
                <a:schemeClr val="accent2">
                  <a:lumMod val="40000"/>
                  <a:lumOff val="60000"/>
                </a:schemeClr>
              </a:solidFill>
            </a:endParaRPr>
          </a:p>
        </p:txBody>
      </p:sp>
      <p:sp>
        <p:nvSpPr>
          <p:cNvPr id="14" name="Rectangle à coins arrondis 13"/>
          <p:cNvSpPr/>
          <p:nvPr/>
        </p:nvSpPr>
        <p:spPr>
          <a:xfrm>
            <a:off x="7517922" y="17816"/>
            <a:ext cx="955712" cy="5661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5" name="ZoneTexte 14"/>
          <p:cNvSpPr txBox="1"/>
          <p:nvPr/>
        </p:nvSpPr>
        <p:spPr>
          <a:xfrm>
            <a:off x="7511436" y="124624"/>
            <a:ext cx="1029449" cy="307777"/>
          </a:xfrm>
          <a:prstGeom prst="rect">
            <a:avLst/>
          </a:prstGeom>
          <a:noFill/>
        </p:spPr>
        <p:txBody>
          <a:bodyPr wrap="none" rtlCol="0">
            <a:spAutoFit/>
          </a:bodyPr>
          <a:lstStyle/>
          <a:p>
            <a:r>
              <a:rPr lang="fr-FR" dirty="0" smtClean="0"/>
              <a:t>Méthode 1</a:t>
            </a:r>
            <a:endParaRPr lang="fr-FR" dirty="0"/>
          </a:p>
        </p:txBody>
      </p:sp>
      <p:pic>
        <p:nvPicPr>
          <p:cNvPr id="2" name="Image 1"/>
          <p:cNvPicPr>
            <a:picLocks noChangeAspect="1"/>
          </p:cNvPicPr>
          <p:nvPr/>
        </p:nvPicPr>
        <p:blipFill>
          <a:blip r:embed="rId3"/>
          <a:stretch>
            <a:fillRect/>
          </a:stretch>
        </p:blipFill>
        <p:spPr>
          <a:xfrm>
            <a:off x="507702" y="1352489"/>
            <a:ext cx="7916452" cy="1332872"/>
          </a:xfrm>
          <a:prstGeom prst="rect">
            <a:avLst/>
          </a:prstGeom>
        </p:spPr>
      </p:pic>
      <p:pic>
        <p:nvPicPr>
          <p:cNvPr id="5" name="Image 4"/>
          <p:cNvPicPr>
            <a:picLocks noChangeAspect="1"/>
          </p:cNvPicPr>
          <p:nvPr/>
        </p:nvPicPr>
        <p:blipFill>
          <a:blip r:embed="rId4"/>
          <a:stretch>
            <a:fillRect/>
          </a:stretch>
        </p:blipFill>
        <p:spPr>
          <a:xfrm>
            <a:off x="507702" y="3032388"/>
            <a:ext cx="7965932" cy="1394903"/>
          </a:xfrm>
          <a:prstGeom prst="rect">
            <a:avLst/>
          </a:prstGeom>
        </p:spPr>
      </p:pic>
      <p:sp>
        <p:nvSpPr>
          <p:cNvPr id="16" name="Flèche droite 15"/>
          <p:cNvSpPr/>
          <p:nvPr/>
        </p:nvSpPr>
        <p:spPr>
          <a:xfrm>
            <a:off x="93600" y="4752000"/>
            <a:ext cx="337095" cy="165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p:cNvSpPr txBox="1"/>
          <p:nvPr/>
        </p:nvSpPr>
        <p:spPr>
          <a:xfrm>
            <a:off x="430695" y="4655990"/>
            <a:ext cx="6758581" cy="307777"/>
          </a:xfrm>
          <a:prstGeom prst="rect">
            <a:avLst/>
          </a:prstGeom>
          <a:noFill/>
        </p:spPr>
        <p:txBody>
          <a:bodyPr wrap="none" rtlCol="0">
            <a:spAutoFit/>
          </a:bodyPr>
          <a:lstStyle/>
          <a:p>
            <a:pPr lvl="0"/>
            <a:r>
              <a:rPr lang="fr-FR"/>
              <a:t>Le </a:t>
            </a:r>
            <a:r>
              <a:rPr lang="fr-FR" smtClean="0"/>
              <a:t>prétraitement </a:t>
            </a:r>
            <a:r>
              <a:rPr lang="fr-FR" dirty="0"/>
              <a:t>des noms et des descriptions des variables améliore la précision.</a:t>
            </a:r>
          </a:p>
        </p:txBody>
      </p:sp>
    </p:spTree>
    <p:extLst>
      <p:ext uri="{BB962C8B-B14F-4D97-AF65-F5344CB8AC3E}">
        <p14:creationId xmlns:p14="http://schemas.microsoft.com/office/powerpoint/2010/main" val="21568375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My Sustainability Presentation by Slidesgo">
  <a:themeElements>
    <a:clrScheme name="Simple Light">
      <a:dk1>
        <a:srgbClr val="0D678F"/>
      </a:dk1>
      <a:lt1>
        <a:srgbClr val="FFFFFF"/>
      </a:lt1>
      <a:dk2>
        <a:srgbClr val="00A693"/>
      </a:dk2>
      <a:lt2>
        <a:srgbClr val="F6F7E3"/>
      </a:lt2>
      <a:accent1>
        <a:srgbClr val="88C3B0"/>
      </a:accent1>
      <a:accent2>
        <a:srgbClr val="01808D"/>
      </a:accent2>
      <a:accent3>
        <a:srgbClr val="09678A"/>
      </a:accent3>
      <a:accent4>
        <a:srgbClr val="5FB89D"/>
      </a:accent4>
      <a:accent5>
        <a:srgbClr val="5FBBA0"/>
      </a:accent5>
      <a:accent6>
        <a:srgbClr val="FFFFFF"/>
      </a:accent6>
      <a:hlink>
        <a:srgbClr val="0D678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36470</TotalTime>
  <Words>1773</Words>
  <Application>Microsoft Office PowerPoint</Application>
  <PresentationFormat>Affichage à l'écran (16:9)</PresentationFormat>
  <Paragraphs>185</Paragraphs>
  <Slides>26</Slides>
  <Notes>26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26</vt:i4>
      </vt:variant>
    </vt:vector>
  </HeadingPairs>
  <TitlesOfParts>
    <vt:vector size="33" baseType="lpstr">
      <vt:lpstr>Lato Black</vt:lpstr>
      <vt:lpstr>Courier New</vt:lpstr>
      <vt:lpstr>Wingdings</vt:lpstr>
      <vt:lpstr>Lato</vt:lpstr>
      <vt:lpstr>Symbol</vt:lpstr>
      <vt:lpstr>Arial</vt:lpstr>
      <vt:lpstr>My Sustainability Presentation by Slidesgo</vt:lpstr>
      <vt:lpstr>Présentation PowerPoint</vt:lpstr>
      <vt:lpstr>Plan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presentation</dc:title>
  <cp:lastModifiedBy>PC</cp:lastModifiedBy>
  <cp:revision>750</cp:revision>
  <dcterms:modified xsi:type="dcterms:W3CDTF">2023-07-10T12:23:55Z</dcterms:modified>
</cp:coreProperties>
</file>