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ussema hidri" initials="o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;p2"/>
          <p:cNvGrpSpPr/>
          <p:nvPr/>
        </p:nvGrpSpPr>
        <p:grpSpPr>
          <a:xfrm>
            <a:off x="4350280" y="3807169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200" cy="1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AF394AD4-FB7B-4488-BDDA-EA45552F5E1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2143116"/>
            <a:ext cx="8187038" cy="130666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Oswald" charset="0"/>
              </a:rPr>
              <a:t>Web Fundamentals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Oswald" charset="0"/>
              </a:rPr>
              <a:t>Project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Oswald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Mouhamed Oussema Hidri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7852200" cy="1148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How does the web work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5720" y="1285860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user enters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URL</a:t>
            </a:r>
            <a:r>
              <a:rPr lang="en-US" dirty="0" smtClean="0">
                <a:hlinkClick r:id="rId2" action="ppaction://hlinksldjump"/>
              </a:rPr>
              <a:t> </a:t>
            </a:r>
            <a:r>
              <a:rPr lang="en-US" dirty="0" smtClean="0"/>
              <a:t>into a browser. This request is passed to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domain</a:t>
            </a:r>
            <a:r>
              <a:rPr lang="en-US" dirty="0" smtClean="0"/>
              <a:t> name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domain</a:t>
            </a:r>
            <a:r>
              <a:rPr lang="en-US" dirty="0" smtClean="0"/>
              <a:t> name server returns an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IP address </a:t>
            </a:r>
            <a:r>
              <a:rPr lang="en-US" dirty="0" smtClean="0"/>
              <a:t>for the server that hosts the Website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browser requests the page from the Web server using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IP address </a:t>
            </a:r>
            <a:r>
              <a:rPr lang="en-US" dirty="0" smtClean="0"/>
              <a:t>specified by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domain</a:t>
            </a:r>
            <a:r>
              <a:rPr lang="en-US" dirty="0" smtClean="0"/>
              <a:t> name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Web server returns the page to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IP address</a:t>
            </a:r>
            <a:r>
              <a:rPr lang="en-US" dirty="0" smtClean="0"/>
              <a:t> specified by the browser requesting the page.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browser collects all the information and displays to your computer in the form of  Web page.</a:t>
            </a:r>
            <a:endParaRPr lang="fr-FR" dirty="0"/>
          </a:p>
        </p:txBody>
      </p:sp>
      <p:pic>
        <p:nvPicPr>
          <p:cNvPr id="4" name="Image 3" descr="web-cli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4286256"/>
            <a:ext cx="6786610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5728"/>
            <a:ext cx="8523450" cy="1148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What do you need to be a web developer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5720" y="135729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development is the process of creating and maintaining websites, </a:t>
            </a:r>
          </a:p>
          <a:p>
            <a:r>
              <a:rPr lang="en-US" dirty="0"/>
              <a:t>it’s the work that goes on behind the scenes to make a website appear </a:t>
            </a:r>
            <a:r>
              <a:rPr lang="en-US" dirty="0" smtClean="0"/>
              <a:t>attractive</a:t>
            </a:r>
          </a:p>
          <a:p>
            <a:r>
              <a:rPr lang="en-US" dirty="0"/>
              <a:t>To become a Web Developer, you should have an understanding of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HTML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CSS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JavaScript</a:t>
            </a:r>
            <a:r>
              <a:rPr lang="en-US" dirty="0"/>
              <a:t>. It's also recommended to learn about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CSS</a:t>
            </a:r>
            <a:r>
              <a:rPr lang="en-US" dirty="0"/>
              <a:t> and </a:t>
            </a:r>
            <a:r>
              <a:rPr lang="en-US" dirty="0"/>
              <a:t>CSS frameworks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 3" descr="b82d38c031cb859f6d85d501f55a227e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2714620"/>
            <a:ext cx="4970305" cy="3857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9144000" cy="1148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Why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did I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choose to learn web development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5720" y="1357298"/>
            <a:ext cx="84296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Actually I choose learning web Development because I love IT since I'm young so I thought to start a professional retraining with </a:t>
            </a:r>
            <a:r>
              <a:rPr lang="en-US" sz="2000" dirty="0" smtClean="0">
                <a:solidFill>
                  <a:srgbClr val="FF0000"/>
                </a:solidFill>
              </a:rPr>
              <a:t>GOMYCODE</a:t>
            </a:r>
            <a:r>
              <a:rPr lang="en-US" sz="2000" dirty="0" smtClean="0"/>
              <a:t>, as a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2" action="ppaction://hlinksldjump"/>
              </a:rPr>
              <a:t>FULL-STACK DEVELOPER</a:t>
            </a:r>
            <a:r>
              <a:rPr lang="en-US" sz="2000" dirty="0" smtClean="0"/>
              <a:t>, so I'm passionate to learn more about this industry,</a:t>
            </a:r>
          </a:p>
          <a:p>
            <a:r>
              <a:rPr lang="en-US" sz="2000" dirty="0" smtClean="0"/>
              <a:t>On top of all this, there is a funny desire that fascinates me. Web development allows me to work from any place at any time so that I can travel the world (my xD of dream) without losing my job,</a:t>
            </a:r>
          </a:p>
          <a:p>
            <a:r>
              <a:rPr lang="en-US" sz="2000" dirty="0" smtClean="0"/>
              <a:t>I hope you'll help me make my dreams come true.</a:t>
            </a:r>
          </a:p>
          <a:p>
            <a:endParaRPr lang="fr-FR" dirty="0"/>
          </a:p>
        </p:txBody>
      </p:sp>
      <p:pic>
        <p:nvPicPr>
          <p:cNvPr id="4" name="Image 3" descr="e4569443714172f2773aea229195685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4" y="3786190"/>
            <a:ext cx="3571876" cy="2857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7852200" cy="1148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Word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meaning: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28596" y="1571612"/>
            <a:ext cx="81439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URL: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Uniform Resource Locator</a:t>
            </a:r>
            <a:r>
              <a:rPr lang="en-US" dirty="0"/>
              <a:t> (</a:t>
            </a:r>
            <a:r>
              <a:rPr lang="en-US" b="1" dirty="0"/>
              <a:t>URL</a:t>
            </a:r>
            <a:r>
              <a:rPr lang="en-US" dirty="0"/>
              <a:t>), colloquially termed as a web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Domain:</a:t>
            </a:r>
            <a:r>
              <a:rPr lang="en-US" dirty="0"/>
              <a:t> A domain is </a:t>
            </a:r>
            <a:r>
              <a:rPr lang="en-US" b="1" dirty="0"/>
              <a:t>the name of a website</a:t>
            </a:r>
            <a:r>
              <a:rPr lang="en-US" dirty="0"/>
              <a:t>, a URL is how to find a website, </a:t>
            </a:r>
            <a:endParaRPr lang="en-US" dirty="0" smtClean="0"/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IP address: </a:t>
            </a:r>
            <a:r>
              <a:rPr lang="en-US" dirty="0"/>
              <a:t>An IP address is </a:t>
            </a:r>
            <a:r>
              <a:rPr lang="en-US" b="1" dirty="0"/>
              <a:t>a unique address that identifies a device on the internet or a local network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HTML:</a:t>
            </a:r>
            <a:r>
              <a:rPr lang="en-US" dirty="0" smtClean="0"/>
              <a:t> </a:t>
            </a:r>
            <a:r>
              <a:rPr lang="en-US" dirty="0"/>
              <a:t>is the standard markup language for </a:t>
            </a:r>
            <a:r>
              <a:rPr lang="en-US" b="1" dirty="0"/>
              <a:t>creating Web pages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CSS:</a:t>
            </a:r>
            <a:r>
              <a:rPr lang="en-US" dirty="0" smtClean="0"/>
              <a:t>(</a:t>
            </a:r>
            <a:r>
              <a:rPr lang="en-US" b="1" dirty="0"/>
              <a:t>Cascading Style Sheets</a:t>
            </a:r>
            <a:r>
              <a:rPr lang="en-US" dirty="0"/>
              <a:t>) is used to style and layout web </a:t>
            </a:r>
            <a:r>
              <a:rPr lang="en-US" dirty="0" smtClean="0"/>
              <a:t>pages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JavaScript: </a:t>
            </a:r>
            <a:r>
              <a:rPr lang="en-US" dirty="0"/>
              <a:t>is a scripting language that enables you to </a:t>
            </a:r>
            <a:r>
              <a:rPr lang="en-US" b="1" dirty="0"/>
              <a:t>create dynamically updating content, control multimedia, animate images, and pretty much everything else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FULL-STACK DEVELOPER:</a:t>
            </a:r>
            <a:r>
              <a:rPr lang="en-US" dirty="0"/>
              <a:t> </a:t>
            </a:r>
            <a:r>
              <a:rPr lang="en-US" b="1" dirty="0" smtClean="0"/>
              <a:t>a </a:t>
            </a:r>
            <a:r>
              <a:rPr lang="en-US" b="1" dirty="0"/>
              <a:t>developer or engineer who can build both the front end and the back end of a website</a:t>
            </a:r>
            <a:r>
              <a:rPr lang="en-US" dirty="0" smtClean="0"/>
              <a:t>.</a:t>
            </a:r>
          </a:p>
          <a:p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Thanks for examining my checkpoints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gm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ggm</Template>
  <TotalTime>100</TotalTime>
  <Words>253</Words>
  <Application>Microsoft Office PowerPoint</Application>
  <PresentationFormat>Affichage à l'écran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ggm</vt:lpstr>
      <vt:lpstr>Web Fundamentals Project</vt:lpstr>
      <vt:lpstr>How does the web work?</vt:lpstr>
      <vt:lpstr>What do you need to be a web developer?</vt:lpstr>
      <vt:lpstr>Why did I choose to learn web development?</vt:lpstr>
      <vt:lpstr>Word’s meaning: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oussema hidri</dc:creator>
  <cp:lastModifiedBy>oussema hidri</cp:lastModifiedBy>
  <cp:revision>11</cp:revision>
  <dcterms:created xsi:type="dcterms:W3CDTF">2023-02-02T13:09:22Z</dcterms:created>
  <dcterms:modified xsi:type="dcterms:W3CDTF">2023-02-02T14:49:22Z</dcterms:modified>
</cp:coreProperties>
</file>