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4BE0-FF4E-8EA7-A11F-5C6585B3F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MA" sz="6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GESTION DES BRANCHES.</a:t>
            </a:r>
            <a:endParaRPr lang="fr-MA" sz="28700" dirty="0"/>
          </a:p>
        </p:txBody>
      </p:sp>
    </p:spTree>
    <p:extLst>
      <p:ext uri="{BB962C8B-B14F-4D97-AF65-F5344CB8AC3E}">
        <p14:creationId xmlns:p14="http://schemas.microsoft.com/office/powerpoint/2010/main" val="305418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0C07D-EC73-B850-172D-802C8AF9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MA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$ Git </a:t>
            </a:r>
            <a:r>
              <a:rPr lang="fr-MA" sz="4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branch</a:t>
            </a:r>
            <a:r>
              <a:rPr lang="fr-MA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default </a:t>
            </a:r>
            <a:r>
              <a:rPr lang="fr-MA" sz="4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experiment</a:t>
            </a:r>
            <a:r>
              <a:rPr lang="fr-MA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MA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FB989-B4F9-EFE5-BB17-88817DBFB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3297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MA" sz="1600" b="1" kern="1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MA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MA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Vous avez saisi la commande </a:t>
            </a:r>
            <a:r>
              <a:rPr lang="fr-MA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 git Branch default expérimente</a:t>
            </a:r>
            <a:r>
              <a:rPr lang="fr-MA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Cette commande est probablement utilisée pour créer ou basculer entre des branches dans un système de contrôle de version. Elle a créé deux branches : "default" et "expérimente".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MA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Après avoir créé ces branches, vous avez une structure de branches comme indiquée dans votre schéma :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BZ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BZ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Default -&gt; c1 -&gt; c0 &lt;- experiment:</a:t>
            </a:r>
            <a:endParaRPr lang="fr-MA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fr-MA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"Head" est généralement une référence à la branche actuelle ou à la branche sur laquelle vous travaillez.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fr-MA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"default" et "expérimente" sont deux branches.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fr-MA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"C1" et "C0" sont probablement des références à des commit, représentant différents commit dans ces branches.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fr-MA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 flèches "&lt;-" et "-&gt;" suggèrent le flux des commit ou des modifications entre les branches.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MA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 semble que les branches "default" et "expérimente" aient toutes deux un commit commun "C1" et que "C0" soit spécifique à la branche "default".</a:t>
            </a:r>
          </a:p>
          <a:p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217700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7062-5ADC-F08A-95F0-94E8A252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458" y="97153"/>
            <a:ext cx="9603275" cy="1049235"/>
          </a:xfrm>
        </p:spPr>
        <p:txBody>
          <a:bodyPr>
            <a:normAutofit/>
          </a:bodyPr>
          <a:lstStyle/>
          <a:p>
            <a:r>
              <a:rPr lang="fr-MA" sz="6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Git </a:t>
            </a:r>
            <a:r>
              <a:rPr lang="fr-MA" sz="6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checkout</a:t>
            </a:r>
            <a:r>
              <a:rPr lang="fr-MA" sz="6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MA" sz="6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experiment</a:t>
            </a:r>
            <a:r>
              <a:rPr lang="fr-MA" sz="6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MA" sz="8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F09A2-1592-22F3-DC52-D294C36B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15732"/>
            <a:ext cx="12192000" cy="34506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MA" sz="1800" b="1" kern="1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MA" sz="18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Git </a:t>
            </a:r>
            <a:r>
              <a:rPr lang="fr-MA" sz="1800" b="1" kern="10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checkout</a:t>
            </a:r>
            <a:r>
              <a:rPr lang="fr-MA" sz="18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MA" sz="1800" b="1" kern="10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experiment</a:t>
            </a:r>
            <a:r>
              <a:rPr lang="fr-MA" sz="18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:</a:t>
            </a:r>
            <a:endParaRPr lang="fr-MA" sz="18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MA" sz="1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 semble que vous ayez effectué la commande </a:t>
            </a:r>
            <a:r>
              <a:rPr lang="fr-MA" sz="18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git </a:t>
            </a:r>
            <a:r>
              <a:rPr lang="fr-MA" sz="1800" b="1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checkout</a:t>
            </a:r>
            <a:r>
              <a:rPr lang="fr-MA" sz="1800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MA" sz="1800" b="1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experiment</a:t>
            </a:r>
            <a:r>
              <a:rPr lang="fr-MA" sz="1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ce qui signifie que vous êtes passé à la branche "</a:t>
            </a:r>
            <a:r>
              <a:rPr lang="fr-MA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experiment</a:t>
            </a:r>
            <a:r>
              <a:rPr lang="fr-MA" sz="1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dans votre référentiel Git. La représentation que vous avez fournie montre la structure de vos branches avant et après avoir effectué cette commande. Voici ce que cela signifie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MA" sz="1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Avant la commande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BZ" sz="1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.Default -&gt; c1 -&gt; c0 &lt;- experiment &lt;-Head :</a:t>
            </a:r>
            <a:endParaRPr lang="fr-MA" sz="1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MA" sz="1800" kern="0" dirty="0"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"Default" est la branche par défaut.</a:t>
            </a:r>
            <a:endParaRPr lang="fr-MA" sz="1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MA" sz="1800" kern="0" dirty="0"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"c1" et "c0" sont des </a:t>
            </a:r>
            <a:r>
              <a:rPr lang="fr-MA" sz="1800" kern="0" dirty="0" err="1"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commits</a:t>
            </a:r>
            <a:r>
              <a:rPr lang="fr-MA" sz="1800" kern="0" dirty="0"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dans la branche "Default."</a:t>
            </a:r>
            <a:endParaRPr lang="fr-MA" sz="1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MA" sz="1800" kern="0" dirty="0"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fr-MA" sz="1800" kern="0" dirty="0" err="1"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experiment</a:t>
            </a:r>
            <a:r>
              <a:rPr lang="fr-MA" sz="1800" kern="0" dirty="0"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 est également une branche, mais elle n'est pas votre branche active.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78527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14C5-2358-B19C-275C-7AF1A663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MA" sz="4800" dirty="0"/>
              <a:t>En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65330-8C4C-AACC-7C19-FC3F5A94E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3941" y="1920841"/>
            <a:ext cx="9603275" cy="403774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fr-MA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Après avoir exécuté </a:t>
            </a:r>
            <a:r>
              <a:rPr lang="fr-MA" sz="1800" b="1" kern="0" dirty="0">
                <a:solidFill>
                  <a:srgbClr val="374151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git </a:t>
            </a:r>
            <a:r>
              <a:rPr lang="fr-MA" sz="1800" b="1" kern="0" dirty="0" err="1">
                <a:solidFill>
                  <a:srgbClr val="374151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checkout</a:t>
            </a:r>
            <a:r>
              <a:rPr lang="fr-MA" sz="1800" b="1" kern="0" dirty="0">
                <a:solidFill>
                  <a:srgbClr val="374151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MA" sz="1800" b="1" kern="0" dirty="0" err="1">
                <a:solidFill>
                  <a:srgbClr val="374151"/>
                </a:solidFill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experiment</a:t>
            </a:r>
            <a:r>
              <a:rPr lang="fr-MA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vous êtes passé à la branche "</a:t>
            </a:r>
            <a:r>
              <a:rPr lang="fr-MA" sz="1800" kern="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experiment</a:t>
            </a:r>
            <a:r>
              <a:rPr lang="fr-MA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," ce qui signifie que "</a:t>
            </a:r>
            <a:r>
              <a:rPr lang="fr-MA" sz="1800" kern="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experiment</a:t>
            </a:r>
            <a:r>
              <a:rPr lang="fr-MA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 est désormais votre branche active. La structure de vos branches devrait maintenant ressembler à ceci :</a:t>
            </a:r>
            <a:endParaRPr lang="fr-M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BZ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Default -&gt; c1 -&gt; c0 &lt;- experiment &lt;-Head.</a:t>
            </a:r>
            <a:endParaRPr lang="fr-M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MA" sz="18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"Default" est toujours la branche par défaut, mais vous n'êtes plus actif dessus.</a:t>
            </a:r>
            <a:endParaRPr lang="fr-M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MA" sz="18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"c1" et "c0" sont toujours des </a:t>
            </a:r>
            <a:r>
              <a:rPr lang="fr-MA" sz="1800" kern="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commits</a:t>
            </a:r>
            <a:r>
              <a:rPr lang="fr-MA" sz="18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dans la branche "Default."</a:t>
            </a:r>
            <a:endParaRPr lang="fr-M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MA" sz="18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fr-MA" sz="1800" kern="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experiment</a:t>
            </a:r>
            <a:r>
              <a:rPr lang="fr-MA" sz="18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 est maintenant votre branche active, indiquée par la flèche pointant vers la droite.</a:t>
            </a:r>
            <a:endParaRPr lang="fr-M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1500"/>
              </a:spcBef>
              <a:spcAft>
                <a:spcPts val="500"/>
              </a:spcAft>
            </a:pPr>
            <a:r>
              <a:rPr lang="fr-MA" sz="18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Vous êtes maintenant sur la branche "</a:t>
            </a:r>
            <a:r>
              <a:rPr lang="fr-MA" sz="1800" kern="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experiment</a:t>
            </a:r>
            <a:r>
              <a:rPr lang="fr-MA" sz="18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 et pouvez travailler sur cette branche, créer de nouveaux </a:t>
            </a:r>
            <a:r>
              <a:rPr lang="fr-MA" sz="1800" kern="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commits</a:t>
            </a:r>
            <a:r>
              <a:rPr lang="fr-MA" sz="18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et effectuer des modifications spécifiques à cette branche. Pour revenir à la branche "Default" ou à toute autre branche, vous pouvez utiliser la commande </a:t>
            </a:r>
            <a:r>
              <a:rPr lang="fr-MA" sz="1800" b="1" kern="0" dirty="0"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git </a:t>
            </a:r>
            <a:r>
              <a:rPr lang="fr-MA" sz="1800" b="1" kern="0" dirty="0" err="1">
                <a:effectLst/>
                <a:latin typeface="Ubuntu Mono" panose="020B0509030602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checkout</a:t>
            </a:r>
            <a:r>
              <a:rPr lang="fr-MA" sz="18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avec le nom de la branche de votre choix.</a:t>
            </a:r>
            <a:endParaRPr lang="fr-M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MA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fr-M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41094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2A1E-ABBC-D503-7DE6-280836C6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                    git </a:t>
            </a:r>
            <a:r>
              <a:rPr lang="fr-FR" dirty="0" err="1"/>
              <a:t>checkout</a:t>
            </a:r>
            <a:r>
              <a:rPr lang="fr-FR" dirty="0"/>
              <a:t> default</a:t>
            </a:r>
            <a:endParaRPr lang="fr-M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DDCBD-1DAC-A8C6-5EEF-BD53D62E4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exécutant la commande git </a:t>
            </a:r>
            <a:r>
              <a:rPr lang="fr-FR" dirty="0" err="1"/>
              <a:t>checkout</a:t>
            </a:r>
            <a:r>
              <a:rPr lang="fr-FR" dirty="0"/>
              <a:t> default, vous êtes revenu à la branche "default" depuis la branche "</a:t>
            </a:r>
            <a:r>
              <a:rPr lang="fr-FR" dirty="0" err="1"/>
              <a:t>experiment</a:t>
            </a:r>
            <a:r>
              <a:rPr lang="fr-FR" dirty="0"/>
              <a:t>.«  La structure de vos branches et </a:t>
            </a:r>
            <a:r>
              <a:rPr lang="fr-FR" dirty="0" err="1"/>
              <a:t>commits</a:t>
            </a:r>
            <a:r>
              <a:rPr lang="fr-FR" dirty="0"/>
              <a:t> devrait maintenant ressembler à ceci :Head -&gt; default -&gt; c1 -&gt; c0 &lt;- c2 &lt;- c3 &lt;- </a:t>
            </a:r>
            <a:r>
              <a:rPr lang="fr-FR" dirty="0" err="1"/>
              <a:t>experimentHead</a:t>
            </a:r>
            <a:r>
              <a:rPr lang="fr-FR" dirty="0"/>
              <a:t>" pointe désormais vers la branche "default," ce qui signifie que vous êtes sur la branche "default" à la pointe (HEAD).Vous êtes maintenant sur la branche "default" et pouvez continuer à travailler sur cette branche, créer de nouveaux </a:t>
            </a:r>
            <a:r>
              <a:rPr lang="fr-FR" dirty="0" err="1"/>
              <a:t>commits</a:t>
            </a:r>
            <a:r>
              <a:rPr lang="fr-FR" dirty="0"/>
              <a:t>, ou effectuer d'autres opérations de contrôle de version. Les </a:t>
            </a:r>
            <a:r>
              <a:rPr lang="fr-FR" dirty="0" err="1"/>
              <a:t>commits</a:t>
            </a:r>
            <a:r>
              <a:rPr lang="fr-FR" dirty="0"/>
              <a:t> que vous effectuez sur cette branche seront enregistrés dans le contexte de la branche "default."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0306388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</TotalTime>
  <Words>603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Gill Sans MT</vt:lpstr>
      <vt:lpstr>Segoe UI</vt:lpstr>
      <vt:lpstr>Symbol</vt:lpstr>
      <vt:lpstr>Ubuntu Mono</vt:lpstr>
      <vt:lpstr>Gallery</vt:lpstr>
      <vt:lpstr>GESTION DES BRANCHES.</vt:lpstr>
      <vt:lpstr> $ Git branch default experiment </vt:lpstr>
      <vt:lpstr>Git checkout experiment </vt:lpstr>
      <vt:lpstr>En suite</vt:lpstr>
      <vt:lpstr>                    git checkout default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DES BRANCHES.</dc:title>
  <dc:creator>oussama tijani</dc:creator>
  <cp:lastModifiedBy>oussama tijani</cp:lastModifiedBy>
  <cp:revision>2</cp:revision>
  <dcterms:created xsi:type="dcterms:W3CDTF">2023-10-16T10:54:55Z</dcterms:created>
  <dcterms:modified xsi:type="dcterms:W3CDTF">2023-10-23T22:37:59Z</dcterms:modified>
</cp:coreProperties>
</file>