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handoutMasterIdLst>
    <p:handoutMasterId r:id="rId23"/>
  </p:handoutMasterIdLst>
  <p:sldIdLst>
    <p:sldId id="256" r:id="rId4"/>
    <p:sldId id="294" r:id="rId5"/>
    <p:sldId id="262" r:id="rId6"/>
    <p:sldId id="297" r:id="rId7"/>
    <p:sldId id="301" r:id="rId8"/>
    <p:sldId id="261" r:id="rId9"/>
    <p:sldId id="336" r:id="rId10"/>
    <p:sldId id="337" r:id="rId11"/>
    <p:sldId id="338" r:id="rId12"/>
    <p:sldId id="339" r:id="rId13"/>
    <p:sldId id="340" r:id="rId14"/>
    <p:sldId id="341" r:id="rId15"/>
    <p:sldId id="342" r:id="rId16"/>
    <p:sldId id="343" r:id="rId17"/>
    <p:sldId id="344" r:id="rId18"/>
    <p:sldId id="345" r:id="rId19"/>
    <p:sldId id="346" r:id="rId20"/>
    <p:sldId id="275" r:id="rId21"/>
    <p:sldId id="260" r:id="rId22"/>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44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66CC"/>
    <a:srgbClr val="1C1C1C"/>
    <a:srgbClr val="666699"/>
    <a:srgbClr val="FEFEF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544" autoAdjust="0"/>
    <p:restoredTop sz="94660"/>
  </p:normalViewPr>
  <p:slideViewPr>
    <p:cSldViewPr snapToGrid="0">
      <p:cViewPr>
        <p:scale>
          <a:sx n="69" d="100"/>
          <a:sy n="69" d="100"/>
        </p:scale>
        <p:origin x="-714" y="-192"/>
      </p:cViewPr>
      <p:guideLst>
        <p:guide orient="horz" pos="2448"/>
        <p:guide pos="3840"/>
      </p:guideLst>
    </p:cSldViewPr>
  </p:slideViewPr>
  <p:notesTextViewPr>
    <p:cViewPr>
      <p:scale>
        <a:sx n="1" d="1"/>
        <a:sy n="1" d="1"/>
      </p:scale>
      <p:origin x="0" y="0"/>
    </p:cViewPr>
  </p:notesTextViewPr>
  <p:notesViewPr>
    <p:cSldViewPr snapToGrid="0">
      <p:cViewPr varScale="1">
        <p:scale>
          <a:sx n="83" d="100"/>
          <a:sy n="83" d="100"/>
        </p:scale>
        <p:origin x="3930" y="9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5E3EB5F-0EDB-4C74-BB1F-03B8437923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064064F9-D763-4FCB-9E62-10AA52B693A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B6DDC9-DE64-44CF-BFE7-122B272B38FB}" type="datetimeFigureOut">
              <a:rPr lang="en-US" smtClean="0"/>
              <a:pPr/>
              <a:t>2/2/2021</a:t>
            </a:fld>
            <a:endParaRPr lang="en-US" dirty="0"/>
          </a:p>
        </p:txBody>
      </p:sp>
      <p:sp>
        <p:nvSpPr>
          <p:cNvPr id="4" name="Footer Placeholder 3">
            <a:extLst>
              <a:ext uri="{FF2B5EF4-FFF2-40B4-BE49-F238E27FC236}">
                <a16:creationId xmlns:a16="http://schemas.microsoft.com/office/drawing/2014/main" xmlns="" id="{FECEE8CD-C006-4B54-9A08-6B931E39802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58F94616-22BB-4B10-A3BA-F25A0985D7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241BCF-65AE-4D28-8D87-64F16AC96C5D}" type="slidenum">
              <a:rPr lang="en-US" smtClean="0"/>
              <a:pPr/>
              <a:t>‹N°›</a:t>
            </a:fld>
            <a:endParaRPr lang="en-US" dirty="0"/>
          </a:p>
        </p:txBody>
      </p:sp>
    </p:spTree>
    <p:extLst>
      <p:ext uri="{BB962C8B-B14F-4D97-AF65-F5344CB8AC3E}">
        <p14:creationId xmlns:p14="http://schemas.microsoft.com/office/powerpoint/2010/main" xmlns="" val="330922261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D217E40D-B216-4710-BD18-207E86DC4C8E}"/>
              </a:ext>
            </a:extLst>
          </p:cNvPr>
          <p:cNvPicPr>
            <a:picLocks noChangeAspect="1"/>
          </p:cNvPicPr>
          <p:nvPr userDrawn="1"/>
        </p:nvPicPr>
        <p:blipFill>
          <a:blip r:embed="rId2">
            <a:alphaModFix amt="20000"/>
            <a:extLst>
              <a:ext uri="{BEBA8EAE-BF5A-486C-A8C5-ECC9F3942E4B}">
                <a14:imgProps xmlns:a14="http://schemas.microsoft.com/office/drawing/2010/main" xmlns="">
                  <a14:imgLayer r:embed="rId3">
                    <a14:imgEffect>
                      <a14:saturation sat="66000"/>
                    </a14:imgEffect>
                  </a14:imgLayer>
                </a14:imgProps>
              </a:ext>
              <a:ext uri="{28A0092B-C50C-407E-A947-70E740481C1C}">
                <a14:useLocalDpi xmlns:a14="http://schemas.microsoft.com/office/drawing/2010/main" xmlns="" val="0"/>
              </a:ext>
            </a:extLst>
          </a:blip>
          <a:stretch>
            <a:fillRect/>
          </a:stretch>
        </p:blipFill>
        <p:spPr>
          <a:xfrm>
            <a:off x="400333" y="-299340"/>
            <a:ext cx="11391334" cy="7456680"/>
          </a:xfrm>
          <a:prstGeom prst="rect">
            <a:avLst/>
          </a:prstGeom>
        </p:spPr>
      </p:pic>
    </p:spTree>
    <p:extLst>
      <p:ext uri="{BB962C8B-B14F-4D97-AF65-F5344CB8AC3E}">
        <p14:creationId xmlns:p14="http://schemas.microsoft.com/office/powerpoint/2010/main" xmlns=""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tyle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448949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1310287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26015566"/>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26015566"/>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3E1CD0F0-C157-4A74-85C5-3764950204CE}"/>
              </a:ext>
            </a:extLst>
          </p:cNvPr>
          <p:cNvSpPr/>
          <p:nvPr userDrawn="1"/>
        </p:nvSpPr>
        <p:spPr>
          <a:xfrm>
            <a:off x="0" y="0"/>
            <a:ext cx="12191999" cy="2552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3">
            <a:extLst>
              <a:ext uri="{FF2B5EF4-FFF2-40B4-BE49-F238E27FC236}">
                <a16:creationId xmlns:a16="http://schemas.microsoft.com/office/drawing/2014/main" xmlns="" id="{84A88E2B-8914-4A51-93D1-53EE236F8DAE}"/>
              </a:ext>
            </a:extLst>
          </p:cNvPr>
          <p:cNvGrpSpPr/>
          <p:nvPr userDrawn="1"/>
        </p:nvGrpSpPr>
        <p:grpSpPr>
          <a:xfrm>
            <a:off x="1" y="2543120"/>
            <a:ext cx="12192000" cy="92498"/>
            <a:chOff x="11445923" y="0"/>
            <a:chExt cx="1119115" cy="2552282"/>
          </a:xfrm>
        </p:grpSpPr>
        <p:sp>
          <p:nvSpPr>
            <p:cNvPr id="5" name="Rectangle 4">
              <a:extLst>
                <a:ext uri="{FF2B5EF4-FFF2-40B4-BE49-F238E27FC236}">
                  <a16:creationId xmlns:a16="http://schemas.microsoft.com/office/drawing/2014/main" xmlns="" id="{013FC2A0-2C8C-454E-A2FC-805728A75C98}"/>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Rectangle 5">
              <a:extLst>
                <a:ext uri="{FF2B5EF4-FFF2-40B4-BE49-F238E27FC236}">
                  <a16:creationId xmlns:a16="http://schemas.microsoft.com/office/drawing/2014/main" xmlns="" id="{7690C1EE-6A6F-42D3-83B8-026B5166B341}"/>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Rectangle 6">
              <a:extLst>
                <a:ext uri="{FF2B5EF4-FFF2-40B4-BE49-F238E27FC236}">
                  <a16:creationId xmlns:a16="http://schemas.microsoft.com/office/drawing/2014/main" xmlns="" id="{1AAFA40F-A963-4E4B-8411-ED8116D801AE}"/>
                </a:ext>
              </a:extLst>
            </p:cNvPr>
            <p:cNvSpPr/>
            <p:nvPr/>
          </p:nvSpPr>
          <p:spPr>
            <a:xfrm>
              <a:off x="12192000" y="0"/>
              <a:ext cx="373038" cy="25522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4" name="Group 7">
            <a:extLst>
              <a:ext uri="{FF2B5EF4-FFF2-40B4-BE49-F238E27FC236}">
                <a16:creationId xmlns:a16="http://schemas.microsoft.com/office/drawing/2014/main" xmlns="" id="{FF457DA5-8BD8-4BD1-ABAC-1702790078A5}"/>
              </a:ext>
            </a:extLst>
          </p:cNvPr>
          <p:cNvGrpSpPr/>
          <p:nvPr userDrawn="1"/>
        </p:nvGrpSpPr>
        <p:grpSpPr>
          <a:xfrm>
            <a:off x="11126530" y="59960"/>
            <a:ext cx="983575" cy="1226175"/>
            <a:chOff x="8411919" y="701065"/>
            <a:chExt cx="2800065" cy="3490702"/>
          </a:xfrm>
        </p:grpSpPr>
        <p:cxnSp>
          <p:nvCxnSpPr>
            <p:cNvPr id="9" name="Straight Connector 8">
              <a:extLst>
                <a:ext uri="{FF2B5EF4-FFF2-40B4-BE49-F238E27FC236}">
                  <a16:creationId xmlns:a16="http://schemas.microsoft.com/office/drawing/2014/main" xmlns="" id="{95DD6D29-DDE2-45C1-A138-CADB303F7C9F}"/>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0FDC7CD9-2180-42AE-8704-20DBF67B10A0}"/>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ED0A05A7-05C3-49E0-9D7D-F545E41AF236}"/>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F7A9F57B-F0AC-4B12-9AF5-A2D627622BC2}"/>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31285139-F2C4-446A-B33F-24C8A0E0D26D}"/>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DD5932DE-97EB-4356-AB7E-C15C95618CA8}"/>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3C91D568-C449-4AA9-82B1-53294978160D}"/>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A58F475E-0095-4F26-BB26-022930977535}"/>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85EFA47E-8BD9-48B8-8713-E45FE90BC034}"/>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D56E6CA7-B7F3-4621-A76D-BA617AA32ED8}"/>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174EE110-4344-4F52-A647-018872E82CB7}"/>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8D380D3-EEA7-40C1-B43D-07CD1E39FD9A}"/>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58724384-2A2C-43ED-8941-9540034BD8C4}"/>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2F0ACFEA-6181-41EB-8BED-A51527F7C024}"/>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F11BAF15-78AF-4795-B4FC-753D1EF9E02E}"/>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4050C95F-629C-490C-8BAC-78DABCD8556E}"/>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A5A19A85-9EC7-455C-8DD6-187CB92EDEE4}"/>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A7240E26-80CD-41EC-B8BB-D59466F37C28}"/>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ADC3978A-C5FA-42C9-8D7B-F6438BA6096E}"/>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24388F42-C696-4539-BD00-F21F87F844EA}"/>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1148E84D-1A6D-4271-8A0A-660F1B15D12D}"/>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32B5DA5F-B400-4F36-B83F-421F78931480}"/>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 30">
            <a:extLst>
              <a:ext uri="{FF2B5EF4-FFF2-40B4-BE49-F238E27FC236}">
                <a16:creationId xmlns:a16="http://schemas.microsoft.com/office/drawing/2014/main" xmlns="" id="{044EE669-9E4C-4CA7-A3A7-33BC296CAA71}"/>
              </a:ext>
            </a:extLst>
          </p:cNvPr>
          <p:cNvGrpSpPr/>
          <p:nvPr userDrawn="1"/>
        </p:nvGrpSpPr>
        <p:grpSpPr>
          <a:xfrm rot="15730005">
            <a:off x="10036530" y="262594"/>
            <a:ext cx="983575" cy="1226175"/>
            <a:chOff x="8411919" y="701065"/>
            <a:chExt cx="2800065" cy="3490702"/>
          </a:xfrm>
        </p:grpSpPr>
        <p:cxnSp>
          <p:nvCxnSpPr>
            <p:cNvPr id="32" name="Straight Connector 31">
              <a:extLst>
                <a:ext uri="{FF2B5EF4-FFF2-40B4-BE49-F238E27FC236}">
                  <a16:creationId xmlns:a16="http://schemas.microsoft.com/office/drawing/2014/main" xmlns="" id="{0EC4FCD0-D80E-4BDE-A5CD-8F0BC7673FD2}"/>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2CA6BF7A-2F64-4D37-A80A-A731FAAE69BE}"/>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47D40FFE-6973-4966-BE8A-2C8BFC6DED2A}"/>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78D0628B-4C25-405C-B92F-967A2F552D5E}"/>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555B7347-0448-457F-8A6E-209E78A22122}"/>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91F3020F-2980-43D8-A6E1-A1C268398A23}"/>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362F092F-EF39-4548-B871-05F5F502CCB9}"/>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C36979FA-828A-48D4-9C8B-6F50EEDAC5A3}"/>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950A29C4-0BDC-4C57-A752-FBD4848DD6D3}"/>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6195D661-139C-43DA-B191-64D4E3EB6F2C}"/>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4A0B6320-BEEA-4ED4-886F-54835A7A8DCB}"/>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5F0C052C-0C49-45D2-95B4-EB71C530351C}"/>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A8C62899-030E-4CD7-8551-E8FB609D8372}"/>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F753D3BE-5268-47BB-88DC-D80B00614481}"/>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E2C63B3-FEBC-4E81-A83F-442EFD970C61}"/>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09839260-DA6B-4278-8342-339E9D7EEAE3}"/>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1A9196E6-7FB0-4C52-A592-204D37882FDF}"/>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4F56BBE9-7A54-44FD-8960-0A51776C1430}"/>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7F9F36F4-C91F-4046-832E-002EF0AE5503}"/>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A7280801-44E2-40E6-9915-0A3ADC263647}"/>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43EA181D-8A90-4729-8E01-BAB32AE98160}"/>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89547D6E-9ECC-481E-83BB-010BB8DA42F1}"/>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31" name="Group 53">
            <a:extLst>
              <a:ext uri="{FF2B5EF4-FFF2-40B4-BE49-F238E27FC236}">
                <a16:creationId xmlns:a16="http://schemas.microsoft.com/office/drawing/2014/main" xmlns="" id="{D17AD10F-453A-4E8D-AD1B-4B24EAEAFAD1}"/>
              </a:ext>
            </a:extLst>
          </p:cNvPr>
          <p:cNvGrpSpPr/>
          <p:nvPr userDrawn="1"/>
        </p:nvGrpSpPr>
        <p:grpSpPr>
          <a:xfrm rot="6889181">
            <a:off x="10412956" y="1601928"/>
            <a:ext cx="796471" cy="992922"/>
            <a:chOff x="8411919" y="701065"/>
            <a:chExt cx="2800065" cy="3490702"/>
          </a:xfrm>
        </p:grpSpPr>
        <p:cxnSp>
          <p:nvCxnSpPr>
            <p:cNvPr id="55" name="Straight Connector 54">
              <a:extLst>
                <a:ext uri="{FF2B5EF4-FFF2-40B4-BE49-F238E27FC236}">
                  <a16:creationId xmlns:a16="http://schemas.microsoft.com/office/drawing/2014/main" xmlns="" id="{FDD64DF2-DC03-4DA2-8ECD-92414187EC81}"/>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06570102-6A32-4B3B-906D-BD8943799E05}"/>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CC6062CC-F21A-41D5-B8B5-545A8428128A}"/>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CB52F408-DC70-476B-A49E-0EC9DCC8A68E}"/>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3A5B904B-857F-43D9-88E8-9889A777C56B}"/>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BEBCEDAA-E03D-4863-BBCD-A3499AB57842}"/>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D4D46D37-1080-4754-9469-9332FD8D44F1}"/>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525EE8BE-F561-4363-B07C-2A8568C849D8}"/>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1CDEA6CE-6883-439C-90F3-B682651821D4}"/>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C39EBADE-0038-4448-AE69-7A30F68146A9}"/>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DC478AC4-0F9A-4B28-B8AE-A5C3FC191FD9}"/>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164C4057-53E5-4332-A8BC-0476466B17C2}"/>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F6E5EB65-4860-47A3-A636-1D5B4086EBE5}"/>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18726D1F-8E94-41C4-91B4-FE73F6CA4A22}"/>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8C5EE4BC-D4F2-4506-A3BC-1F492332090B}"/>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FA371812-5AE7-41A7-8354-03341B0DD5E3}"/>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3B530347-4200-441B-ABAD-B145DCE83342}"/>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DE61C81E-2924-483B-81DE-205FCB7A445E}"/>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D324DC81-1E85-4D25-9885-81ACFF8EF9CE}"/>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2F3CC859-CABB-414D-A81B-30AF7FDC4052}"/>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xmlns="" id="{EC5B7264-49F4-4210-9CA1-CF355D0959B5}"/>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xmlns="" id="{4FED197B-9A2F-4634-9DE3-0062A5B452DC}"/>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54" name="Group 76">
            <a:extLst>
              <a:ext uri="{FF2B5EF4-FFF2-40B4-BE49-F238E27FC236}">
                <a16:creationId xmlns:a16="http://schemas.microsoft.com/office/drawing/2014/main" xmlns="" id="{5A6F875E-26AF-47EC-80DA-4A202F58A299}"/>
              </a:ext>
            </a:extLst>
          </p:cNvPr>
          <p:cNvGrpSpPr/>
          <p:nvPr userDrawn="1"/>
        </p:nvGrpSpPr>
        <p:grpSpPr>
          <a:xfrm rot="20334324">
            <a:off x="11027040" y="751132"/>
            <a:ext cx="1164960" cy="1452298"/>
            <a:chOff x="8411919" y="701065"/>
            <a:chExt cx="2800065" cy="3490702"/>
          </a:xfrm>
        </p:grpSpPr>
        <p:cxnSp>
          <p:nvCxnSpPr>
            <p:cNvPr id="78" name="Straight Connector 77">
              <a:extLst>
                <a:ext uri="{FF2B5EF4-FFF2-40B4-BE49-F238E27FC236}">
                  <a16:creationId xmlns:a16="http://schemas.microsoft.com/office/drawing/2014/main" xmlns="" id="{677BA5B5-C758-4877-800C-0C7E4D9CEBE4}"/>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xmlns="" id="{A83A37C0-EC73-49DF-8FB5-5ECE4448FD6A}"/>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B1BA5729-6339-4F12-87C6-59FE607335CD}"/>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A12BFEE7-A77F-4E6A-9E50-307AEE0A93E3}"/>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F402FDBD-1882-4637-A220-48C025A1952D}"/>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1BB18570-115A-4B82-B5E8-DEFEE35E3640}"/>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xmlns="" id="{B3A398FB-C068-4429-A23D-89DBCBB6FFFF}"/>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2B571856-F9E7-4ED8-B06C-57DFF6B9CC0F}"/>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FA8CAEB4-E5DC-46B5-B31F-0CEF96845043}"/>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C1937CDF-54A0-4EB9-87AA-3A6F53380AA3}"/>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EEC0EDC4-79A2-48AC-9C2F-EC89AA5AF409}"/>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2C7274A9-AD57-4BC8-9D3E-4444CD75C008}"/>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BCE58877-41A8-426A-A97C-C7E929F3EBE6}"/>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6DEBC82F-0A62-4539-9DAC-1F7078C43F83}"/>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6A5A7A4C-C4AC-4031-8AE8-3C1D0B91DF2B}"/>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73F73277-134F-4896-A41B-6121A44641EF}"/>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284486BE-FF72-4400-AED7-FC2F51FF896E}"/>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07E4E1DC-4629-41E4-881E-039F4A4E34FF}"/>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BEBF3104-364F-4626-A5B8-05B4D1ADCA6A}"/>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8EA45D2F-F00F-4129-99E1-0B7C1B4A45BE}"/>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96CA710A-0CE7-4CEF-B09B-27A332D95945}"/>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FCF51995-51FB-475E-94CD-AEE40B2178EE}"/>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77" name="Group 99">
            <a:extLst>
              <a:ext uri="{FF2B5EF4-FFF2-40B4-BE49-F238E27FC236}">
                <a16:creationId xmlns:a16="http://schemas.microsoft.com/office/drawing/2014/main" xmlns="" id="{B0D5CCF4-AEE8-4235-B77C-72150C7B86A8}"/>
              </a:ext>
            </a:extLst>
          </p:cNvPr>
          <p:cNvGrpSpPr/>
          <p:nvPr userDrawn="1"/>
        </p:nvGrpSpPr>
        <p:grpSpPr>
          <a:xfrm rot="20334324">
            <a:off x="9037156" y="71664"/>
            <a:ext cx="753407" cy="737354"/>
            <a:chOff x="8411919" y="701065"/>
            <a:chExt cx="2800065" cy="3490702"/>
          </a:xfrm>
        </p:grpSpPr>
        <p:cxnSp>
          <p:nvCxnSpPr>
            <p:cNvPr id="101" name="Straight Connector 100">
              <a:extLst>
                <a:ext uri="{FF2B5EF4-FFF2-40B4-BE49-F238E27FC236}">
                  <a16:creationId xmlns:a16="http://schemas.microsoft.com/office/drawing/2014/main" xmlns="" id="{6666712C-D9DC-4E1B-B224-EE2C1109D35C}"/>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63352840-ABD4-47EF-ADD9-AA88424C913A}"/>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E9F6F136-D82F-4732-9A09-51877B30061C}"/>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2357C639-5D19-43DF-9527-8D32F5DC8C97}"/>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69BA665B-04B0-4300-9EB4-1CFFE3ED45E8}"/>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xmlns="" id="{EF1951ED-ABFB-4722-9F63-B0B27E2C299A}"/>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364E12DE-0E57-4B8F-A49C-688E0958E91F}"/>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EE4BC377-B444-49A0-A473-E947787673A9}"/>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B6B46601-4F83-4893-8A97-6736B822C139}"/>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67EEF4EC-D9C6-4972-9B35-88DF77520A96}"/>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xmlns="" id="{E2B4C8D5-FD70-44AE-8137-B0A8F4ACCEA6}"/>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xmlns="" id="{EE403C5D-66B6-4B98-9623-F82EEB8A97A5}"/>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xmlns="" id="{2521883D-899C-437B-9424-C11E887F4C76}"/>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xmlns="" id="{11EE4CB0-E6F1-4616-8CFD-ABC0841896B9}"/>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xmlns="" id="{FD622344-682A-45AB-BDAC-D83955B30DB0}"/>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E3F36C3A-AAA2-43EC-A1CA-D5CCDC6E3589}"/>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AD7E67AE-8D68-43B6-A73E-4A33D1A25236}"/>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4CA0A232-916A-46A2-A7C1-987C261630A9}"/>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978AD056-AB72-4926-86BA-E77C4E1712FA}"/>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7189B293-9518-480B-92F2-B3FD6AE4D625}"/>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39E57236-C826-4A70-BF3F-87A183C24D27}"/>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28F2DAEF-A763-4480-9B9B-5510A70DD6B4}"/>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00" name="Group 122">
            <a:extLst>
              <a:ext uri="{FF2B5EF4-FFF2-40B4-BE49-F238E27FC236}">
                <a16:creationId xmlns:a16="http://schemas.microsoft.com/office/drawing/2014/main" xmlns="" id="{574C772B-1928-4597-8A34-F77909439262}"/>
              </a:ext>
            </a:extLst>
          </p:cNvPr>
          <p:cNvGrpSpPr/>
          <p:nvPr userDrawn="1"/>
        </p:nvGrpSpPr>
        <p:grpSpPr>
          <a:xfrm rot="19421998">
            <a:off x="9748081" y="1384230"/>
            <a:ext cx="717208" cy="701926"/>
            <a:chOff x="8411919" y="701065"/>
            <a:chExt cx="2800065" cy="3490702"/>
          </a:xfrm>
        </p:grpSpPr>
        <p:cxnSp>
          <p:nvCxnSpPr>
            <p:cNvPr id="124" name="Straight Connector 123">
              <a:extLst>
                <a:ext uri="{FF2B5EF4-FFF2-40B4-BE49-F238E27FC236}">
                  <a16:creationId xmlns:a16="http://schemas.microsoft.com/office/drawing/2014/main" xmlns="" id="{7089472D-6102-4681-8E55-2C5794EE4E05}"/>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xmlns="" id="{45D7A623-A535-43CF-9E20-EB48163EBA0A}"/>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xmlns="" id="{84DDAD5E-B095-422F-B6CD-672CE6F954CC}"/>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xmlns="" id="{68204260-9189-46EB-869A-E95AE4088988}"/>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5B13CB03-7EDD-43E9-A3EE-08A70D250D47}"/>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xmlns="" id="{424ACA07-2AC8-4301-AF7A-F872F5BCBF77}"/>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xmlns="" id="{5E9DDC0C-BE86-40AC-BA9D-02E3CE7A15D8}"/>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04D754C4-75A5-4238-AA8C-BB7B243E7233}"/>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xmlns="" id="{1819C5E5-16FB-4BD7-ABFF-2AFB5E55E991}"/>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xmlns="" id="{4C7A9859-4815-4EA4-8F65-F968C9FC849F}"/>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xmlns="" id="{57B13CD7-AC6F-456F-9E2D-A202EA93C04D}"/>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xmlns="" id="{F2B697B7-B1AF-408B-A9B5-014F75EB3E91}"/>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xmlns="" id="{AFF57946-E60E-4726-9F65-63637C96D9AC}"/>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xmlns="" id="{7CB79018-A974-42C3-9327-9EE494BBBC1F}"/>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xmlns="" id="{A027431D-F6A9-4475-92D1-2C456BFCECFB}"/>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xmlns="" id="{B510266C-E548-470A-8A98-08A02F3E2EE8}"/>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xmlns="" id="{37175B15-68E2-4A5E-9813-8991CCF80A48}"/>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xmlns="" id="{3A100DAD-AFB1-40DB-ADE7-B83F5DD8967F}"/>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620490C3-05EB-4F8F-B133-39AC8E8CA87F}"/>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B64D449B-2D2F-4B3F-8257-1F8D0DD919E2}"/>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7C287B58-6106-4047-BAA2-C3406DDB2596}"/>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xmlns="" id="{9B63D3A8-33D6-4BC7-8CC9-857AAE669DC5}"/>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23" name="Group 145">
            <a:extLst>
              <a:ext uri="{FF2B5EF4-FFF2-40B4-BE49-F238E27FC236}">
                <a16:creationId xmlns:a16="http://schemas.microsoft.com/office/drawing/2014/main" xmlns="" id="{17F06A6F-6318-483E-B452-C88B27C43350}"/>
              </a:ext>
            </a:extLst>
          </p:cNvPr>
          <p:cNvGrpSpPr/>
          <p:nvPr userDrawn="1"/>
        </p:nvGrpSpPr>
        <p:grpSpPr>
          <a:xfrm rot="19421998">
            <a:off x="9244413" y="1325575"/>
            <a:ext cx="458379" cy="448611"/>
            <a:chOff x="8411919" y="701065"/>
            <a:chExt cx="2800065" cy="3490702"/>
          </a:xfrm>
        </p:grpSpPr>
        <p:cxnSp>
          <p:nvCxnSpPr>
            <p:cNvPr id="147" name="Straight Connector 146">
              <a:extLst>
                <a:ext uri="{FF2B5EF4-FFF2-40B4-BE49-F238E27FC236}">
                  <a16:creationId xmlns:a16="http://schemas.microsoft.com/office/drawing/2014/main" xmlns="" id="{E91CD7AF-1692-4440-B8BA-E670A60CBCCA}"/>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xmlns="" id="{1356FF31-B953-4F4E-B596-E60EA148FE19}"/>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xmlns="" id="{5C49752A-D43C-45B6-993D-EA5E0844C9BB}"/>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xmlns="" id="{B753FBDD-B18B-409C-A47A-F97D2E3F5EF6}"/>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xmlns="" id="{61749067-1D7E-4678-B43D-843D42744BF2}"/>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xmlns="" id="{BB90CE84-57B1-4386-B44F-156E4FFC61CD}"/>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xmlns="" id="{15B6C08B-4B3D-4F15-9BA5-AB40A1E1F85F}"/>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xmlns="" id="{BC1DF333-9292-43D8-96FF-D38D03FC80C0}"/>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xmlns="" id="{DC4CB3EA-34E0-4265-818A-640BBCAED2D6}"/>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xmlns="" id="{885D7418-DA23-4D62-ADDA-A33D8629D46F}"/>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xmlns="" id="{7DA01C98-3668-44DC-BD8A-21C1F9B9CC2B}"/>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xmlns="" id="{77874D64-B6D5-4B26-9D31-C32312A1FDF5}"/>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xmlns="" id="{67A0BDD8-5F2F-4871-AC80-15065F48B7B4}"/>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xmlns="" id="{774FF47B-975B-495B-AFA7-626EA3CB0BC3}"/>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xmlns="" id="{9979DDAC-383E-484D-AD43-6040954E5D53}"/>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xmlns="" id="{5E20253B-FE44-45FD-9073-793A2ACD306A}"/>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xmlns="" id="{4A967840-EB8D-4A8D-9023-BA05C472301C}"/>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xmlns="" id="{5BFA0587-ECDE-4476-B6DA-8C1636CCCB86}"/>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xmlns="" id="{9332D652-2851-49FA-9380-17419EF0B2EB}"/>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xmlns="" id="{0AB93698-E5DF-418F-84ED-95993EFBD678}"/>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xmlns="" id="{7253BEA4-85D6-4559-8CD4-CD651FA044B2}"/>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xmlns="" id="{33186F57-FF32-469C-8E8F-0D5A121C0D09}"/>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46" name="Group 168">
            <a:extLst>
              <a:ext uri="{FF2B5EF4-FFF2-40B4-BE49-F238E27FC236}">
                <a16:creationId xmlns:a16="http://schemas.microsoft.com/office/drawing/2014/main" xmlns="" id="{B39A1B71-4BFB-417F-8ADF-A50673257A72}"/>
              </a:ext>
            </a:extLst>
          </p:cNvPr>
          <p:cNvGrpSpPr/>
          <p:nvPr userDrawn="1"/>
        </p:nvGrpSpPr>
        <p:grpSpPr>
          <a:xfrm rot="19421998">
            <a:off x="10765083" y="43767"/>
            <a:ext cx="412730" cy="403935"/>
            <a:chOff x="8411919" y="701065"/>
            <a:chExt cx="2800065" cy="3490702"/>
          </a:xfrm>
        </p:grpSpPr>
        <p:cxnSp>
          <p:nvCxnSpPr>
            <p:cNvPr id="170" name="Straight Connector 169">
              <a:extLst>
                <a:ext uri="{FF2B5EF4-FFF2-40B4-BE49-F238E27FC236}">
                  <a16:creationId xmlns:a16="http://schemas.microsoft.com/office/drawing/2014/main" xmlns="" id="{F5970A27-55A6-4D07-8C70-C55D06337EBD}"/>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E83ABF58-61A0-409C-A57E-EA1E39EFB775}"/>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xmlns="" id="{A072E919-222D-4E11-9FBF-4092D8A0EAF7}"/>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xmlns="" id="{B669C07E-C483-453C-AAEC-C3FBEDB040FD}"/>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xmlns="" id="{344DE8EA-742F-48A6-BEBC-F6781301EDE7}"/>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xmlns="" id="{16CB3F9E-2089-4472-92AB-7C98031C0563}"/>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xmlns="" id="{70B846A2-CA79-4A17-A686-E022D57453C9}"/>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xmlns="" id="{719E7FB7-9E8D-44B6-8718-865071D50168}"/>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xmlns="" id="{1D0C8432-AFF4-4746-83E6-40A3AD7EBAED}"/>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xmlns="" id="{E4C7F024-C3FD-44DA-B543-9D4C33842F03}"/>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xmlns="" id="{11DFA92C-51B2-4F6C-AE96-147198D89D7A}"/>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xmlns="" id="{1F9FB3DC-4DAF-4AAE-9F4C-EFB7B0B94E6F}"/>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xmlns="" id="{9FEA2574-D8E8-4BE5-9DEF-F08B7AF24CBB}"/>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xmlns="" id="{DC142A40-9738-4197-9048-6E3CE2822934}"/>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xmlns="" id="{DA05D9C8-371D-4CB4-967D-A728CB6DE2B8}"/>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xmlns="" id="{9EB1DF40-1EA3-479A-8E44-C460A091116E}"/>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xmlns="" id="{9194C8E4-D8F1-4623-8319-FC3C7547D1E9}"/>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xmlns="" id="{C2521ABC-062E-4457-999D-4BC3DE953E87}"/>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xmlns="" id="{994EDE13-F833-42D7-A127-BB45FBFCB58B}"/>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xmlns="" id="{76DD19A0-42AC-4680-A070-B7D26A7ECB88}"/>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xmlns="" id="{4823B065-A184-4DE8-A2E9-BD9454771D9D}"/>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xmlns="" id="{06A0FAEF-9B32-47C8-BD6B-48A2993CE36A}"/>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92" name="Rectangle 191">
            <a:extLst>
              <a:ext uri="{FF2B5EF4-FFF2-40B4-BE49-F238E27FC236}">
                <a16:creationId xmlns:a16="http://schemas.microsoft.com/office/drawing/2014/main" xmlns="" id="{6C54488B-4AA8-4A29-9071-60D6AF00DA6E}"/>
              </a:ext>
            </a:extLst>
          </p:cNvPr>
          <p:cNvSpPr/>
          <p:nvPr userDrawn="1"/>
        </p:nvSpPr>
        <p:spPr>
          <a:xfrm>
            <a:off x="11445923" y="0"/>
            <a:ext cx="373038" cy="255228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3" name="Rectangle 192">
            <a:extLst>
              <a:ext uri="{FF2B5EF4-FFF2-40B4-BE49-F238E27FC236}">
                <a16:creationId xmlns:a16="http://schemas.microsoft.com/office/drawing/2014/main" xmlns="" id="{6AA5F804-B564-42DA-88D6-915FE7EFD1E7}"/>
              </a:ext>
            </a:extLst>
          </p:cNvPr>
          <p:cNvSpPr/>
          <p:nvPr userDrawn="1"/>
        </p:nvSpPr>
        <p:spPr>
          <a:xfrm>
            <a:off x="11818961" y="0"/>
            <a:ext cx="373038" cy="255228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xmlns="" val="85214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3E1CD0F0-C157-4A74-85C5-3764950204CE}"/>
              </a:ext>
            </a:extLst>
          </p:cNvPr>
          <p:cNvSpPr/>
          <p:nvPr userDrawn="1"/>
        </p:nvSpPr>
        <p:spPr>
          <a:xfrm>
            <a:off x="0" y="0"/>
            <a:ext cx="12191999" cy="2552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xmlns="" id="{84A88E2B-8914-4A51-93D1-53EE236F8DAE}"/>
              </a:ext>
            </a:extLst>
          </p:cNvPr>
          <p:cNvGrpSpPr/>
          <p:nvPr userDrawn="1"/>
        </p:nvGrpSpPr>
        <p:grpSpPr>
          <a:xfrm>
            <a:off x="1" y="2543120"/>
            <a:ext cx="12192000" cy="92498"/>
            <a:chOff x="11445923" y="0"/>
            <a:chExt cx="1119115" cy="2552282"/>
          </a:xfrm>
        </p:grpSpPr>
        <p:sp>
          <p:nvSpPr>
            <p:cNvPr id="5" name="Rectangle 4">
              <a:extLst>
                <a:ext uri="{FF2B5EF4-FFF2-40B4-BE49-F238E27FC236}">
                  <a16:creationId xmlns:a16="http://schemas.microsoft.com/office/drawing/2014/main" xmlns="" id="{013FC2A0-2C8C-454E-A2FC-805728A75C98}"/>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Rectangle 5">
              <a:extLst>
                <a:ext uri="{FF2B5EF4-FFF2-40B4-BE49-F238E27FC236}">
                  <a16:creationId xmlns:a16="http://schemas.microsoft.com/office/drawing/2014/main" xmlns="" id="{7690C1EE-6A6F-42D3-83B8-026B5166B341}"/>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Rectangle 6">
              <a:extLst>
                <a:ext uri="{FF2B5EF4-FFF2-40B4-BE49-F238E27FC236}">
                  <a16:creationId xmlns:a16="http://schemas.microsoft.com/office/drawing/2014/main" xmlns="" id="{1AAFA40F-A963-4E4B-8411-ED8116D801AE}"/>
                </a:ext>
              </a:extLst>
            </p:cNvPr>
            <p:cNvSpPr/>
            <p:nvPr/>
          </p:nvSpPr>
          <p:spPr>
            <a:xfrm>
              <a:off x="12192000" y="0"/>
              <a:ext cx="373038" cy="25522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8" name="Group 7">
            <a:extLst>
              <a:ext uri="{FF2B5EF4-FFF2-40B4-BE49-F238E27FC236}">
                <a16:creationId xmlns:a16="http://schemas.microsoft.com/office/drawing/2014/main" xmlns="" id="{FF457DA5-8BD8-4BD1-ABAC-1702790078A5}"/>
              </a:ext>
            </a:extLst>
          </p:cNvPr>
          <p:cNvGrpSpPr/>
          <p:nvPr userDrawn="1"/>
        </p:nvGrpSpPr>
        <p:grpSpPr>
          <a:xfrm>
            <a:off x="11126530" y="59960"/>
            <a:ext cx="983575" cy="1226175"/>
            <a:chOff x="8411919" y="701065"/>
            <a:chExt cx="2800065" cy="3490702"/>
          </a:xfrm>
        </p:grpSpPr>
        <p:cxnSp>
          <p:nvCxnSpPr>
            <p:cNvPr id="9" name="Straight Connector 8">
              <a:extLst>
                <a:ext uri="{FF2B5EF4-FFF2-40B4-BE49-F238E27FC236}">
                  <a16:creationId xmlns:a16="http://schemas.microsoft.com/office/drawing/2014/main" xmlns="" id="{95DD6D29-DDE2-45C1-A138-CADB303F7C9F}"/>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0FDC7CD9-2180-42AE-8704-20DBF67B10A0}"/>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ED0A05A7-05C3-49E0-9D7D-F545E41AF236}"/>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F7A9F57B-F0AC-4B12-9AF5-A2D627622BC2}"/>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31285139-F2C4-446A-B33F-24C8A0E0D26D}"/>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DD5932DE-97EB-4356-AB7E-C15C95618CA8}"/>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3C91D568-C449-4AA9-82B1-53294978160D}"/>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A58F475E-0095-4F26-BB26-022930977535}"/>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85EFA47E-8BD9-48B8-8713-E45FE90BC034}"/>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D56E6CA7-B7F3-4621-A76D-BA617AA32ED8}"/>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174EE110-4344-4F52-A647-018872E82CB7}"/>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8D380D3-EEA7-40C1-B43D-07CD1E39FD9A}"/>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58724384-2A2C-43ED-8941-9540034BD8C4}"/>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2F0ACFEA-6181-41EB-8BED-A51527F7C024}"/>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F11BAF15-78AF-4795-B4FC-753D1EF9E02E}"/>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4050C95F-629C-490C-8BAC-78DABCD8556E}"/>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A5A19A85-9EC7-455C-8DD6-187CB92EDEE4}"/>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A7240E26-80CD-41EC-B8BB-D59466F37C28}"/>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ADC3978A-C5FA-42C9-8D7B-F6438BA6096E}"/>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24388F42-C696-4539-BD00-F21F87F844EA}"/>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1148E84D-1A6D-4271-8A0A-660F1B15D12D}"/>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32B5DA5F-B400-4F36-B83F-421F78931480}"/>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xmlns="" id="{044EE669-9E4C-4CA7-A3A7-33BC296CAA71}"/>
              </a:ext>
            </a:extLst>
          </p:cNvPr>
          <p:cNvGrpSpPr/>
          <p:nvPr userDrawn="1"/>
        </p:nvGrpSpPr>
        <p:grpSpPr>
          <a:xfrm rot="15730005">
            <a:off x="10036530" y="262594"/>
            <a:ext cx="983575" cy="1226175"/>
            <a:chOff x="8411919" y="701065"/>
            <a:chExt cx="2800065" cy="3490702"/>
          </a:xfrm>
        </p:grpSpPr>
        <p:cxnSp>
          <p:nvCxnSpPr>
            <p:cNvPr id="32" name="Straight Connector 31">
              <a:extLst>
                <a:ext uri="{FF2B5EF4-FFF2-40B4-BE49-F238E27FC236}">
                  <a16:creationId xmlns:a16="http://schemas.microsoft.com/office/drawing/2014/main" xmlns="" id="{0EC4FCD0-D80E-4BDE-A5CD-8F0BC7673FD2}"/>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2CA6BF7A-2F64-4D37-A80A-A731FAAE69BE}"/>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47D40FFE-6973-4966-BE8A-2C8BFC6DED2A}"/>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78D0628B-4C25-405C-B92F-967A2F552D5E}"/>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555B7347-0448-457F-8A6E-209E78A22122}"/>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91F3020F-2980-43D8-A6E1-A1C268398A23}"/>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362F092F-EF39-4548-B871-05F5F502CCB9}"/>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C36979FA-828A-48D4-9C8B-6F50EEDAC5A3}"/>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950A29C4-0BDC-4C57-A752-FBD4848DD6D3}"/>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6195D661-139C-43DA-B191-64D4E3EB6F2C}"/>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4A0B6320-BEEA-4ED4-886F-54835A7A8DCB}"/>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5F0C052C-0C49-45D2-95B4-EB71C530351C}"/>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A8C62899-030E-4CD7-8551-E8FB609D8372}"/>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F753D3BE-5268-47BB-88DC-D80B00614481}"/>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E2C63B3-FEBC-4E81-A83F-442EFD970C61}"/>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09839260-DA6B-4278-8342-339E9D7EEAE3}"/>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1A9196E6-7FB0-4C52-A592-204D37882FDF}"/>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4F56BBE9-7A54-44FD-8960-0A51776C1430}"/>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7F9F36F4-C91F-4046-832E-002EF0AE5503}"/>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A7280801-44E2-40E6-9915-0A3ADC263647}"/>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43EA181D-8A90-4729-8E01-BAB32AE98160}"/>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89547D6E-9ECC-481E-83BB-010BB8DA42F1}"/>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xmlns="" id="{D17AD10F-453A-4E8D-AD1B-4B24EAEAFAD1}"/>
              </a:ext>
            </a:extLst>
          </p:cNvPr>
          <p:cNvGrpSpPr/>
          <p:nvPr userDrawn="1"/>
        </p:nvGrpSpPr>
        <p:grpSpPr>
          <a:xfrm rot="6889181">
            <a:off x="10412956" y="1601928"/>
            <a:ext cx="796471" cy="992922"/>
            <a:chOff x="8411919" y="701065"/>
            <a:chExt cx="2800065" cy="3490702"/>
          </a:xfrm>
        </p:grpSpPr>
        <p:cxnSp>
          <p:nvCxnSpPr>
            <p:cNvPr id="55" name="Straight Connector 54">
              <a:extLst>
                <a:ext uri="{FF2B5EF4-FFF2-40B4-BE49-F238E27FC236}">
                  <a16:creationId xmlns:a16="http://schemas.microsoft.com/office/drawing/2014/main" xmlns="" id="{FDD64DF2-DC03-4DA2-8ECD-92414187EC81}"/>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06570102-6A32-4B3B-906D-BD8943799E05}"/>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CC6062CC-F21A-41D5-B8B5-545A8428128A}"/>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CB52F408-DC70-476B-A49E-0EC9DCC8A68E}"/>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3A5B904B-857F-43D9-88E8-9889A777C56B}"/>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BEBCEDAA-E03D-4863-BBCD-A3499AB57842}"/>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D4D46D37-1080-4754-9469-9332FD8D44F1}"/>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525EE8BE-F561-4363-B07C-2A8568C849D8}"/>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1CDEA6CE-6883-439C-90F3-B682651821D4}"/>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C39EBADE-0038-4448-AE69-7A30F68146A9}"/>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DC478AC4-0F9A-4B28-B8AE-A5C3FC191FD9}"/>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164C4057-53E5-4332-A8BC-0476466B17C2}"/>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F6E5EB65-4860-47A3-A636-1D5B4086EBE5}"/>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18726D1F-8E94-41C4-91B4-FE73F6CA4A22}"/>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8C5EE4BC-D4F2-4506-A3BC-1F492332090B}"/>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FA371812-5AE7-41A7-8354-03341B0DD5E3}"/>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3B530347-4200-441B-ABAD-B145DCE83342}"/>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DE61C81E-2924-483B-81DE-205FCB7A445E}"/>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D324DC81-1E85-4D25-9885-81ACFF8EF9CE}"/>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2F3CC859-CABB-414D-A81B-30AF7FDC4052}"/>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xmlns="" id="{EC5B7264-49F4-4210-9CA1-CF355D0959B5}"/>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xmlns="" id="{4FED197B-9A2F-4634-9DE3-0062A5B452DC}"/>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xmlns="" id="{5A6F875E-26AF-47EC-80DA-4A202F58A299}"/>
              </a:ext>
            </a:extLst>
          </p:cNvPr>
          <p:cNvGrpSpPr/>
          <p:nvPr userDrawn="1"/>
        </p:nvGrpSpPr>
        <p:grpSpPr>
          <a:xfrm rot="20334324">
            <a:off x="11027040" y="751132"/>
            <a:ext cx="1164960" cy="1452298"/>
            <a:chOff x="8411919" y="701065"/>
            <a:chExt cx="2800065" cy="3490702"/>
          </a:xfrm>
        </p:grpSpPr>
        <p:cxnSp>
          <p:nvCxnSpPr>
            <p:cNvPr id="78" name="Straight Connector 77">
              <a:extLst>
                <a:ext uri="{FF2B5EF4-FFF2-40B4-BE49-F238E27FC236}">
                  <a16:creationId xmlns:a16="http://schemas.microsoft.com/office/drawing/2014/main" xmlns="" id="{677BA5B5-C758-4877-800C-0C7E4D9CEBE4}"/>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xmlns="" id="{A83A37C0-EC73-49DF-8FB5-5ECE4448FD6A}"/>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B1BA5729-6339-4F12-87C6-59FE607335CD}"/>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A12BFEE7-A77F-4E6A-9E50-307AEE0A93E3}"/>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F402FDBD-1882-4637-A220-48C025A1952D}"/>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1BB18570-115A-4B82-B5E8-DEFEE35E3640}"/>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xmlns="" id="{B3A398FB-C068-4429-A23D-89DBCBB6FFFF}"/>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2B571856-F9E7-4ED8-B06C-57DFF6B9CC0F}"/>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FA8CAEB4-E5DC-46B5-B31F-0CEF96845043}"/>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C1937CDF-54A0-4EB9-87AA-3A6F53380AA3}"/>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EEC0EDC4-79A2-48AC-9C2F-EC89AA5AF409}"/>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2C7274A9-AD57-4BC8-9D3E-4444CD75C008}"/>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BCE58877-41A8-426A-A97C-C7E929F3EBE6}"/>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6DEBC82F-0A62-4539-9DAC-1F7078C43F83}"/>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6A5A7A4C-C4AC-4031-8AE8-3C1D0B91DF2B}"/>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73F73277-134F-4896-A41B-6121A44641EF}"/>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284486BE-FF72-4400-AED7-FC2F51FF896E}"/>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07E4E1DC-4629-41E4-881E-039F4A4E34FF}"/>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BEBF3104-364F-4626-A5B8-05B4D1ADCA6A}"/>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8EA45D2F-F00F-4129-99E1-0B7C1B4A45BE}"/>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96CA710A-0CE7-4CEF-B09B-27A332D95945}"/>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FCF51995-51FB-475E-94CD-AEE40B2178EE}"/>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xmlns="" id="{B0D5CCF4-AEE8-4235-B77C-72150C7B86A8}"/>
              </a:ext>
            </a:extLst>
          </p:cNvPr>
          <p:cNvGrpSpPr/>
          <p:nvPr userDrawn="1"/>
        </p:nvGrpSpPr>
        <p:grpSpPr>
          <a:xfrm rot="20334324">
            <a:off x="9037156" y="71664"/>
            <a:ext cx="753407" cy="737354"/>
            <a:chOff x="8411919" y="701065"/>
            <a:chExt cx="2800065" cy="3490702"/>
          </a:xfrm>
        </p:grpSpPr>
        <p:cxnSp>
          <p:nvCxnSpPr>
            <p:cNvPr id="101" name="Straight Connector 100">
              <a:extLst>
                <a:ext uri="{FF2B5EF4-FFF2-40B4-BE49-F238E27FC236}">
                  <a16:creationId xmlns:a16="http://schemas.microsoft.com/office/drawing/2014/main" xmlns="" id="{6666712C-D9DC-4E1B-B224-EE2C1109D35C}"/>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63352840-ABD4-47EF-ADD9-AA88424C913A}"/>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E9F6F136-D82F-4732-9A09-51877B30061C}"/>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2357C639-5D19-43DF-9527-8D32F5DC8C97}"/>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69BA665B-04B0-4300-9EB4-1CFFE3ED45E8}"/>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xmlns="" id="{EF1951ED-ABFB-4722-9F63-B0B27E2C299A}"/>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364E12DE-0E57-4B8F-A49C-688E0958E91F}"/>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EE4BC377-B444-49A0-A473-E947787673A9}"/>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B6B46601-4F83-4893-8A97-6736B822C139}"/>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67EEF4EC-D9C6-4972-9B35-88DF77520A96}"/>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xmlns="" id="{E2B4C8D5-FD70-44AE-8137-B0A8F4ACCEA6}"/>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xmlns="" id="{EE403C5D-66B6-4B98-9623-F82EEB8A97A5}"/>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xmlns="" id="{2521883D-899C-437B-9424-C11E887F4C76}"/>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xmlns="" id="{11EE4CB0-E6F1-4616-8CFD-ABC0841896B9}"/>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xmlns="" id="{FD622344-682A-45AB-BDAC-D83955B30DB0}"/>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E3F36C3A-AAA2-43EC-A1CA-D5CCDC6E3589}"/>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AD7E67AE-8D68-43B6-A73E-4A33D1A25236}"/>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4CA0A232-916A-46A2-A7C1-987C261630A9}"/>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978AD056-AB72-4926-86BA-E77C4E1712FA}"/>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7189B293-9518-480B-92F2-B3FD6AE4D625}"/>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39E57236-C826-4A70-BF3F-87A183C24D27}"/>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28F2DAEF-A763-4480-9B9B-5510A70DD6B4}"/>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xmlns="" id="{574C772B-1928-4597-8A34-F77909439262}"/>
              </a:ext>
            </a:extLst>
          </p:cNvPr>
          <p:cNvGrpSpPr/>
          <p:nvPr userDrawn="1"/>
        </p:nvGrpSpPr>
        <p:grpSpPr>
          <a:xfrm rot="19421998">
            <a:off x="9748081" y="1384230"/>
            <a:ext cx="717208" cy="701926"/>
            <a:chOff x="8411919" y="701065"/>
            <a:chExt cx="2800065" cy="3490702"/>
          </a:xfrm>
        </p:grpSpPr>
        <p:cxnSp>
          <p:nvCxnSpPr>
            <p:cNvPr id="124" name="Straight Connector 123">
              <a:extLst>
                <a:ext uri="{FF2B5EF4-FFF2-40B4-BE49-F238E27FC236}">
                  <a16:creationId xmlns:a16="http://schemas.microsoft.com/office/drawing/2014/main" xmlns="" id="{7089472D-6102-4681-8E55-2C5794EE4E05}"/>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xmlns="" id="{45D7A623-A535-43CF-9E20-EB48163EBA0A}"/>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xmlns="" id="{84DDAD5E-B095-422F-B6CD-672CE6F954CC}"/>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xmlns="" id="{68204260-9189-46EB-869A-E95AE4088988}"/>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5B13CB03-7EDD-43E9-A3EE-08A70D250D47}"/>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xmlns="" id="{424ACA07-2AC8-4301-AF7A-F872F5BCBF77}"/>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xmlns="" id="{5E9DDC0C-BE86-40AC-BA9D-02E3CE7A15D8}"/>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04D754C4-75A5-4238-AA8C-BB7B243E7233}"/>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xmlns="" id="{1819C5E5-16FB-4BD7-ABFF-2AFB5E55E991}"/>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xmlns="" id="{4C7A9859-4815-4EA4-8F65-F968C9FC849F}"/>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xmlns="" id="{57B13CD7-AC6F-456F-9E2D-A202EA93C04D}"/>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xmlns="" id="{F2B697B7-B1AF-408B-A9B5-014F75EB3E91}"/>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xmlns="" id="{AFF57946-E60E-4726-9F65-63637C96D9AC}"/>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xmlns="" id="{7CB79018-A974-42C3-9327-9EE494BBBC1F}"/>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xmlns="" id="{A027431D-F6A9-4475-92D1-2C456BFCECFB}"/>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xmlns="" id="{B510266C-E548-470A-8A98-08A02F3E2EE8}"/>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xmlns="" id="{37175B15-68E2-4A5E-9813-8991CCF80A48}"/>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xmlns="" id="{3A100DAD-AFB1-40DB-ADE7-B83F5DD8967F}"/>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620490C3-05EB-4F8F-B133-39AC8E8CA87F}"/>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B64D449B-2D2F-4B3F-8257-1F8D0DD919E2}"/>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7C287B58-6106-4047-BAA2-C3406DDB2596}"/>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xmlns="" id="{9B63D3A8-33D6-4BC7-8CC9-857AAE669DC5}"/>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xmlns="" id="{17F06A6F-6318-483E-B452-C88B27C43350}"/>
              </a:ext>
            </a:extLst>
          </p:cNvPr>
          <p:cNvGrpSpPr/>
          <p:nvPr userDrawn="1"/>
        </p:nvGrpSpPr>
        <p:grpSpPr>
          <a:xfrm rot="19421998">
            <a:off x="9244413" y="1325575"/>
            <a:ext cx="458379" cy="448611"/>
            <a:chOff x="8411919" y="701065"/>
            <a:chExt cx="2800065" cy="3490702"/>
          </a:xfrm>
        </p:grpSpPr>
        <p:cxnSp>
          <p:nvCxnSpPr>
            <p:cNvPr id="147" name="Straight Connector 146">
              <a:extLst>
                <a:ext uri="{FF2B5EF4-FFF2-40B4-BE49-F238E27FC236}">
                  <a16:creationId xmlns:a16="http://schemas.microsoft.com/office/drawing/2014/main" xmlns="" id="{E91CD7AF-1692-4440-B8BA-E670A60CBCCA}"/>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xmlns="" id="{1356FF31-B953-4F4E-B596-E60EA148FE19}"/>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xmlns="" id="{5C49752A-D43C-45B6-993D-EA5E0844C9BB}"/>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xmlns="" id="{B753FBDD-B18B-409C-A47A-F97D2E3F5EF6}"/>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xmlns="" id="{61749067-1D7E-4678-B43D-843D42744BF2}"/>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xmlns="" id="{BB90CE84-57B1-4386-B44F-156E4FFC61CD}"/>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xmlns="" id="{15B6C08B-4B3D-4F15-9BA5-AB40A1E1F85F}"/>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xmlns="" id="{BC1DF333-9292-43D8-96FF-D38D03FC80C0}"/>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xmlns="" id="{DC4CB3EA-34E0-4265-818A-640BBCAED2D6}"/>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xmlns="" id="{885D7418-DA23-4D62-ADDA-A33D8629D46F}"/>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xmlns="" id="{7DA01C98-3668-44DC-BD8A-21C1F9B9CC2B}"/>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xmlns="" id="{77874D64-B6D5-4B26-9D31-C32312A1FDF5}"/>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xmlns="" id="{67A0BDD8-5F2F-4871-AC80-15065F48B7B4}"/>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xmlns="" id="{774FF47B-975B-495B-AFA7-626EA3CB0BC3}"/>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xmlns="" id="{9979DDAC-383E-484D-AD43-6040954E5D53}"/>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xmlns="" id="{5E20253B-FE44-45FD-9073-793A2ACD306A}"/>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xmlns="" id="{4A967840-EB8D-4A8D-9023-BA05C472301C}"/>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xmlns="" id="{5BFA0587-ECDE-4476-B6DA-8C1636CCCB86}"/>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xmlns="" id="{9332D652-2851-49FA-9380-17419EF0B2EB}"/>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xmlns="" id="{0AB93698-E5DF-418F-84ED-95993EFBD678}"/>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xmlns="" id="{7253BEA4-85D6-4559-8CD4-CD651FA044B2}"/>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xmlns="" id="{33186F57-FF32-469C-8E8F-0D5A121C0D09}"/>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69" name="Group 168">
            <a:extLst>
              <a:ext uri="{FF2B5EF4-FFF2-40B4-BE49-F238E27FC236}">
                <a16:creationId xmlns:a16="http://schemas.microsoft.com/office/drawing/2014/main" xmlns="" id="{B39A1B71-4BFB-417F-8ADF-A50673257A72}"/>
              </a:ext>
            </a:extLst>
          </p:cNvPr>
          <p:cNvGrpSpPr/>
          <p:nvPr userDrawn="1"/>
        </p:nvGrpSpPr>
        <p:grpSpPr>
          <a:xfrm rot="19421998">
            <a:off x="10765083" y="43767"/>
            <a:ext cx="412730" cy="403935"/>
            <a:chOff x="8411919" y="701065"/>
            <a:chExt cx="2800065" cy="3490702"/>
          </a:xfrm>
        </p:grpSpPr>
        <p:cxnSp>
          <p:nvCxnSpPr>
            <p:cNvPr id="170" name="Straight Connector 169">
              <a:extLst>
                <a:ext uri="{FF2B5EF4-FFF2-40B4-BE49-F238E27FC236}">
                  <a16:creationId xmlns:a16="http://schemas.microsoft.com/office/drawing/2014/main" xmlns="" id="{F5970A27-55A6-4D07-8C70-C55D06337EBD}"/>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E83ABF58-61A0-409C-A57E-EA1E39EFB775}"/>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xmlns="" id="{A072E919-222D-4E11-9FBF-4092D8A0EAF7}"/>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xmlns="" id="{B669C07E-C483-453C-AAEC-C3FBEDB040FD}"/>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xmlns="" id="{344DE8EA-742F-48A6-BEBC-F6781301EDE7}"/>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xmlns="" id="{16CB3F9E-2089-4472-92AB-7C98031C0563}"/>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xmlns="" id="{70B846A2-CA79-4A17-A686-E022D57453C9}"/>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xmlns="" id="{719E7FB7-9E8D-44B6-8718-865071D50168}"/>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xmlns="" id="{1D0C8432-AFF4-4746-83E6-40A3AD7EBAED}"/>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xmlns="" id="{E4C7F024-C3FD-44DA-B543-9D4C33842F03}"/>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xmlns="" id="{11DFA92C-51B2-4F6C-AE96-147198D89D7A}"/>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xmlns="" id="{1F9FB3DC-4DAF-4AAE-9F4C-EFB7B0B94E6F}"/>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xmlns="" id="{9FEA2574-D8E8-4BE5-9DEF-F08B7AF24CBB}"/>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xmlns="" id="{DC142A40-9738-4197-9048-6E3CE2822934}"/>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xmlns="" id="{DA05D9C8-371D-4CB4-967D-A728CB6DE2B8}"/>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xmlns="" id="{9EB1DF40-1EA3-479A-8E44-C460A091116E}"/>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xmlns="" id="{9194C8E4-D8F1-4623-8319-FC3C7547D1E9}"/>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xmlns="" id="{C2521ABC-062E-4457-999D-4BC3DE953E87}"/>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xmlns="" id="{994EDE13-F833-42D7-A127-BB45FBFCB58B}"/>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xmlns="" id="{76DD19A0-42AC-4680-A070-B7D26A7ECB88}"/>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xmlns="" id="{4823B065-A184-4DE8-A2E9-BD9454771D9D}"/>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xmlns="" id="{06A0FAEF-9B32-47C8-BD6B-48A2993CE36A}"/>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92" name="Rectangle 191">
            <a:extLst>
              <a:ext uri="{FF2B5EF4-FFF2-40B4-BE49-F238E27FC236}">
                <a16:creationId xmlns:a16="http://schemas.microsoft.com/office/drawing/2014/main" xmlns="" id="{6C54488B-4AA8-4A29-9071-60D6AF00DA6E}"/>
              </a:ext>
            </a:extLst>
          </p:cNvPr>
          <p:cNvSpPr/>
          <p:nvPr userDrawn="1"/>
        </p:nvSpPr>
        <p:spPr>
          <a:xfrm>
            <a:off x="11445923" y="0"/>
            <a:ext cx="373038" cy="255228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3" name="Rectangle 192">
            <a:extLst>
              <a:ext uri="{FF2B5EF4-FFF2-40B4-BE49-F238E27FC236}">
                <a16:creationId xmlns:a16="http://schemas.microsoft.com/office/drawing/2014/main" xmlns="" id="{6AA5F804-B564-42DA-88D6-915FE7EFD1E7}"/>
              </a:ext>
            </a:extLst>
          </p:cNvPr>
          <p:cNvSpPr/>
          <p:nvPr userDrawn="1"/>
        </p:nvSpPr>
        <p:spPr>
          <a:xfrm>
            <a:off x="11818961" y="0"/>
            <a:ext cx="373038" cy="255228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xmlns=""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33902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5744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16824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19682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3980750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3" r:id="rId6"/>
    <p:sldLayoutId id="2147483741" r:id="rId7"/>
    <p:sldLayoutId id="2147483742" r:id="rId8"/>
    <p:sldLayoutId id="2147483738" r:id="rId9"/>
    <p:sldLayoutId id="2147483752" r:id="rId10"/>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375178107"/>
      </p:ext>
    </p:extLst>
  </p:cSld>
  <p:clrMap bg1="lt1" tx1="dk1" bg2="lt2" tx2="dk2" accent1="accent1" accent2="accent2" accent3="accent3" accent4="accent4" accent5="accent5" accent6="accent6" hlink="hlink" folHlink="folHlink"/>
  <p:sldLayoutIdLst>
    <p:sldLayoutId id="2147483685" r:id="rId1"/>
    <p:sldLayoutId id="2147483751"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50000">
              <a:schemeClr val="accent1">
                <a:lumMod val="50000"/>
              </a:schemeClr>
            </a:gs>
            <a:gs pos="50000">
              <a:schemeClr val="accent1">
                <a:tint val="44500"/>
                <a:satMod val="160000"/>
              </a:schemeClr>
            </a:gs>
            <a:gs pos="100000">
              <a:schemeClr val="accent1">
                <a:tint val="23500"/>
                <a:satMod val="160000"/>
              </a:schemeClr>
            </a:gs>
          </a:gsLst>
          <a:lin ang="8100000" scaled="1"/>
          <a:tileRect/>
        </a:gradFill>
        <a:effectLst/>
      </p:bgPr>
    </p:bg>
    <p:spTree>
      <p:nvGrpSpPr>
        <p:cNvPr id="1" name=""/>
        <p:cNvGrpSpPr/>
        <p:nvPr/>
      </p:nvGrpSpPr>
      <p:grpSpPr>
        <a:xfrm>
          <a:off x="0" y="0"/>
          <a:ext cx="0" cy="0"/>
          <a:chOff x="0" y="0"/>
          <a:chExt cx="0" cy="0"/>
        </a:xfrm>
      </p:grpSpPr>
      <p:sp>
        <p:nvSpPr>
          <p:cNvPr id="6" name="TextBox 5">
            <a:hlinkClick r:id="rId2"/>
          </p:cNvPr>
          <p:cNvSpPr txBox="1"/>
          <p:nvPr/>
        </p:nvSpPr>
        <p:spPr>
          <a:xfrm>
            <a:off x="534482" y="6034845"/>
            <a:ext cx="11187256" cy="369332"/>
          </a:xfrm>
          <a:prstGeom prst="rect">
            <a:avLst/>
          </a:prstGeom>
          <a:noFill/>
        </p:spPr>
        <p:txBody>
          <a:bodyPr wrap="square" rtlCol="0">
            <a:spAutoFit/>
          </a:bodyPr>
          <a:lstStyle/>
          <a:p>
            <a:pPr algn="ctr"/>
            <a:r>
              <a:rPr lang="en-US" altLang="ko-KR" dirty="0" smtClean="0">
                <a:solidFill>
                  <a:schemeClr val="tx1">
                    <a:lumMod val="85000"/>
                    <a:lumOff val="15000"/>
                  </a:schemeClr>
                </a:solidFill>
                <a:cs typeface="Arial" pitchFamily="34" charset="0"/>
              </a:rPr>
              <a:t>Gmail:Stratosphu4basic@gmail.com</a:t>
            </a:r>
            <a:endParaRPr lang="ko-KR" altLang="en-US" dirty="0">
              <a:solidFill>
                <a:schemeClr val="tx1">
                  <a:lumMod val="85000"/>
                  <a:lumOff val="15000"/>
                </a:schemeClr>
              </a:solidFill>
              <a:cs typeface="Arial" pitchFamily="34" charset="0"/>
            </a:endParaRPr>
          </a:p>
        </p:txBody>
      </p:sp>
      <p:grpSp>
        <p:nvGrpSpPr>
          <p:cNvPr id="2" name="Group 1">
            <a:extLst>
              <a:ext uri="{FF2B5EF4-FFF2-40B4-BE49-F238E27FC236}">
                <a16:creationId xmlns:a16="http://schemas.microsoft.com/office/drawing/2014/main" xmlns="" id="{EEED37F7-9509-486E-9476-1C2F71440045}"/>
              </a:ext>
            </a:extLst>
          </p:cNvPr>
          <p:cNvGrpSpPr/>
          <p:nvPr/>
        </p:nvGrpSpPr>
        <p:grpSpPr>
          <a:xfrm>
            <a:off x="375971" y="477992"/>
            <a:ext cx="9277479" cy="4638202"/>
            <a:chOff x="595309" y="3488887"/>
            <a:chExt cx="6688307" cy="4638202"/>
          </a:xfrm>
        </p:grpSpPr>
        <p:sp>
          <p:nvSpPr>
            <p:cNvPr id="13" name="TextBox 12">
              <a:extLst>
                <a:ext uri="{FF2B5EF4-FFF2-40B4-BE49-F238E27FC236}">
                  <a16:creationId xmlns:a16="http://schemas.microsoft.com/office/drawing/2014/main" xmlns="" id="{C221F751-3C5B-4561-AD14-8637C5B66736}"/>
                </a:ext>
              </a:extLst>
            </p:cNvPr>
            <p:cNvSpPr txBox="1"/>
            <p:nvPr/>
          </p:nvSpPr>
          <p:spPr>
            <a:xfrm>
              <a:off x="595309" y="3488887"/>
              <a:ext cx="6660056" cy="923330"/>
            </a:xfrm>
            <a:prstGeom prst="rect">
              <a:avLst/>
            </a:prstGeom>
            <a:noFill/>
          </p:spPr>
          <p:txBody>
            <a:bodyPr wrap="square" rtlCol="0" anchor="ctr">
              <a:spAutoFit/>
            </a:bodyPr>
            <a:lstStyle/>
            <a:p>
              <a:r>
                <a:rPr lang="fr-FR" altLang="ko-KR" sz="5400" b="1" dirty="0" smtClean="0">
                  <a:solidFill>
                    <a:srgbClr val="FFC000"/>
                  </a:solidFill>
                  <a:latin typeface="Calibri" pitchFamily="34" charset="0"/>
                  <a:cs typeface="Calibri" pitchFamily="34" charset="0"/>
                </a:rPr>
                <a:t>Traitement</a:t>
              </a:r>
              <a:r>
                <a:rPr lang="en-US" altLang="ko-KR" sz="5400" b="1" dirty="0" smtClean="0">
                  <a:solidFill>
                    <a:srgbClr val="FFC000"/>
                  </a:solidFill>
                  <a:latin typeface="Calibri" pitchFamily="34" charset="0"/>
                  <a:cs typeface="Calibri" pitchFamily="34" charset="0"/>
                </a:rPr>
                <a:t> Image et Son</a:t>
              </a:r>
              <a:endParaRPr lang="ko-KR" altLang="en-US" sz="5400" b="1" dirty="0">
                <a:solidFill>
                  <a:srgbClr val="FFC000"/>
                </a:solidFill>
                <a:latin typeface="Calibri" pitchFamily="34" charset="0"/>
                <a:cs typeface="Calibri" pitchFamily="34" charset="0"/>
              </a:endParaRPr>
            </a:p>
          </p:txBody>
        </p:sp>
        <p:sp>
          <p:nvSpPr>
            <p:cNvPr id="123" name="TextBox 122">
              <a:extLst>
                <a:ext uri="{FF2B5EF4-FFF2-40B4-BE49-F238E27FC236}">
                  <a16:creationId xmlns:a16="http://schemas.microsoft.com/office/drawing/2014/main" xmlns="" id="{BA16E2FC-5811-47E8-9102-5A3961129CE8}"/>
                </a:ext>
              </a:extLst>
            </p:cNvPr>
            <p:cNvSpPr txBox="1"/>
            <p:nvPr/>
          </p:nvSpPr>
          <p:spPr>
            <a:xfrm>
              <a:off x="623560" y="4986933"/>
              <a:ext cx="6660056" cy="707886"/>
            </a:xfrm>
            <a:prstGeom prst="rect">
              <a:avLst/>
            </a:prstGeom>
            <a:noFill/>
          </p:spPr>
          <p:txBody>
            <a:bodyPr wrap="square" rtlCol="0" anchor="ctr">
              <a:spAutoFit/>
            </a:bodyPr>
            <a:lstStyle/>
            <a:p>
              <a:r>
                <a:rPr lang="en-US" altLang="ko-KR" sz="4000" b="1" dirty="0" smtClean="0">
                  <a:solidFill>
                    <a:schemeClr val="bg1"/>
                  </a:solidFill>
                  <a:cs typeface="Arial" pitchFamily="34" charset="0"/>
                </a:rPr>
                <a:t>MINI-PROJET</a:t>
              </a:r>
              <a:endParaRPr lang="ko-KR" altLang="en-US" sz="4000" b="1" dirty="0">
                <a:solidFill>
                  <a:schemeClr val="bg1"/>
                </a:solidFill>
                <a:cs typeface="Arial" pitchFamily="34" charset="0"/>
              </a:endParaRPr>
            </a:p>
          </p:txBody>
        </p:sp>
        <p:sp>
          <p:nvSpPr>
            <p:cNvPr id="124" name="TextBox 123">
              <a:extLst>
                <a:ext uri="{FF2B5EF4-FFF2-40B4-BE49-F238E27FC236}">
                  <a16:creationId xmlns:a16="http://schemas.microsoft.com/office/drawing/2014/main" xmlns="" id="{1D228C36-0C5C-40B6-AFBC-D1BD662CD0AF}"/>
                </a:ext>
              </a:extLst>
            </p:cNvPr>
            <p:cNvSpPr txBox="1"/>
            <p:nvPr/>
          </p:nvSpPr>
          <p:spPr>
            <a:xfrm>
              <a:off x="595309" y="5818765"/>
              <a:ext cx="6660056" cy="2308324"/>
            </a:xfrm>
            <a:prstGeom prst="rect">
              <a:avLst/>
            </a:prstGeom>
            <a:noFill/>
          </p:spPr>
          <p:txBody>
            <a:bodyPr wrap="square" rtlCol="0" anchor="ctr">
              <a:spAutoFit/>
            </a:bodyPr>
            <a:lstStyle/>
            <a:p>
              <a:r>
                <a:rPr lang="en-US" altLang="ko-KR" sz="4800" b="1" dirty="0" smtClean="0">
                  <a:solidFill>
                    <a:srgbClr val="002060"/>
                  </a:solidFill>
                  <a:cs typeface="Arial" pitchFamily="34" charset="0"/>
                </a:rPr>
                <a:t>INTERFACE DE </a:t>
              </a:r>
            </a:p>
            <a:p>
              <a:r>
                <a:rPr lang="fr-FR" altLang="ko-KR" sz="4800" b="1" dirty="0" smtClean="0">
                  <a:solidFill>
                    <a:srgbClr val="002060"/>
                  </a:solidFill>
                  <a:cs typeface="Arial" pitchFamily="34" charset="0"/>
                </a:rPr>
                <a:t>TRAITEMENT </a:t>
              </a:r>
            </a:p>
            <a:p>
              <a:r>
                <a:rPr lang="fr-FR" altLang="ko-KR" sz="4800" b="1" dirty="0" smtClean="0">
                  <a:solidFill>
                    <a:srgbClr val="002060"/>
                  </a:solidFill>
                  <a:cs typeface="Arial" pitchFamily="34" charset="0"/>
                </a:rPr>
                <a:t>D’AUDIO</a:t>
              </a:r>
              <a:r>
                <a:rPr lang="en-US" altLang="ko-KR" sz="4800" b="1" dirty="0" smtClean="0">
                  <a:solidFill>
                    <a:srgbClr val="002060"/>
                  </a:solidFill>
                  <a:cs typeface="Arial" pitchFamily="34" charset="0"/>
                </a:rPr>
                <a:t> </a:t>
              </a:r>
              <a:endParaRPr lang="fr-FR" altLang="ko-KR" sz="4800" b="1" dirty="0">
                <a:solidFill>
                  <a:srgbClr val="002060"/>
                </a:solidFill>
                <a:cs typeface="Arial" pitchFamily="34" charset="0"/>
              </a:endParaRPr>
            </a:p>
          </p:txBody>
        </p:sp>
      </p:grpSp>
      <p:grpSp>
        <p:nvGrpSpPr>
          <p:cNvPr id="4" name="Group 3">
            <a:extLst>
              <a:ext uri="{FF2B5EF4-FFF2-40B4-BE49-F238E27FC236}">
                <a16:creationId xmlns:a16="http://schemas.microsoft.com/office/drawing/2014/main" xmlns="" id="{BE498A1E-D8B0-4CD0-B42E-65FB0A5678B1}"/>
              </a:ext>
            </a:extLst>
          </p:cNvPr>
          <p:cNvGrpSpPr/>
          <p:nvPr/>
        </p:nvGrpSpPr>
        <p:grpSpPr>
          <a:xfrm>
            <a:off x="5904398" y="5063114"/>
            <a:ext cx="4736965" cy="666764"/>
            <a:chOff x="635696" y="5757006"/>
            <a:chExt cx="6619669" cy="666764"/>
          </a:xfrm>
        </p:grpSpPr>
        <p:sp>
          <p:nvSpPr>
            <p:cNvPr id="14" name="TextBox 13">
              <a:extLst>
                <a:ext uri="{FF2B5EF4-FFF2-40B4-BE49-F238E27FC236}">
                  <a16:creationId xmlns:a16="http://schemas.microsoft.com/office/drawing/2014/main" xmlns="" id="{DF166F6B-B975-4F3C-BCF2-9971086140FB}"/>
                </a:ext>
              </a:extLst>
            </p:cNvPr>
            <p:cNvSpPr txBox="1"/>
            <p:nvPr/>
          </p:nvSpPr>
          <p:spPr>
            <a:xfrm>
              <a:off x="2701280" y="5757006"/>
              <a:ext cx="4554085" cy="379656"/>
            </a:xfrm>
            <a:prstGeom prst="rect">
              <a:avLst/>
            </a:prstGeom>
            <a:noFill/>
          </p:spPr>
          <p:txBody>
            <a:bodyPr wrap="square" rtlCol="0" anchor="ctr">
              <a:spAutoFit/>
            </a:bodyPr>
            <a:lstStyle/>
            <a:p>
              <a:r>
                <a:rPr lang="fr-FR" altLang="ko-KR" sz="1867" dirty="0" smtClean="0">
                  <a:solidFill>
                    <a:schemeClr val="bg1"/>
                  </a:solidFill>
                  <a:cs typeface="Arial" pitchFamily="34" charset="0"/>
                </a:rPr>
                <a:t>Présenté</a:t>
              </a:r>
              <a:r>
                <a:rPr lang="en-US" altLang="ko-KR" sz="1867" dirty="0" smtClean="0">
                  <a:solidFill>
                    <a:schemeClr val="bg1"/>
                  </a:solidFill>
                  <a:cs typeface="Arial" pitchFamily="34" charset="0"/>
                </a:rPr>
                <a:t> par</a:t>
              </a:r>
              <a:r>
                <a:rPr lang="en-US" altLang="ko-KR" sz="1867" b="1" dirty="0" smtClean="0">
                  <a:solidFill>
                    <a:schemeClr val="bg1"/>
                  </a:solidFill>
                  <a:cs typeface="Arial" pitchFamily="34" charset="0"/>
                </a:rPr>
                <a:t>:</a:t>
              </a:r>
              <a:endParaRPr lang="ko-KR" altLang="en-US" sz="1867" b="1" dirty="0">
                <a:solidFill>
                  <a:schemeClr val="bg1"/>
                </a:solidFill>
                <a:cs typeface="Arial" pitchFamily="34" charset="0"/>
              </a:endParaRPr>
            </a:p>
          </p:txBody>
        </p:sp>
        <p:sp>
          <p:nvSpPr>
            <p:cNvPr id="125" name="TextBox 124">
              <a:extLst>
                <a:ext uri="{FF2B5EF4-FFF2-40B4-BE49-F238E27FC236}">
                  <a16:creationId xmlns:a16="http://schemas.microsoft.com/office/drawing/2014/main" xmlns="" id="{E5CB0735-90D2-4B58-81A2-47E7B847447A}"/>
                </a:ext>
              </a:extLst>
            </p:cNvPr>
            <p:cNvSpPr txBox="1"/>
            <p:nvPr/>
          </p:nvSpPr>
          <p:spPr>
            <a:xfrm>
              <a:off x="635696" y="6044114"/>
              <a:ext cx="6619669" cy="379656"/>
            </a:xfrm>
            <a:prstGeom prst="rect">
              <a:avLst/>
            </a:prstGeom>
            <a:noFill/>
          </p:spPr>
          <p:txBody>
            <a:bodyPr wrap="square" rtlCol="0" anchor="ctr">
              <a:spAutoFit/>
            </a:bodyPr>
            <a:lstStyle/>
            <a:p>
              <a:pPr algn="r"/>
              <a:r>
                <a:rPr lang="en-US" altLang="ko-KR" sz="1867" b="1" dirty="0" smtClean="0">
                  <a:solidFill>
                    <a:schemeClr val="tx1">
                      <a:lumMod val="95000"/>
                      <a:lumOff val="5000"/>
                    </a:schemeClr>
                  </a:solidFill>
                  <a:cs typeface="Arial" pitchFamily="34" charset="0"/>
                </a:rPr>
                <a:t>SGHAIER Med OUSSEMA</a:t>
              </a:r>
              <a:endParaRPr lang="ko-KR" altLang="en-US" sz="1867" b="1" dirty="0">
                <a:solidFill>
                  <a:schemeClr val="tx1">
                    <a:lumMod val="95000"/>
                    <a:lumOff val="5000"/>
                  </a:schemeClr>
                </a:solidFill>
                <a:cs typeface="Arial" pitchFamily="34" charset="0"/>
              </a:endParaRPr>
            </a:p>
          </p:txBody>
        </p:sp>
      </p:grpSp>
      <p:cxnSp>
        <p:nvCxnSpPr>
          <p:cNvPr id="164" name="Connecteur droit 163"/>
          <p:cNvCxnSpPr/>
          <p:nvPr/>
        </p:nvCxnSpPr>
        <p:spPr>
          <a:xfrm flipV="1">
            <a:off x="496389" y="1319350"/>
            <a:ext cx="8712925" cy="1306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32476198"/>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a:extLst>
              <a:ext uri="{FF2B5EF4-FFF2-40B4-BE49-F238E27FC236}">
                <a16:creationId xmlns:a16="http://schemas.microsoft.com/office/drawing/2014/main" xmlns="" id="{47BFF0FC-DCAB-47B2-8C30-94BCD79923D1}"/>
              </a:ext>
            </a:extLst>
          </p:cNvPr>
          <p:cNvGrpSpPr/>
          <p:nvPr/>
        </p:nvGrpSpPr>
        <p:grpSpPr>
          <a:xfrm>
            <a:off x="325880" y="845208"/>
            <a:ext cx="8167319" cy="142202"/>
            <a:chOff x="3632040" y="5304907"/>
            <a:chExt cx="8559959" cy="137006"/>
          </a:xfrm>
        </p:grpSpPr>
        <p:grpSp>
          <p:nvGrpSpPr>
            <p:cNvPr id="3" name="Group 26">
              <a:extLst>
                <a:ext uri="{FF2B5EF4-FFF2-40B4-BE49-F238E27FC236}">
                  <a16:creationId xmlns:a16="http://schemas.microsoft.com/office/drawing/2014/main" xmlns="" id="{C77B777B-DEA8-4573-8596-03CD5CF4ACD7}"/>
                </a:ext>
              </a:extLst>
            </p:cNvPr>
            <p:cNvGrpSpPr/>
            <p:nvPr/>
          </p:nvGrpSpPr>
          <p:grpSpPr>
            <a:xfrm>
              <a:off x="3632040" y="5310936"/>
              <a:ext cx="4279981" cy="130977"/>
              <a:chOff x="11445923" y="0"/>
              <a:chExt cx="1119115" cy="2552282"/>
            </a:xfrm>
          </p:grpSpPr>
          <p:sp>
            <p:nvSpPr>
              <p:cNvPr id="28" name="Rectangle 27">
                <a:extLst>
                  <a:ext uri="{FF2B5EF4-FFF2-40B4-BE49-F238E27FC236}">
                    <a16:creationId xmlns:a16="http://schemas.microsoft.com/office/drawing/2014/main" xmlns="" id="{AE60B278-363D-4CBD-BEC2-21DBD0331773}"/>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Rectangle 28">
                <a:extLst>
                  <a:ext uri="{FF2B5EF4-FFF2-40B4-BE49-F238E27FC236}">
                    <a16:creationId xmlns:a16="http://schemas.microsoft.com/office/drawing/2014/main" xmlns="" id="{8BC28E13-95D1-456C-9D5E-99C7C947E1E0}"/>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0" name="Rectangle 29">
                <a:extLst>
                  <a:ext uri="{FF2B5EF4-FFF2-40B4-BE49-F238E27FC236}">
                    <a16:creationId xmlns:a16="http://schemas.microsoft.com/office/drawing/2014/main" xmlns="" id="{B574B2F7-DAB3-42A4-AB9B-0B484B0455E9}"/>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4" name="Group 30">
              <a:extLst>
                <a:ext uri="{FF2B5EF4-FFF2-40B4-BE49-F238E27FC236}">
                  <a16:creationId xmlns:a16="http://schemas.microsoft.com/office/drawing/2014/main" xmlns="" id="{E451F46C-5462-4285-B560-9B15C506BCF2}"/>
                </a:ext>
              </a:extLst>
            </p:cNvPr>
            <p:cNvGrpSpPr/>
            <p:nvPr/>
          </p:nvGrpSpPr>
          <p:grpSpPr>
            <a:xfrm>
              <a:off x="7912018" y="5304907"/>
              <a:ext cx="4279981" cy="137006"/>
              <a:chOff x="11445923" y="0"/>
              <a:chExt cx="1119115" cy="2552282"/>
            </a:xfrm>
          </p:grpSpPr>
          <p:sp>
            <p:nvSpPr>
              <p:cNvPr id="32" name="Rectangle 31">
                <a:extLst>
                  <a:ext uri="{FF2B5EF4-FFF2-40B4-BE49-F238E27FC236}">
                    <a16:creationId xmlns:a16="http://schemas.microsoft.com/office/drawing/2014/main" xmlns="" id="{B4DDE81F-6471-4E3B-ACB1-05368C5221F6}"/>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Rectangle 32">
                <a:extLst>
                  <a:ext uri="{FF2B5EF4-FFF2-40B4-BE49-F238E27FC236}">
                    <a16:creationId xmlns:a16="http://schemas.microsoft.com/office/drawing/2014/main" xmlns="" id="{FF199574-BA69-4459-9AAF-BBE602C7B5A9}"/>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 name="Rectangle 33">
                <a:extLst>
                  <a:ext uri="{FF2B5EF4-FFF2-40B4-BE49-F238E27FC236}">
                    <a16:creationId xmlns:a16="http://schemas.microsoft.com/office/drawing/2014/main" xmlns="" id="{3C84CA51-8DA3-444D-9FC1-163933FD07B1}"/>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sp>
        <p:nvSpPr>
          <p:cNvPr id="35" name="Rectangle 34"/>
          <p:cNvSpPr/>
          <p:nvPr/>
        </p:nvSpPr>
        <p:spPr>
          <a:xfrm>
            <a:off x="282168" y="251752"/>
            <a:ext cx="3579826" cy="523220"/>
          </a:xfrm>
          <a:prstGeom prst="rect">
            <a:avLst/>
          </a:prstGeom>
        </p:spPr>
        <p:txBody>
          <a:bodyPr wrap="none">
            <a:spAutoFit/>
          </a:bodyPr>
          <a:lstStyle/>
          <a:p>
            <a:pPr algn="ctr"/>
            <a:r>
              <a:rPr lang="fr-FR" altLang="ko-KR" sz="2800" b="1" dirty="0" smtClean="0">
                <a:solidFill>
                  <a:schemeClr val="tx1">
                    <a:lumMod val="75000"/>
                    <a:lumOff val="25000"/>
                  </a:schemeClr>
                </a:solidFill>
              </a:rPr>
              <a:t>Enregistreur</a:t>
            </a:r>
            <a:r>
              <a:rPr lang="en-US" altLang="ko-KR" sz="2800" b="1" dirty="0" smtClean="0">
                <a:solidFill>
                  <a:schemeClr val="tx1">
                    <a:lumMod val="75000"/>
                    <a:lumOff val="25000"/>
                  </a:schemeClr>
                </a:solidFill>
              </a:rPr>
              <a:t> de son</a:t>
            </a:r>
          </a:p>
        </p:txBody>
      </p:sp>
      <p:sp>
        <p:nvSpPr>
          <p:cNvPr id="31" name="Rectangle 30"/>
          <p:cNvSpPr/>
          <p:nvPr/>
        </p:nvSpPr>
        <p:spPr>
          <a:xfrm>
            <a:off x="346892" y="1207711"/>
            <a:ext cx="6067760" cy="2677656"/>
          </a:xfrm>
          <a:prstGeom prst="rect">
            <a:avLst/>
          </a:prstGeom>
        </p:spPr>
        <p:txBody>
          <a:bodyPr wrap="square">
            <a:spAutoFit/>
          </a:bodyPr>
          <a:lstStyle/>
          <a:p>
            <a:r>
              <a:rPr lang="fr-FR" sz="2400" dirty="0" smtClean="0"/>
              <a:t>L'option d'enregistrement du son prend trois paramètres préprogrammés:</a:t>
            </a:r>
          </a:p>
          <a:p>
            <a:endParaRPr lang="fr-FR" sz="2400" dirty="0" smtClean="0"/>
          </a:p>
          <a:p>
            <a:r>
              <a:rPr lang="fr-FR" sz="2400" dirty="0" smtClean="0">
                <a:solidFill>
                  <a:schemeClr val="accent1">
                    <a:lumMod val="50000"/>
                  </a:schemeClr>
                </a:solidFill>
              </a:rPr>
              <a:t>Langueur</a:t>
            </a:r>
            <a:r>
              <a:rPr lang="fr-FR" sz="2400" dirty="0" smtClean="0"/>
              <a:t> du morceau à enregistré = 5 s</a:t>
            </a:r>
          </a:p>
          <a:p>
            <a:r>
              <a:rPr lang="fr-FR" sz="2400" dirty="0" smtClean="0">
                <a:solidFill>
                  <a:schemeClr val="accent1">
                    <a:lumMod val="50000"/>
                  </a:schemeClr>
                </a:solidFill>
              </a:rPr>
              <a:t>Taux d'échantillonnage </a:t>
            </a:r>
            <a:r>
              <a:rPr lang="fr-FR" sz="2400" dirty="0" smtClean="0"/>
              <a:t>= 44100 Hz</a:t>
            </a:r>
          </a:p>
          <a:p>
            <a:r>
              <a:rPr lang="fr-FR" sz="2400" dirty="0" smtClean="0">
                <a:solidFill>
                  <a:schemeClr val="accent1">
                    <a:lumMod val="50000"/>
                  </a:schemeClr>
                </a:solidFill>
              </a:rPr>
              <a:t>Nombre du canaux </a:t>
            </a:r>
            <a:r>
              <a:rPr lang="fr-FR" sz="2400" dirty="0" smtClean="0"/>
              <a:t>= 2</a:t>
            </a:r>
          </a:p>
          <a:p>
            <a:r>
              <a:rPr lang="fr-FR" sz="2400" dirty="0" smtClean="0">
                <a:solidFill>
                  <a:srgbClr val="00B050"/>
                </a:solidFill>
              </a:rPr>
              <a:t>Nombre des bits </a:t>
            </a:r>
            <a:r>
              <a:rPr lang="fr-FR" sz="2400" dirty="0" smtClean="0"/>
              <a:t>= 16 </a:t>
            </a:r>
          </a:p>
        </p:txBody>
      </p:sp>
      <p:pic>
        <p:nvPicPr>
          <p:cNvPr id="2050" name="Picture 2"/>
          <p:cNvPicPr>
            <a:picLocks noChangeAspect="1" noChangeArrowheads="1"/>
          </p:cNvPicPr>
          <p:nvPr/>
        </p:nvPicPr>
        <p:blipFill>
          <a:blip r:embed="rId2"/>
          <a:srcRect/>
          <a:stretch>
            <a:fillRect/>
          </a:stretch>
        </p:blipFill>
        <p:spPr bwMode="auto">
          <a:xfrm>
            <a:off x="7204364" y="1281679"/>
            <a:ext cx="2008909" cy="1376971"/>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403398" y="2604655"/>
            <a:ext cx="5679854" cy="4029743"/>
          </a:xfrm>
          <a:prstGeom prst="rect">
            <a:avLst/>
          </a:prstGeom>
          <a:noFill/>
          <a:ln w="9525">
            <a:noFill/>
            <a:miter lim="800000"/>
            <a:headEnd/>
            <a:tailEnd/>
          </a:ln>
          <a:effectLst/>
        </p:spPr>
      </p:pic>
      <p:sp>
        <p:nvSpPr>
          <p:cNvPr id="36" name="Rectangle 35"/>
          <p:cNvSpPr/>
          <p:nvPr/>
        </p:nvSpPr>
        <p:spPr>
          <a:xfrm>
            <a:off x="333039" y="3895493"/>
            <a:ext cx="6220161" cy="2677656"/>
          </a:xfrm>
          <a:prstGeom prst="rect">
            <a:avLst/>
          </a:prstGeom>
        </p:spPr>
        <p:txBody>
          <a:bodyPr wrap="square">
            <a:spAutoFit/>
          </a:bodyPr>
          <a:lstStyle/>
          <a:p>
            <a:r>
              <a:rPr lang="fr-FR" sz="2400" dirty="0" smtClean="0"/>
              <a:t>L'utilisateur doit nommer le fichier audio qu'il tiendra son enregistrement sonore</a:t>
            </a:r>
          </a:p>
          <a:p>
            <a:endParaRPr lang="fr-FR" sz="2400" dirty="0" smtClean="0"/>
          </a:p>
          <a:p>
            <a:r>
              <a:rPr lang="fr-FR" sz="2400" dirty="0" smtClean="0"/>
              <a:t>L'enregistreur a une extension</a:t>
            </a:r>
            <a:r>
              <a:rPr lang="fr-FR" sz="2400" b="1" dirty="0" smtClean="0">
                <a:solidFill>
                  <a:srgbClr val="1C1C1C"/>
                </a:solidFill>
              </a:rPr>
              <a:t> </a:t>
            </a:r>
            <a:r>
              <a:rPr lang="fr-FR" sz="2400" b="1" dirty="0" smtClean="0">
                <a:solidFill>
                  <a:srgbClr val="008000"/>
                </a:solidFill>
              </a:rPr>
              <a:t>mp3</a:t>
            </a:r>
            <a:r>
              <a:rPr lang="fr-FR" sz="2400" b="1" dirty="0" smtClean="0">
                <a:solidFill>
                  <a:srgbClr val="1C1C1C"/>
                </a:solidFill>
              </a:rPr>
              <a:t> </a:t>
            </a:r>
            <a:r>
              <a:rPr lang="fr-FR" sz="2400" dirty="0" smtClean="0"/>
              <a:t>par défaut de fichier</a:t>
            </a:r>
          </a:p>
          <a:p>
            <a:r>
              <a:rPr lang="fr-FR" sz="2400" dirty="0" smtClean="0"/>
              <a:t>Exemple : </a:t>
            </a:r>
            <a:r>
              <a:rPr lang="fr-FR" sz="2400" dirty="0" smtClean="0">
                <a:solidFill>
                  <a:srgbClr val="C00000"/>
                </a:solidFill>
              </a:rPr>
              <a:t>test.mp3</a:t>
            </a:r>
          </a:p>
          <a:p>
            <a:endParaRPr lang="fr-FR" sz="2400" dirty="0" smtClean="0"/>
          </a:p>
        </p:txBody>
      </p:sp>
      <p:sp>
        <p:nvSpPr>
          <p:cNvPr id="38" name="Ellipse 37"/>
          <p:cNvSpPr/>
          <p:nvPr/>
        </p:nvSpPr>
        <p:spPr>
          <a:xfrm>
            <a:off x="6539346" y="5708073"/>
            <a:ext cx="1523999" cy="2632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1100588271"/>
      </p:ext>
    </p:extLst>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a:extLst>
              <a:ext uri="{FF2B5EF4-FFF2-40B4-BE49-F238E27FC236}">
                <a16:creationId xmlns:a16="http://schemas.microsoft.com/office/drawing/2014/main" xmlns="" id="{47BFF0FC-DCAB-47B2-8C30-94BCD79923D1}"/>
              </a:ext>
            </a:extLst>
          </p:cNvPr>
          <p:cNvGrpSpPr/>
          <p:nvPr/>
        </p:nvGrpSpPr>
        <p:grpSpPr>
          <a:xfrm>
            <a:off x="325880" y="845208"/>
            <a:ext cx="8167319" cy="142202"/>
            <a:chOff x="3632040" y="5304907"/>
            <a:chExt cx="8559959" cy="137006"/>
          </a:xfrm>
        </p:grpSpPr>
        <p:grpSp>
          <p:nvGrpSpPr>
            <p:cNvPr id="3" name="Group 26">
              <a:extLst>
                <a:ext uri="{FF2B5EF4-FFF2-40B4-BE49-F238E27FC236}">
                  <a16:creationId xmlns:a16="http://schemas.microsoft.com/office/drawing/2014/main" xmlns="" id="{C77B777B-DEA8-4573-8596-03CD5CF4ACD7}"/>
                </a:ext>
              </a:extLst>
            </p:cNvPr>
            <p:cNvGrpSpPr/>
            <p:nvPr/>
          </p:nvGrpSpPr>
          <p:grpSpPr>
            <a:xfrm>
              <a:off x="3632040" y="5310936"/>
              <a:ext cx="4279981" cy="130977"/>
              <a:chOff x="11445923" y="0"/>
              <a:chExt cx="1119115" cy="2552282"/>
            </a:xfrm>
          </p:grpSpPr>
          <p:sp>
            <p:nvSpPr>
              <p:cNvPr id="28" name="Rectangle 27">
                <a:extLst>
                  <a:ext uri="{FF2B5EF4-FFF2-40B4-BE49-F238E27FC236}">
                    <a16:creationId xmlns:a16="http://schemas.microsoft.com/office/drawing/2014/main" xmlns="" id="{AE60B278-363D-4CBD-BEC2-21DBD0331773}"/>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Rectangle 28">
                <a:extLst>
                  <a:ext uri="{FF2B5EF4-FFF2-40B4-BE49-F238E27FC236}">
                    <a16:creationId xmlns:a16="http://schemas.microsoft.com/office/drawing/2014/main" xmlns="" id="{8BC28E13-95D1-456C-9D5E-99C7C947E1E0}"/>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0" name="Rectangle 29">
                <a:extLst>
                  <a:ext uri="{FF2B5EF4-FFF2-40B4-BE49-F238E27FC236}">
                    <a16:creationId xmlns:a16="http://schemas.microsoft.com/office/drawing/2014/main" xmlns="" id="{B574B2F7-DAB3-42A4-AB9B-0B484B0455E9}"/>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4" name="Group 30">
              <a:extLst>
                <a:ext uri="{FF2B5EF4-FFF2-40B4-BE49-F238E27FC236}">
                  <a16:creationId xmlns:a16="http://schemas.microsoft.com/office/drawing/2014/main" xmlns="" id="{E451F46C-5462-4285-B560-9B15C506BCF2}"/>
                </a:ext>
              </a:extLst>
            </p:cNvPr>
            <p:cNvGrpSpPr/>
            <p:nvPr/>
          </p:nvGrpSpPr>
          <p:grpSpPr>
            <a:xfrm>
              <a:off x="7912018" y="5304907"/>
              <a:ext cx="4279981" cy="137006"/>
              <a:chOff x="11445923" y="0"/>
              <a:chExt cx="1119115" cy="2552282"/>
            </a:xfrm>
          </p:grpSpPr>
          <p:sp>
            <p:nvSpPr>
              <p:cNvPr id="32" name="Rectangle 31">
                <a:extLst>
                  <a:ext uri="{FF2B5EF4-FFF2-40B4-BE49-F238E27FC236}">
                    <a16:creationId xmlns:a16="http://schemas.microsoft.com/office/drawing/2014/main" xmlns="" id="{B4DDE81F-6471-4E3B-ACB1-05368C5221F6}"/>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Rectangle 32">
                <a:extLst>
                  <a:ext uri="{FF2B5EF4-FFF2-40B4-BE49-F238E27FC236}">
                    <a16:creationId xmlns:a16="http://schemas.microsoft.com/office/drawing/2014/main" xmlns="" id="{FF199574-BA69-4459-9AAF-BBE602C7B5A9}"/>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 name="Rectangle 33">
                <a:extLst>
                  <a:ext uri="{FF2B5EF4-FFF2-40B4-BE49-F238E27FC236}">
                    <a16:creationId xmlns:a16="http://schemas.microsoft.com/office/drawing/2014/main" xmlns="" id="{3C84CA51-8DA3-444D-9FC1-163933FD07B1}"/>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sp>
        <p:nvSpPr>
          <p:cNvPr id="35" name="Rectangle 34"/>
          <p:cNvSpPr/>
          <p:nvPr/>
        </p:nvSpPr>
        <p:spPr>
          <a:xfrm>
            <a:off x="282168" y="251752"/>
            <a:ext cx="3579826" cy="523220"/>
          </a:xfrm>
          <a:prstGeom prst="rect">
            <a:avLst/>
          </a:prstGeom>
        </p:spPr>
        <p:txBody>
          <a:bodyPr wrap="none">
            <a:spAutoFit/>
          </a:bodyPr>
          <a:lstStyle/>
          <a:p>
            <a:pPr algn="ctr"/>
            <a:r>
              <a:rPr lang="fr-FR" altLang="ko-KR" sz="2800" b="1" dirty="0" smtClean="0">
                <a:solidFill>
                  <a:schemeClr val="tx1">
                    <a:lumMod val="75000"/>
                    <a:lumOff val="25000"/>
                  </a:schemeClr>
                </a:solidFill>
              </a:rPr>
              <a:t>Enregistreur</a:t>
            </a:r>
            <a:r>
              <a:rPr lang="en-US" altLang="ko-KR" sz="2800" b="1" dirty="0" smtClean="0">
                <a:solidFill>
                  <a:schemeClr val="tx1">
                    <a:lumMod val="75000"/>
                    <a:lumOff val="25000"/>
                  </a:schemeClr>
                </a:solidFill>
              </a:rPr>
              <a:t> de son</a:t>
            </a:r>
          </a:p>
        </p:txBody>
      </p:sp>
      <p:sp>
        <p:nvSpPr>
          <p:cNvPr id="31" name="Rectangle 30"/>
          <p:cNvSpPr/>
          <p:nvPr/>
        </p:nvSpPr>
        <p:spPr>
          <a:xfrm>
            <a:off x="471580" y="2094407"/>
            <a:ext cx="6580382" cy="830997"/>
          </a:xfrm>
          <a:prstGeom prst="rect">
            <a:avLst/>
          </a:prstGeom>
        </p:spPr>
        <p:txBody>
          <a:bodyPr wrap="square">
            <a:spAutoFit/>
          </a:bodyPr>
          <a:lstStyle/>
          <a:p>
            <a:pPr>
              <a:buFont typeface="Arial" pitchFamily="34" charset="0"/>
              <a:buChar char="•"/>
            </a:pPr>
            <a:r>
              <a:rPr lang="fr-FR" sz="2400" dirty="0" smtClean="0"/>
              <a:t> Appuyez sur « </a:t>
            </a:r>
            <a:r>
              <a:rPr lang="fr-FR" sz="2400" dirty="0" smtClean="0">
                <a:solidFill>
                  <a:srgbClr val="0070C0"/>
                </a:solidFill>
              </a:rPr>
              <a:t>Start recording</a:t>
            </a:r>
            <a:r>
              <a:rPr lang="fr-FR" sz="2400" dirty="0" smtClean="0"/>
              <a:t> » pour ouvrir le microphone et commencer l'enregistrement</a:t>
            </a:r>
          </a:p>
        </p:txBody>
      </p:sp>
      <p:pic>
        <p:nvPicPr>
          <p:cNvPr id="3074" name="Picture 2"/>
          <p:cNvPicPr>
            <a:picLocks noChangeAspect="1" noChangeArrowheads="1"/>
          </p:cNvPicPr>
          <p:nvPr/>
        </p:nvPicPr>
        <p:blipFill>
          <a:blip r:embed="rId2"/>
          <a:srcRect/>
          <a:stretch>
            <a:fillRect/>
          </a:stretch>
        </p:blipFill>
        <p:spPr bwMode="auto">
          <a:xfrm>
            <a:off x="7719580" y="1115291"/>
            <a:ext cx="3790950" cy="2133600"/>
          </a:xfrm>
          <a:prstGeom prst="rect">
            <a:avLst/>
          </a:prstGeom>
          <a:noFill/>
          <a:ln w="9525">
            <a:noFill/>
            <a:miter lim="800000"/>
            <a:headEnd/>
            <a:tailEnd/>
          </a:ln>
          <a:effectLst/>
        </p:spPr>
      </p:pic>
      <p:sp>
        <p:nvSpPr>
          <p:cNvPr id="38" name="Ellipse 37"/>
          <p:cNvSpPr/>
          <p:nvPr/>
        </p:nvSpPr>
        <p:spPr>
          <a:xfrm>
            <a:off x="8963891" y="2964874"/>
            <a:ext cx="2604654" cy="36021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p:cNvSpPr/>
          <p:nvPr/>
        </p:nvSpPr>
        <p:spPr>
          <a:xfrm>
            <a:off x="8714509" y="1634836"/>
            <a:ext cx="1191491" cy="36021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75" name="Picture 3"/>
          <p:cNvPicPr>
            <a:picLocks noChangeAspect="1" noChangeArrowheads="1"/>
          </p:cNvPicPr>
          <p:nvPr/>
        </p:nvPicPr>
        <p:blipFill>
          <a:blip r:embed="rId3"/>
          <a:srcRect/>
          <a:stretch>
            <a:fillRect/>
          </a:stretch>
        </p:blipFill>
        <p:spPr bwMode="auto">
          <a:xfrm>
            <a:off x="7720878" y="4089256"/>
            <a:ext cx="3705225" cy="2143125"/>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1750436" y="3982316"/>
            <a:ext cx="4562475" cy="2495550"/>
          </a:xfrm>
          <a:prstGeom prst="rect">
            <a:avLst/>
          </a:prstGeom>
          <a:noFill/>
          <a:ln w="9525">
            <a:noFill/>
            <a:miter lim="800000"/>
            <a:headEnd/>
            <a:tailEnd/>
          </a:ln>
          <a:effectLst/>
        </p:spPr>
      </p:pic>
      <p:sp>
        <p:nvSpPr>
          <p:cNvPr id="21" name="Ellipse 20"/>
          <p:cNvSpPr/>
          <p:nvPr/>
        </p:nvSpPr>
        <p:spPr>
          <a:xfrm>
            <a:off x="8908473" y="4613563"/>
            <a:ext cx="762000" cy="31865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4" name="Connecteur droit avec flèche 23"/>
          <p:cNvCxnSpPr/>
          <p:nvPr/>
        </p:nvCxnSpPr>
        <p:spPr>
          <a:xfrm rot="16200000" flipH="1">
            <a:off x="9379529" y="3740726"/>
            <a:ext cx="471054" cy="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rot="10800000">
            <a:off x="6525492" y="5209310"/>
            <a:ext cx="1052945" cy="1385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Ellipse 38"/>
          <p:cNvSpPr/>
          <p:nvPr/>
        </p:nvSpPr>
        <p:spPr>
          <a:xfrm>
            <a:off x="1468582" y="4530436"/>
            <a:ext cx="997527" cy="27709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Ellipse 39"/>
          <p:cNvSpPr/>
          <p:nvPr/>
        </p:nvSpPr>
        <p:spPr>
          <a:xfrm>
            <a:off x="8839200" y="5957456"/>
            <a:ext cx="2604654" cy="36021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Rectangle 40"/>
          <p:cNvSpPr/>
          <p:nvPr/>
        </p:nvSpPr>
        <p:spPr>
          <a:xfrm>
            <a:off x="478455" y="1387825"/>
            <a:ext cx="5973751" cy="461665"/>
          </a:xfrm>
          <a:prstGeom prst="rect">
            <a:avLst/>
          </a:prstGeom>
        </p:spPr>
        <p:txBody>
          <a:bodyPr wrap="none">
            <a:spAutoFit/>
          </a:bodyPr>
          <a:lstStyle/>
          <a:p>
            <a:pPr>
              <a:buFont typeface="Arial" pitchFamily="34" charset="0"/>
              <a:buChar char="•"/>
            </a:pPr>
            <a:r>
              <a:rPr lang="fr-FR" sz="2400" dirty="0" smtClean="0"/>
              <a:t> Après avoir nommé le fichier audio (</a:t>
            </a:r>
            <a:r>
              <a:rPr lang="fr-FR" sz="2400" dirty="0" smtClean="0">
                <a:solidFill>
                  <a:srgbClr val="C00000"/>
                </a:solidFill>
              </a:rPr>
              <a:t>test</a:t>
            </a:r>
            <a:r>
              <a:rPr lang="fr-FR" sz="2400" dirty="0" smtClean="0"/>
              <a:t>).</a:t>
            </a:r>
          </a:p>
        </p:txBody>
      </p:sp>
      <p:sp>
        <p:nvSpPr>
          <p:cNvPr id="42" name="Rectangle 41"/>
          <p:cNvSpPr/>
          <p:nvPr/>
        </p:nvSpPr>
        <p:spPr>
          <a:xfrm>
            <a:off x="492306" y="3036512"/>
            <a:ext cx="6448819" cy="830997"/>
          </a:xfrm>
          <a:prstGeom prst="rect">
            <a:avLst/>
          </a:prstGeom>
        </p:spPr>
        <p:txBody>
          <a:bodyPr wrap="square">
            <a:spAutoFit/>
          </a:bodyPr>
          <a:lstStyle/>
          <a:p>
            <a:pPr>
              <a:buFont typeface="Arial" pitchFamily="34" charset="0"/>
              <a:buChar char="•"/>
            </a:pPr>
            <a:r>
              <a:rPr lang="fr-FR" sz="2400" dirty="0" smtClean="0"/>
              <a:t> L'utilisateur peut ajouter directement son fichier audio à la </a:t>
            </a:r>
            <a:r>
              <a:rPr lang="fr-FR" sz="2400" dirty="0" smtClean="0">
                <a:solidFill>
                  <a:srgbClr val="008000"/>
                </a:solidFill>
              </a:rPr>
              <a:t>liste d’audio </a:t>
            </a:r>
            <a:r>
              <a:rPr lang="fr-FR" sz="2400" dirty="0" smtClean="0"/>
              <a:t>pour jouer.</a:t>
            </a:r>
          </a:p>
        </p:txBody>
      </p:sp>
    </p:spTree>
    <p:extLst>
      <p:ext uri="{BB962C8B-B14F-4D97-AF65-F5344CB8AC3E}">
        <p14:creationId xmlns:p14="http://schemas.microsoft.com/office/powerpoint/2010/main" xmlns="" val="1100588271"/>
      </p:ext>
    </p:extLst>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a:extLst>
              <a:ext uri="{FF2B5EF4-FFF2-40B4-BE49-F238E27FC236}">
                <a16:creationId xmlns:a16="http://schemas.microsoft.com/office/drawing/2014/main" xmlns="" id="{47BFF0FC-DCAB-47B2-8C30-94BCD79923D1}"/>
              </a:ext>
            </a:extLst>
          </p:cNvPr>
          <p:cNvGrpSpPr/>
          <p:nvPr/>
        </p:nvGrpSpPr>
        <p:grpSpPr>
          <a:xfrm>
            <a:off x="325880" y="845208"/>
            <a:ext cx="8167319" cy="142202"/>
            <a:chOff x="3632040" y="5304907"/>
            <a:chExt cx="8559959" cy="137006"/>
          </a:xfrm>
        </p:grpSpPr>
        <p:grpSp>
          <p:nvGrpSpPr>
            <p:cNvPr id="3" name="Group 26">
              <a:extLst>
                <a:ext uri="{FF2B5EF4-FFF2-40B4-BE49-F238E27FC236}">
                  <a16:creationId xmlns:a16="http://schemas.microsoft.com/office/drawing/2014/main" xmlns="" id="{C77B777B-DEA8-4573-8596-03CD5CF4ACD7}"/>
                </a:ext>
              </a:extLst>
            </p:cNvPr>
            <p:cNvGrpSpPr/>
            <p:nvPr/>
          </p:nvGrpSpPr>
          <p:grpSpPr>
            <a:xfrm>
              <a:off x="3632040" y="5310936"/>
              <a:ext cx="4279981" cy="130977"/>
              <a:chOff x="11445923" y="0"/>
              <a:chExt cx="1119115" cy="2552282"/>
            </a:xfrm>
          </p:grpSpPr>
          <p:sp>
            <p:nvSpPr>
              <p:cNvPr id="28" name="Rectangle 27">
                <a:extLst>
                  <a:ext uri="{FF2B5EF4-FFF2-40B4-BE49-F238E27FC236}">
                    <a16:creationId xmlns:a16="http://schemas.microsoft.com/office/drawing/2014/main" xmlns="" id="{AE60B278-363D-4CBD-BEC2-21DBD0331773}"/>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Rectangle 28">
                <a:extLst>
                  <a:ext uri="{FF2B5EF4-FFF2-40B4-BE49-F238E27FC236}">
                    <a16:creationId xmlns:a16="http://schemas.microsoft.com/office/drawing/2014/main" xmlns="" id="{8BC28E13-95D1-456C-9D5E-99C7C947E1E0}"/>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0" name="Rectangle 29">
                <a:extLst>
                  <a:ext uri="{FF2B5EF4-FFF2-40B4-BE49-F238E27FC236}">
                    <a16:creationId xmlns:a16="http://schemas.microsoft.com/office/drawing/2014/main" xmlns="" id="{B574B2F7-DAB3-42A4-AB9B-0B484B0455E9}"/>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4" name="Group 30">
              <a:extLst>
                <a:ext uri="{FF2B5EF4-FFF2-40B4-BE49-F238E27FC236}">
                  <a16:creationId xmlns:a16="http://schemas.microsoft.com/office/drawing/2014/main" xmlns="" id="{E451F46C-5462-4285-B560-9B15C506BCF2}"/>
                </a:ext>
              </a:extLst>
            </p:cNvPr>
            <p:cNvGrpSpPr/>
            <p:nvPr/>
          </p:nvGrpSpPr>
          <p:grpSpPr>
            <a:xfrm>
              <a:off x="7912018" y="5304907"/>
              <a:ext cx="4279981" cy="137006"/>
              <a:chOff x="11445923" y="0"/>
              <a:chExt cx="1119115" cy="2552282"/>
            </a:xfrm>
          </p:grpSpPr>
          <p:sp>
            <p:nvSpPr>
              <p:cNvPr id="32" name="Rectangle 31">
                <a:extLst>
                  <a:ext uri="{FF2B5EF4-FFF2-40B4-BE49-F238E27FC236}">
                    <a16:creationId xmlns:a16="http://schemas.microsoft.com/office/drawing/2014/main" xmlns="" id="{B4DDE81F-6471-4E3B-ACB1-05368C5221F6}"/>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Rectangle 32">
                <a:extLst>
                  <a:ext uri="{FF2B5EF4-FFF2-40B4-BE49-F238E27FC236}">
                    <a16:creationId xmlns:a16="http://schemas.microsoft.com/office/drawing/2014/main" xmlns="" id="{FF199574-BA69-4459-9AAF-BBE602C7B5A9}"/>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 name="Rectangle 33">
                <a:extLst>
                  <a:ext uri="{FF2B5EF4-FFF2-40B4-BE49-F238E27FC236}">
                    <a16:creationId xmlns:a16="http://schemas.microsoft.com/office/drawing/2014/main" xmlns="" id="{3C84CA51-8DA3-444D-9FC1-163933FD07B1}"/>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sp>
        <p:nvSpPr>
          <p:cNvPr id="35" name="Rectangle 34"/>
          <p:cNvSpPr/>
          <p:nvPr/>
        </p:nvSpPr>
        <p:spPr>
          <a:xfrm>
            <a:off x="282168" y="251752"/>
            <a:ext cx="1582484" cy="523220"/>
          </a:xfrm>
          <a:prstGeom prst="rect">
            <a:avLst/>
          </a:prstGeom>
        </p:spPr>
        <p:txBody>
          <a:bodyPr wrap="none">
            <a:spAutoFit/>
          </a:bodyPr>
          <a:lstStyle/>
          <a:p>
            <a:pPr algn="ctr"/>
            <a:r>
              <a:rPr lang="fr-FR" altLang="ko-KR" sz="2800" b="1" dirty="0" smtClean="0">
                <a:solidFill>
                  <a:schemeClr val="tx1">
                    <a:lumMod val="75000"/>
                    <a:lumOff val="25000"/>
                  </a:schemeClr>
                </a:solidFill>
              </a:rPr>
              <a:t>Filtrage </a:t>
            </a:r>
            <a:endParaRPr lang="en-US" altLang="ko-KR" sz="2800" b="1" dirty="0" smtClean="0">
              <a:solidFill>
                <a:schemeClr val="tx1">
                  <a:lumMod val="75000"/>
                  <a:lumOff val="25000"/>
                </a:schemeClr>
              </a:solidFill>
            </a:endParaRPr>
          </a:p>
        </p:txBody>
      </p:sp>
      <p:pic>
        <p:nvPicPr>
          <p:cNvPr id="4098" name="Picture 2"/>
          <p:cNvPicPr>
            <a:picLocks noChangeAspect="1" noChangeArrowheads="1"/>
          </p:cNvPicPr>
          <p:nvPr/>
        </p:nvPicPr>
        <p:blipFill>
          <a:blip r:embed="rId2"/>
          <a:srcRect/>
          <a:stretch>
            <a:fillRect/>
          </a:stretch>
        </p:blipFill>
        <p:spPr bwMode="auto">
          <a:xfrm>
            <a:off x="7018114" y="3796146"/>
            <a:ext cx="4599930" cy="2479962"/>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7448524" y="1382220"/>
            <a:ext cx="3358021" cy="1931605"/>
          </a:xfrm>
          <a:prstGeom prst="rect">
            <a:avLst/>
          </a:prstGeom>
          <a:noFill/>
          <a:ln w="9525">
            <a:noFill/>
            <a:miter lim="800000"/>
            <a:headEnd/>
            <a:tailEnd/>
          </a:ln>
          <a:effectLst/>
        </p:spPr>
      </p:pic>
      <p:sp>
        <p:nvSpPr>
          <p:cNvPr id="36" name="Rectangle 35"/>
          <p:cNvSpPr/>
          <p:nvPr/>
        </p:nvSpPr>
        <p:spPr>
          <a:xfrm>
            <a:off x="401782" y="1290973"/>
            <a:ext cx="6096000" cy="1938992"/>
          </a:xfrm>
          <a:prstGeom prst="rect">
            <a:avLst/>
          </a:prstGeom>
        </p:spPr>
        <p:txBody>
          <a:bodyPr wrap="square">
            <a:spAutoFit/>
          </a:bodyPr>
          <a:lstStyle/>
          <a:p>
            <a:r>
              <a:rPr lang="fr-FR" sz="2400" dirty="0" smtClean="0"/>
              <a:t>La fonction « </a:t>
            </a:r>
            <a:r>
              <a:rPr lang="fr-FR" sz="2400" dirty="0" smtClean="0">
                <a:solidFill>
                  <a:schemeClr val="accent1">
                    <a:lumMod val="50000"/>
                  </a:schemeClr>
                </a:solidFill>
              </a:rPr>
              <a:t>Filtering</a:t>
            </a:r>
            <a:r>
              <a:rPr lang="fr-FR" sz="2400" dirty="0" smtClean="0"/>
              <a:t> » utilisée sur le fichier audio sélectionné, applique un filtre </a:t>
            </a:r>
            <a:r>
              <a:rPr lang="fr-FR" sz="2400" dirty="0" smtClean="0">
                <a:solidFill>
                  <a:srgbClr val="008000"/>
                </a:solidFill>
              </a:rPr>
              <a:t>passe-bas</a:t>
            </a:r>
            <a:r>
              <a:rPr lang="fr-FR" sz="2400" dirty="0" smtClean="0"/>
              <a:t> avec une fréquence de coupure </a:t>
            </a:r>
          </a:p>
          <a:p>
            <a:r>
              <a:rPr lang="fr-FR" sz="2400" dirty="0" smtClean="0">
                <a:solidFill>
                  <a:srgbClr val="0070C0"/>
                </a:solidFill>
              </a:rPr>
              <a:t>fc = 3000 Hz </a:t>
            </a:r>
            <a:r>
              <a:rPr lang="fr-FR" sz="2400" dirty="0" smtClean="0"/>
              <a:t>,sur le signal audio qui filtre les segments audio haute fréquence.</a:t>
            </a:r>
          </a:p>
        </p:txBody>
      </p:sp>
      <p:pic>
        <p:nvPicPr>
          <p:cNvPr id="4100" name="Picture 4"/>
          <p:cNvPicPr>
            <a:picLocks noChangeAspect="1" noChangeArrowheads="1"/>
          </p:cNvPicPr>
          <p:nvPr/>
        </p:nvPicPr>
        <p:blipFill>
          <a:blip r:embed="rId4"/>
          <a:srcRect/>
          <a:stretch>
            <a:fillRect/>
          </a:stretch>
        </p:blipFill>
        <p:spPr bwMode="auto">
          <a:xfrm>
            <a:off x="615661" y="3352798"/>
            <a:ext cx="5535757" cy="3241964"/>
          </a:xfrm>
          <a:prstGeom prst="rect">
            <a:avLst/>
          </a:prstGeom>
          <a:noFill/>
          <a:ln w="9525">
            <a:noFill/>
            <a:miter lim="800000"/>
            <a:headEnd/>
            <a:tailEnd/>
          </a:ln>
          <a:effectLst/>
        </p:spPr>
      </p:pic>
    </p:spTree>
    <p:extLst>
      <p:ext uri="{BB962C8B-B14F-4D97-AF65-F5344CB8AC3E}">
        <p14:creationId xmlns:p14="http://schemas.microsoft.com/office/powerpoint/2010/main" xmlns="" val="1100588271"/>
      </p:ext>
    </p:extLst>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a:extLst>
              <a:ext uri="{FF2B5EF4-FFF2-40B4-BE49-F238E27FC236}">
                <a16:creationId xmlns:a16="http://schemas.microsoft.com/office/drawing/2014/main" xmlns="" id="{47BFF0FC-DCAB-47B2-8C30-94BCD79923D1}"/>
              </a:ext>
            </a:extLst>
          </p:cNvPr>
          <p:cNvGrpSpPr/>
          <p:nvPr/>
        </p:nvGrpSpPr>
        <p:grpSpPr>
          <a:xfrm>
            <a:off x="325880" y="845208"/>
            <a:ext cx="8167319" cy="142202"/>
            <a:chOff x="3632040" y="5304907"/>
            <a:chExt cx="8559959" cy="137006"/>
          </a:xfrm>
        </p:grpSpPr>
        <p:grpSp>
          <p:nvGrpSpPr>
            <p:cNvPr id="3" name="Group 26">
              <a:extLst>
                <a:ext uri="{FF2B5EF4-FFF2-40B4-BE49-F238E27FC236}">
                  <a16:creationId xmlns:a16="http://schemas.microsoft.com/office/drawing/2014/main" xmlns="" id="{C77B777B-DEA8-4573-8596-03CD5CF4ACD7}"/>
                </a:ext>
              </a:extLst>
            </p:cNvPr>
            <p:cNvGrpSpPr/>
            <p:nvPr/>
          </p:nvGrpSpPr>
          <p:grpSpPr>
            <a:xfrm>
              <a:off x="3632040" y="5310936"/>
              <a:ext cx="4279981" cy="130977"/>
              <a:chOff x="11445923" y="0"/>
              <a:chExt cx="1119115" cy="2552282"/>
            </a:xfrm>
          </p:grpSpPr>
          <p:sp>
            <p:nvSpPr>
              <p:cNvPr id="28" name="Rectangle 27">
                <a:extLst>
                  <a:ext uri="{FF2B5EF4-FFF2-40B4-BE49-F238E27FC236}">
                    <a16:creationId xmlns:a16="http://schemas.microsoft.com/office/drawing/2014/main" xmlns="" id="{AE60B278-363D-4CBD-BEC2-21DBD0331773}"/>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Rectangle 28">
                <a:extLst>
                  <a:ext uri="{FF2B5EF4-FFF2-40B4-BE49-F238E27FC236}">
                    <a16:creationId xmlns:a16="http://schemas.microsoft.com/office/drawing/2014/main" xmlns="" id="{8BC28E13-95D1-456C-9D5E-99C7C947E1E0}"/>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0" name="Rectangle 29">
                <a:extLst>
                  <a:ext uri="{FF2B5EF4-FFF2-40B4-BE49-F238E27FC236}">
                    <a16:creationId xmlns:a16="http://schemas.microsoft.com/office/drawing/2014/main" xmlns="" id="{B574B2F7-DAB3-42A4-AB9B-0B484B0455E9}"/>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4" name="Group 30">
              <a:extLst>
                <a:ext uri="{FF2B5EF4-FFF2-40B4-BE49-F238E27FC236}">
                  <a16:creationId xmlns:a16="http://schemas.microsoft.com/office/drawing/2014/main" xmlns="" id="{E451F46C-5462-4285-B560-9B15C506BCF2}"/>
                </a:ext>
              </a:extLst>
            </p:cNvPr>
            <p:cNvGrpSpPr/>
            <p:nvPr/>
          </p:nvGrpSpPr>
          <p:grpSpPr>
            <a:xfrm>
              <a:off x="7912018" y="5304907"/>
              <a:ext cx="4279981" cy="137006"/>
              <a:chOff x="11445923" y="0"/>
              <a:chExt cx="1119115" cy="2552282"/>
            </a:xfrm>
          </p:grpSpPr>
          <p:sp>
            <p:nvSpPr>
              <p:cNvPr id="32" name="Rectangle 31">
                <a:extLst>
                  <a:ext uri="{FF2B5EF4-FFF2-40B4-BE49-F238E27FC236}">
                    <a16:creationId xmlns:a16="http://schemas.microsoft.com/office/drawing/2014/main" xmlns="" id="{B4DDE81F-6471-4E3B-ACB1-05368C5221F6}"/>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Rectangle 32">
                <a:extLst>
                  <a:ext uri="{FF2B5EF4-FFF2-40B4-BE49-F238E27FC236}">
                    <a16:creationId xmlns:a16="http://schemas.microsoft.com/office/drawing/2014/main" xmlns="" id="{FF199574-BA69-4459-9AAF-BBE602C7B5A9}"/>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 name="Rectangle 33">
                <a:extLst>
                  <a:ext uri="{FF2B5EF4-FFF2-40B4-BE49-F238E27FC236}">
                    <a16:creationId xmlns:a16="http://schemas.microsoft.com/office/drawing/2014/main" xmlns="" id="{3C84CA51-8DA3-444D-9FC1-163933FD07B1}"/>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sp>
        <p:nvSpPr>
          <p:cNvPr id="35" name="Rectangle 34"/>
          <p:cNvSpPr/>
          <p:nvPr/>
        </p:nvSpPr>
        <p:spPr>
          <a:xfrm>
            <a:off x="282168" y="251752"/>
            <a:ext cx="2581156" cy="523220"/>
          </a:xfrm>
          <a:prstGeom prst="rect">
            <a:avLst/>
          </a:prstGeom>
        </p:spPr>
        <p:txBody>
          <a:bodyPr wrap="none">
            <a:spAutoFit/>
          </a:bodyPr>
          <a:lstStyle/>
          <a:p>
            <a:pPr algn="ctr"/>
            <a:r>
              <a:rPr lang="fr-FR" altLang="ko-KR" sz="2800" b="1" dirty="0" smtClean="0">
                <a:solidFill>
                  <a:schemeClr val="tx1">
                    <a:lumMod val="75000"/>
                    <a:lumOff val="25000"/>
                  </a:schemeClr>
                </a:solidFill>
              </a:rPr>
              <a:t>Compression </a:t>
            </a:r>
            <a:endParaRPr lang="en-US" altLang="ko-KR" sz="2800" b="1" dirty="0" smtClean="0">
              <a:solidFill>
                <a:schemeClr val="tx1">
                  <a:lumMod val="75000"/>
                  <a:lumOff val="25000"/>
                </a:schemeClr>
              </a:solidFill>
            </a:endParaRPr>
          </a:p>
        </p:txBody>
      </p:sp>
      <p:sp>
        <p:nvSpPr>
          <p:cNvPr id="36" name="Rectangle 35"/>
          <p:cNvSpPr/>
          <p:nvPr/>
        </p:nvSpPr>
        <p:spPr>
          <a:xfrm>
            <a:off x="401782" y="1290973"/>
            <a:ext cx="6096000" cy="3785652"/>
          </a:xfrm>
          <a:prstGeom prst="rect">
            <a:avLst/>
          </a:prstGeom>
        </p:spPr>
        <p:txBody>
          <a:bodyPr wrap="square">
            <a:spAutoFit/>
          </a:bodyPr>
          <a:lstStyle/>
          <a:p>
            <a:r>
              <a:rPr lang="fr-FR" sz="2400" dirty="0" smtClean="0"/>
              <a:t>La fonction de compression </a:t>
            </a:r>
            <a:r>
              <a:rPr lang="fr-FR" sz="2400" dirty="0" smtClean="0">
                <a:solidFill>
                  <a:srgbClr val="0066CC"/>
                </a:solidFill>
              </a:rPr>
              <a:t>réduit</a:t>
            </a:r>
            <a:r>
              <a:rPr lang="fr-FR" sz="2400" dirty="0" smtClean="0"/>
              <a:t> la taille du fichier audio en diminuant la </a:t>
            </a:r>
            <a:r>
              <a:rPr lang="fr-FR" sz="2400" dirty="0" smtClean="0">
                <a:solidFill>
                  <a:srgbClr val="C00000"/>
                </a:solidFill>
              </a:rPr>
              <a:t>fréquence d'échantillonnage (fe</a:t>
            </a:r>
            <a:r>
              <a:rPr lang="fr-FR" sz="1400" dirty="0" smtClean="0">
                <a:solidFill>
                  <a:srgbClr val="C00000"/>
                </a:solidFill>
              </a:rPr>
              <a:t>comp </a:t>
            </a:r>
            <a:r>
              <a:rPr lang="fr-FR" sz="2400" dirty="0" smtClean="0">
                <a:solidFill>
                  <a:srgbClr val="C00000"/>
                </a:solidFill>
              </a:rPr>
              <a:t>= 22050 Hz) </a:t>
            </a:r>
            <a:r>
              <a:rPr lang="fr-FR" sz="2400" dirty="0" smtClean="0"/>
              <a:t>de moitié.</a:t>
            </a:r>
          </a:p>
          <a:p>
            <a:r>
              <a:rPr lang="fr-FR" sz="2400" dirty="0" smtClean="0"/>
              <a:t> cela réduit la Quantité d’informations.</a:t>
            </a:r>
          </a:p>
          <a:p>
            <a:endParaRPr lang="fr-FR" sz="2400" dirty="0" smtClean="0"/>
          </a:p>
          <a:p>
            <a:r>
              <a:rPr lang="fr-FR" sz="2400" dirty="0" smtClean="0"/>
              <a:t>Taille de fichier « test » </a:t>
            </a:r>
            <a:r>
              <a:rPr lang="fr-FR" sz="2400" dirty="0" smtClean="0">
                <a:solidFill>
                  <a:srgbClr val="002060"/>
                </a:solidFill>
              </a:rPr>
              <a:t>original</a:t>
            </a:r>
            <a:r>
              <a:rPr lang="fr-FR" sz="2400" dirty="0" smtClean="0"/>
              <a:t> = 79 Ko</a:t>
            </a:r>
          </a:p>
          <a:p>
            <a:r>
              <a:rPr lang="fr-FR" sz="2400" dirty="0" smtClean="0"/>
              <a:t>Taille de fichier « test » </a:t>
            </a:r>
            <a:r>
              <a:rPr lang="fr-FR" sz="2400" dirty="0" smtClean="0">
                <a:solidFill>
                  <a:srgbClr val="002060"/>
                </a:solidFill>
              </a:rPr>
              <a:t>compressé</a:t>
            </a:r>
            <a:r>
              <a:rPr lang="fr-FR" sz="2400" dirty="0" smtClean="0"/>
              <a:t> = 20 Ko</a:t>
            </a:r>
          </a:p>
          <a:p>
            <a:r>
              <a:rPr lang="fr-FR" sz="2400" dirty="0" smtClean="0">
                <a:solidFill>
                  <a:srgbClr val="7030A0"/>
                </a:solidFill>
              </a:rPr>
              <a:t>Taux de compression </a:t>
            </a:r>
            <a:r>
              <a:rPr lang="fr-FR" sz="2400" dirty="0" smtClean="0"/>
              <a:t>= </a:t>
            </a:r>
            <a:r>
              <a:rPr lang="fr-FR" sz="2400" b="1" dirty="0" smtClean="0">
                <a:solidFill>
                  <a:schemeClr val="bg2">
                    <a:lumMod val="25000"/>
                  </a:schemeClr>
                </a:solidFill>
              </a:rPr>
              <a:t>74.68 % </a:t>
            </a:r>
          </a:p>
          <a:p>
            <a:endParaRPr lang="fr-FR" sz="2400" dirty="0" smtClean="0"/>
          </a:p>
        </p:txBody>
      </p:sp>
      <p:pic>
        <p:nvPicPr>
          <p:cNvPr id="1026" name="Picture 2"/>
          <p:cNvPicPr>
            <a:picLocks noChangeAspect="1" noChangeArrowheads="1"/>
          </p:cNvPicPr>
          <p:nvPr/>
        </p:nvPicPr>
        <p:blipFill>
          <a:blip r:embed="rId2"/>
          <a:srcRect/>
          <a:stretch>
            <a:fillRect/>
          </a:stretch>
        </p:blipFill>
        <p:spPr bwMode="auto">
          <a:xfrm>
            <a:off x="7024255" y="1367444"/>
            <a:ext cx="3713018" cy="2227811"/>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737927" y="4031673"/>
            <a:ext cx="4737966" cy="609167"/>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2498562" y="4918363"/>
            <a:ext cx="7023842" cy="1394979"/>
          </a:xfrm>
          <a:prstGeom prst="rect">
            <a:avLst/>
          </a:prstGeom>
          <a:noFill/>
          <a:ln w="9525">
            <a:noFill/>
            <a:miter lim="800000"/>
            <a:headEnd/>
            <a:tailEnd/>
          </a:ln>
          <a:effectLst/>
        </p:spPr>
      </p:pic>
      <p:sp>
        <p:nvSpPr>
          <p:cNvPr id="18" name="Rectangle 17"/>
          <p:cNvSpPr/>
          <p:nvPr/>
        </p:nvSpPr>
        <p:spPr>
          <a:xfrm>
            <a:off x="8091055" y="5015345"/>
            <a:ext cx="1537854" cy="134389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1100588271"/>
      </p:ext>
    </p:extLst>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a:extLst>
              <a:ext uri="{FF2B5EF4-FFF2-40B4-BE49-F238E27FC236}">
                <a16:creationId xmlns:a16="http://schemas.microsoft.com/office/drawing/2014/main" xmlns="" id="{47BFF0FC-DCAB-47B2-8C30-94BCD79923D1}"/>
              </a:ext>
            </a:extLst>
          </p:cNvPr>
          <p:cNvGrpSpPr/>
          <p:nvPr/>
        </p:nvGrpSpPr>
        <p:grpSpPr>
          <a:xfrm>
            <a:off x="325880" y="845208"/>
            <a:ext cx="8167319" cy="142202"/>
            <a:chOff x="3632040" y="5304907"/>
            <a:chExt cx="8559959" cy="137006"/>
          </a:xfrm>
        </p:grpSpPr>
        <p:grpSp>
          <p:nvGrpSpPr>
            <p:cNvPr id="3" name="Group 26">
              <a:extLst>
                <a:ext uri="{FF2B5EF4-FFF2-40B4-BE49-F238E27FC236}">
                  <a16:creationId xmlns:a16="http://schemas.microsoft.com/office/drawing/2014/main" xmlns="" id="{C77B777B-DEA8-4573-8596-03CD5CF4ACD7}"/>
                </a:ext>
              </a:extLst>
            </p:cNvPr>
            <p:cNvGrpSpPr/>
            <p:nvPr/>
          </p:nvGrpSpPr>
          <p:grpSpPr>
            <a:xfrm>
              <a:off x="3632040" y="5310936"/>
              <a:ext cx="4279981" cy="130977"/>
              <a:chOff x="11445923" y="0"/>
              <a:chExt cx="1119115" cy="2552282"/>
            </a:xfrm>
          </p:grpSpPr>
          <p:sp>
            <p:nvSpPr>
              <p:cNvPr id="28" name="Rectangle 27">
                <a:extLst>
                  <a:ext uri="{FF2B5EF4-FFF2-40B4-BE49-F238E27FC236}">
                    <a16:creationId xmlns:a16="http://schemas.microsoft.com/office/drawing/2014/main" xmlns="" id="{AE60B278-363D-4CBD-BEC2-21DBD0331773}"/>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Rectangle 28">
                <a:extLst>
                  <a:ext uri="{FF2B5EF4-FFF2-40B4-BE49-F238E27FC236}">
                    <a16:creationId xmlns:a16="http://schemas.microsoft.com/office/drawing/2014/main" xmlns="" id="{8BC28E13-95D1-456C-9D5E-99C7C947E1E0}"/>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0" name="Rectangle 29">
                <a:extLst>
                  <a:ext uri="{FF2B5EF4-FFF2-40B4-BE49-F238E27FC236}">
                    <a16:creationId xmlns:a16="http://schemas.microsoft.com/office/drawing/2014/main" xmlns="" id="{B574B2F7-DAB3-42A4-AB9B-0B484B0455E9}"/>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4" name="Group 30">
              <a:extLst>
                <a:ext uri="{FF2B5EF4-FFF2-40B4-BE49-F238E27FC236}">
                  <a16:creationId xmlns:a16="http://schemas.microsoft.com/office/drawing/2014/main" xmlns="" id="{E451F46C-5462-4285-B560-9B15C506BCF2}"/>
                </a:ext>
              </a:extLst>
            </p:cNvPr>
            <p:cNvGrpSpPr/>
            <p:nvPr/>
          </p:nvGrpSpPr>
          <p:grpSpPr>
            <a:xfrm>
              <a:off x="7912018" y="5304907"/>
              <a:ext cx="4279981" cy="137006"/>
              <a:chOff x="11445923" y="0"/>
              <a:chExt cx="1119115" cy="2552282"/>
            </a:xfrm>
          </p:grpSpPr>
          <p:sp>
            <p:nvSpPr>
              <p:cNvPr id="32" name="Rectangle 31">
                <a:extLst>
                  <a:ext uri="{FF2B5EF4-FFF2-40B4-BE49-F238E27FC236}">
                    <a16:creationId xmlns:a16="http://schemas.microsoft.com/office/drawing/2014/main" xmlns="" id="{B4DDE81F-6471-4E3B-ACB1-05368C5221F6}"/>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Rectangle 32">
                <a:extLst>
                  <a:ext uri="{FF2B5EF4-FFF2-40B4-BE49-F238E27FC236}">
                    <a16:creationId xmlns:a16="http://schemas.microsoft.com/office/drawing/2014/main" xmlns="" id="{FF199574-BA69-4459-9AAF-BBE602C7B5A9}"/>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 name="Rectangle 33">
                <a:extLst>
                  <a:ext uri="{FF2B5EF4-FFF2-40B4-BE49-F238E27FC236}">
                    <a16:creationId xmlns:a16="http://schemas.microsoft.com/office/drawing/2014/main" xmlns="" id="{3C84CA51-8DA3-444D-9FC1-163933FD07B1}"/>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sp>
        <p:nvSpPr>
          <p:cNvPr id="35" name="Rectangle 34"/>
          <p:cNvSpPr/>
          <p:nvPr/>
        </p:nvSpPr>
        <p:spPr>
          <a:xfrm>
            <a:off x="282168" y="251752"/>
            <a:ext cx="1603324" cy="523220"/>
          </a:xfrm>
          <a:prstGeom prst="rect">
            <a:avLst/>
          </a:prstGeom>
        </p:spPr>
        <p:txBody>
          <a:bodyPr wrap="none">
            <a:spAutoFit/>
          </a:bodyPr>
          <a:lstStyle/>
          <a:p>
            <a:pPr algn="ctr"/>
            <a:r>
              <a:rPr lang="fr-FR" altLang="ko-KR" sz="2800" b="1" dirty="0" smtClean="0">
                <a:solidFill>
                  <a:schemeClr val="tx1">
                    <a:lumMod val="75000"/>
                    <a:lumOff val="25000"/>
                  </a:schemeClr>
                </a:solidFill>
              </a:rPr>
              <a:t>Codage </a:t>
            </a:r>
            <a:endParaRPr lang="en-US" altLang="ko-KR" sz="2800" b="1" dirty="0" smtClean="0">
              <a:solidFill>
                <a:schemeClr val="tx1">
                  <a:lumMod val="75000"/>
                  <a:lumOff val="25000"/>
                </a:schemeClr>
              </a:solidFill>
            </a:endParaRPr>
          </a:p>
        </p:txBody>
      </p:sp>
      <p:pic>
        <p:nvPicPr>
          <p:cNvPr id="2050" name="Picture 2"/>
          <p:cNvPicPr>
            <a:picLocks noChangeAspect="1" noChangeArrowheads="1"/>
          </p:cNvPicPr>
          <p:nvPr/>
        </p:nvPicPr>
        <p:blipFill>
          <a:blip r:embed="rId2"/>
          <a:srcRect/>
          <a:stretch>
            <a:fillRect/>
          </a:stretch>
        </p:blipFill>
        <p:spPr bwMode="auto">
          <a:xfrm>
            <a:off x="6793058" y="2646218"/>
            <a:ext cx="4969451" cy="2951018"/>
          </a:xfrm>
          <a:prstGeom prst="rect">
            <a:avLst/>
          </a:prstGeom>
          <a:noFill/>
          <a:ln w="9525">
            <a:noFill/>
            <a:miter lim="800000"/>
            <a:headEnd/>
            <a:tailEnd/>
          </a:ln>
          <a:effectLst/>
        </p:spPr>
      </p:pic>
      <p:sp>
        <p:nvSpPr>
          <p:cNvPr id="21" name="Rectangle 20"/>
          <p:cNvSpPr/>
          <p:nvPr/>
        </p:nvSpPr>
        <p:spPr>
          <a:xfrm>
            <a:off x="471055" y="1595735"/>
            <a:ext cx="6096000" cy="1569660"/>
          </a:xfrm>
          <a:prstGeom prst="rect">
            <a:avLst/>
          </a:prstGeom>
        </p:spPr>
        <p:txBody>
          <a:bodyPr>
            <a:spAutoFit/>
          </a:bodyPr>
          <a:lstStyle/>
          <a:p>
            <a:r>
              <a:rPr lang="fr-FR" sz="2400" dirty="0" smtClean="0"/>
              <a:t>Pour visualiser le processus de codage. Le fonction de codage code les échantillons audio (</a:t>
            </a:r>
            <a:r>
              <a:rPr lang="fr-FR" sz="2400" dirty="0" smtClean="0">
                <a:solidFill>
                  <a:srgbClr val="0070C0"/>
                </a:solidFill>
              </a:rPr>
              <a:t>les 100 premiers échantillons</a:t>
            </a:r>
            <a:r>
              <a:rPr lang="fr-FR" sz="2400" dirty="0" smtClean="0"/>
              <a:t>) sous </a:t>
            </a:r>
            <a:r>
              <a:rPr lang="fr-FR" sz="2400" dirty="0" smtClean="0">
                <a:solidFill>
                  <a:srgbClr val="C00000"/>
                </a:solidFill>
              </a:rPr>
              <a:t>16 </a:t>
            </a:r>
            <a:r>
              <a:rPr lang="fr-FR" sz="2400" dirty="0" smtClean="0">
                <a:solidFill>
                  <a:srgbClr val="C00000"/>
                </a:solidFill>
              </a:rPr>
              <a:t>bits</a:t>
            </a:r>
          </a:p>
        </p:txBody>
      </p:sp>
      <p:pic>
        <p:nvPicPr>
          <p:cNvPr id="1027" name="Picture 3"/>
          <p:cNvPicPr>
            <a:picLocks noChangeAspect="1" noChangeArrowheads="1"/>
          </p:cNvPicPr>
          <p:nvPr/>
        </p:nvPicPr>
        <p:blipFill>
          <a:blip r:embed="rId3"/>
          <a:srcRect/>
          <a:stretch>
            <a:fillRect/>
          </a:stretch>
        </p:blipFill>
        <p:spPr bwMode="auto">
          <a:xfrm>
            <a:off x="651158" y="3782293"/>
            <a:ext cx="5621488" cy="702686"/>
          </a:xfrm>
          <a:prstGeom prst="rect">
            <a:avLst/>
          </a:prstGeom>
          <a:noFill/>
          <a:ln w="9525">
            <a:noFill/>
            <a:miter lim="800000"/>
            <a:headEnd/>
            <a:tailEnd/>
          </a:ln>
          <a:effectLst/>
        </p:spPr>
      </p:pic>
      <p:sp>
        <p:nvSpPr>
          <p:cNvPr id="20" name="Ellipse 19"/>
          <p:cNvSpPr/>
          <p:nvPr/>
        </p:nvSpPr>
        <p:spPr>
          <a:xfrm>
            <a:off x="5430982" y="3920837"/>
            <a:ext cx="817419" cy="387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p:cNvSpPr/>
          <p:nvPr/>
        </p:nvSpPr>
        <p:spPr>
          <a:xfrm>
            <a:off x="637309" y="4170218"/>
            <a:ext cx="817419" cy="387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1100588271"/>
      </p:ext>
    </p:extLst>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a:extLst>
              <a:ext uri="{FF2B5EF4-FFF2-40B4-BE49-F238E27FC236}">
                <a16:creationId xmlns:a16="http://schemas.microsoft.com/office/drawing/2014/main" xmlns="" id="{47BFF0FC-DCAB-47B2-8C30-94BCD79923D1}"/>
              </a:ext>
            </a:extLst>
          </p:cNvPr>
          <p:cNvGrpSpPr/>
          <p:nvPr/>
        </p:nvGrpSpPr>
        <p:grpSpPr>
          <a:xfrm>
            <a:off x="325880" y="845208"/>
            <a:ext cx="8167319" cy="142202"/>
            <a:chOff x="3632040" y="5304907"/>
            <a:chExt cx="8559959" cy="137006"/>
          </a:xfrm>
        </p:grpSpPr>
        <p:grpSp>
          <p:nvGrpSpPr>
            <p:cNvPr id="3" name="Group 26">
              <a:extLst>
                <a:ext uri="{FF2B5EF4-FFF2-40B4-BE49-F238E27FC236}">
                  <a16:creationId xmlns:a16="http://schemas.microsoft.com/office/drawing/2014/main" xmlns="" id="{C77B777B-DEA8-4573-8596-03CD5CF4ACD7}"/>
                </a:ext>
              </a:extLst>
            </p:cNvPr>
            <p:cNvGrpSpPr/>
            <p:nvPr/>
          </p:nvGrpSpPr>
          <p:grpSpPr>
            <a:xfrm>
              <a:off x="3632040" y="5310936"/>
              <a:ext cx="4279981" cy="130977"/>
              <a:chOff x="11445923" y="0"/>
              <a:chExt cx="1119115" cy="2552282"/>
            </a:xfrm>
          </p:grpSpPr>
          <p:sp>
            <p:nvSpPr>
              <p:cNvPr id="28" name="Rectangle 27">
                <a:extLst>
                  <a:ext uri="{FF2B5EF4-FFF2-40B4-BE49-F238E27FC236}">
                    <a16:creationId xmlns:a16="http://schemas.microsoft.com/office/drawing/2014/main" xmlns="" id="{AE60B278-363D-4CBD-BEC2-21DBD0331773}"/>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Rectangle 28">
                <a:extLst>
                  <a:ext uri="{FF2B5EF4-FFF2-40B4-BE49-F238E27FC236}">
                    <a16:creationId xmlns:a16="http://schemas.microsoft.com/office/drawing/2014/main" xmlns="" id="{8BC28E13-95D1-456C-9D5E-99C7C947E1E0}"/>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0" name="Rectangle 29">
                <a:extLst>
                  <a:ext uri="{FF2B5EF4-FFF2-40B4-BE49-F238E27FC236}">
                    <a16:creationId xmlns:a16="http://schemas.microsoft.com/office/drawing/2014/main" xmlns="" id="{B574B2F7-DAB3-42A4-AB9B-0B484B0455E9}"/>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4" name="Group 30">
              <a:extLst>
                <a:ext uri="{FF2B5EF4-FFF2-40B4-BE49-F238E27FC236}">
                  <a16:creationId xmlns:a16="http://schemas.microsoft.com/office/drawing/2014/main" xmlns="" id="{E451F46C-5462-4285-B560-9B15C506BCF2}"/>
                </a:ext>
              </a:extLst>
            </p:cNvPr>
            <p:cNvGrpSpPr/>
            <p:nvPr/>
          </p:nvGrpSpPr>
          <p:grpSpPr>
            <a:xfrm>
              <a:off x="7912018" y="5304907"/>
              <a:ext cx="4279981" cy="137006"/>
              <a:chOff x="11445923" y="0"/>
              <a:chExt cx="1119115" cy="2552282"/>
            </a:xfrm>
          </p:grpSpPr>
          <p:sp>
            <p:nvSpPr>
              <p:cNvPr id="32" name="Rectangle 31">
                <a:extLst>
                  <a:ext uri="{FF2B5EF4-FFF2-40B4-BE49-F238E27FC236}">
                    <a16:creationId xmlns:a16="http://schemas.microsoft.com/office/drawing/2014/main" xmlns="" id="{B4DDE81F-6471-4E3B-ACB1-05368C5221F6}"/>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Rectangle 32">
                <a:extLst>
                  <a:ext uri="{FF2B5EF4-FFF2-40B4-BE49-F238E27FC236}">
                    <a16:creationId xmlns:a16="http://schemas.microsoft.com/office/drawing/2014/main" xmlns="" id="{FF199574-BA69-4459-9AAF-BBE602C7B5A9}"/>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 name="Rectangle 33">
                <a:extLst>
                  <a:ext uri="{FF2B5EF4-FFF2-40B4-BE49-F238E27FC236}">
                    <a16:creationId xmlns:a16="http://schemas.microsoft.com/office/drawing/2014/main" xmlns="" id="{3C84CA51-8DA3-444D-9FC1-163933FD07B1}"/>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sp>
        <p:nvSpPr>
          <p:cNvPr id="35" name="Rectangle 34"/>
          <p:cNvSpPr/>
          <p:nvPr/>
        </p:nvSpPr>
        <p:spPr>
          <a:xfrm>
            <a:off x="282168" y="251752"/>
            <a:ext cx="1603324" cy="523220"/>
          </a:xfrm>
          <a:prstGeom prst="rect">
            <a:avLst/>
          </a:prstGeom>
        </p:spPr>
        <p:txBody>
          <a:bodyPr wrap="none">
            <a:spAutoFit/>
          </a:bodyPr>
          <a:lstStyle/>
          <a:p>
            <a:pPr algn="ctr"/>
            <a:r>
              <a:rPr lang="fr-FR" altLang="ko-KR" sz="2800" b="1" dirty="0" smtClean="0">
                <a:solidFill>
                  <a:schemeClr val="tx1">
                    <a:lumMod val="75000"/>
                    <a:lumOff val="25000"/>
                  </a:schemeClr>
                </a:solidFill>
              </a:rPr>
              <a:t>Codage </a:t>
            </a:r>
            <a:endParaRPr lang="en-US" altLang="ko-KR" sz="2800" b="1" dirty="0" smtClean="0">
              <a:solidFill>
                <a:schemeClr val="tx1">
                  <a:lumMod val="75000"/>
                  <a:lumOff val="25000"/>
                </a:schemeClr>
              </a:solidFill>
            </a:endParaRPr>
          </a:p>
        </p:txBody>
      </p:sp>
      <p:sp>
        <p:nvSpPr>
          <p:cNvPr id="16" name="Rectangle 15"/>
          <p:cNvSpPr/>
          <p:nvPr/>
        </p:nvSpPr>
        <p:spPr>
          <a:xfrm>
            <a:off x="415636" y="1124680"/>
            <a:ext cx="7550727" cy="461665"/>
          </a:xfrm>
          <a:prstGeom prst="rect">
            <a:avLst/>
          </a:prstGeom>
        </p:spPr>
        <p:txBody>
          <a:bodyPr wrap="square">
            <a:spAutoFit/>
          </a:bodyPr>
          <a:lstStyle/>
          <a:p>
            <a:r>
              <a:rPr lang="fr-FR" sz="2400" dirty="0" smtClean="0"/>
              <a:t>On obtient alors une signal carré varie entre 0 et 1:</a:t>
            </a:r>
            <a:endParaRPr lang="fr-FR" sz="2400" dirty="0" smtClean="0">
              <a:solidFill>
                <a:srgbClr val="C00000"/>
              </a:solidFill>
            </a:endParaRPr>
          </a:p>
        </p:txBody>
      </p:sp>
      <p:pic>
        <p:nvPicPr>
          <p:cNvPr id="3075" name="Picture 3"/>
          <p:cNvPicPr>
            <a:picLocks noChangeAspect="1" noChangeArrowheads="1"/>
          </p:cNvPicPr>
          <p:nvPr/>
        </p:nvPicPr>
        <p:blipFill>
          <a:blip r:embed="rId2"/>
          <a:srcRect/>
          <a:stretch>
            <a:fillRect/>
          </a:stretch>
        </p:blipFill>
        <p:spPr bwMode="auto">
          <a:xfrm>
            <a:off x="1177638" y="1647826"/>
            <a:ext cx="5530715" cy="3395230"/>
          </a:xfrm>
          <a:prstGeom prst="rect">
            <a:avLst/>
          </a:prstGeom>
          <a:noFill/>
          <a:ln w="9525">
            <a:noFill/>
            <a:miter lim="800000"/>
            <a:headEnd/>
            <a:tailEnd/>
          </a:ln>
          <a:effectLst/>
        </p:spPr>
      </p:pic>
      <p:grpSp>
        <p:nvGrpSpPr>
          <p:cNvPr id="22" name="Group 5">
            <a:extLst>
              <a:ext uri="{FF2B5EF4-FFF2-40B4-BE49-F238E27FC236}">
                <a16:creationId xmlns:a16="http://schemas.microsoft.com/office/drawing/2014/main" xmlns="" id="{AAB0186C-AAF4-46BD-8458-B078D8493DA3}"/>
              </a:ext>
            </a:extLst>
          </p:cNvPr>
          <p:cNvGrpSpPr/>
          <p:nvPr/>
        </p:nvGrpSpPr>
        <p:grpSpPr>
          <a:xfrm>
            <a:off x="3749185" y="2022763"/>
            <a:ext cx="4840634" cy="4627419"/>
            <a:chOff x="1060021" y="1473417"/>
            <a:chExt cx="4479725" cy="4499333"/>
          </a:xfrm>
        </p:grpSpPr>
        <p:sp>
          <p:nvSpPr>
            <p:cNvPr id="23" name="Freeform 5">
              <a:extLst>
                <a:ext uri="{FF2B5EF4-FFF2-40B4-BE49-F238E27FC236}">
                  <a16:creationId xmlns:a16="http://schemas.microsoft.com/office/drawing/2014/main" xmlns="" id="{E9C7A73B-FB1C-4561-88FB-9178EFAA0BD6}"/>
                </a:ext>
              </a:extLst>
            </p:cNvPr>
            <p:cNvSpPr>
              <a:spLocks/>
            </p:cNvSpPr>
            <p:nvPr/>
          </p:nvSpPr>
          <p:spPr bwMode="auto">
            <a:xfrm>
              <a:off x="1880026" y="2059900"/>
              <a:ext cx="1474227" cy="461699"/>
            </a:xfrm>
            <a:custGeom>
              <a:avLst/>
              <a:gdLst>
                <a:gd name="T0" fmla="*/ 206 w 426"/>
                <a:gd name="T1" fmla="*/ 0 h 132"/>
                <a:gd name="T2" fmla="*/ 403 w 426"/>
                <a:gd name="T3" fmla="*/ 73 h 132"/>
                <a:gd name="T4" fmla="*/ 413 w 426"/>
                <a:gd name="T5" fmla="*/ 83 h 132"/>
                <a:gd name="T6" fmla="*/ 414 w 426"/>
                <a:gd name="T7" fmla="*/ 120 h 132"/>
                <a:gd name="T8" fmla="*/ 376 w 426"/>
                <a:gd name="T9" fmla="*/ 121 h 132"/>
                <a:gd name="T10" fmla="*/ 307 w 426"/>
                <a:gd name="T11" fmla="*/ 75 h 132"/>
                <a:gd name="T12" fmla="*/ 60 w 426"/>
                <a:gd name="T13" fmla="*/ 114 h 132"/>
                <a:gd name="T14" fmla="*/ 52 w 426"/>
                <a:gd name="T15" fmla="*/ 121 h 132"/>
                <a:gd name="T16" fmla="*/ 13 w 426"/>
                <a:gd name="T17" fmla="*/ 120 h 132"/>
                <a:gd name="T18" fmla="*/ 15 w 426"/>
                <a:gd name="T19" fmla="*/ 82 h 132"/>
                <a:gd name="T20" fmla="*/ 152 w 426"/>
                <a:gd name="T21" fmla="*/ 8 h 132"/>
                <a:gd name="T22" fmla="*/ 206 w 426"/>
                <a:gd name="T2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132">
                  <a:moveTo>
                    <a:pt x="206" y="0"/>
                  </a:moveTo>
                  <a:cubicBezTo>
                    <a:pt x="285" y="3"/>
                    <a:pt x="350" y="24"/>
                    <a:pt x="403" y="73"/>
                  </a:cubicBezTo>
                  <a:cubicBezTo>
                    <a:pt x="407" y="76"/>
                    <a:pt x="410" y="79"/>
                    <a:pt x="413" y="83"/>
                  </a:cubicBezTo>
                  <a:cubicBezTo>
                    <a:pt x="424" y="95"/>
                    <a:pt x="426" y="108"/>
                    <a:pt x="414" y="120"/>
                  </a:cubicBezTo>
                  <a:cubicBezTo>
                    <a:pt x="402" y="132"/>
                    <a:pt x="390" y="131"/>
                    <a:pt x="376" y="121"/>
                  </a:cubicBezTo>
                  <a:cubicBezTo>
                    <a:pt x="354" y="105"/>
                    <a:pt x="332" y="86"/>
                    <a:pt x="307" y="75"/>
                  </a:cubicBezTo>
                  <a:cubicBezTo>
                    <a:pt x="217" y="36"/>
                    <a:pt x="134" y="51"/>
                    <a:pt x="60" y="114"/>
                  </a:cubicBezTo>
                  <a:cubicBezTo>
                    <a:pt x="57" y="116"/>
                    <a:pt x="55" y="119"/>
                    <a:pt x="52" y="121"/>
                  </a:cubicBezTo>
                  <a:cubicBezTo>
                    <a:pt x="39" y="132"/>
                    <a:pt x="25" y="132"/>
                    <a:pt x="13" y="120"/>
                  </a:cubicBezTo>
                  <a:cubicBezTo>
                    <a:pt x="0" y="107"/>
                    <a:pt x="3" y="93"/>
                    <a:pt x="15" y="82"/>
                  </a:cubicBezTo>
                  <a:cubicBezTo>
                    <a:pt x="53" y="43"/>
                    <a:pt x="100" y="19"/>
                    <a:pt x="152" y="8"/>
                  </a:cubicBezTo>
                  <a:cubicBezTo>
                    <a:pt x="172" y="4"/>
                    <a:pt x="193" y="2"/>
                    <a:pt x="20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gn="l" rtl="0">
                <a:defRPr/>
              </a:pPr>
              <a:endParaRPr lang="en-US" kern="1200" dirty="0">
                <a:solidFill>
                  <a:srgbClr val="282F39"/>
                </a:solidFill>
                <a:latin typeface="Calibri" panose="020F0502020204030204"/>
                <a:ea typeface="+mn-ea"/>
                <a:cs typeface="+mn-cs"/>
              </a:endParaRPr>
            </a:p>
          </p:txBody>
        </p:sp>
        <p:sp>
          <p:nvSpPr>
            <p:cNvPr id="24" name="Freeform 6">
              <a:extLst>
                <a:ext uri="{FF2B5EF4-FFF2-40B4-BE49-F238E27FC236}">
                  <a16:creationId xmlns:a16="http://schemas.microsoft.com/office/drawing/2014/main" xmlns="" id="{13F1DB45-0E76-423F-B319-285F2ED7821A}"/>
                </a:ext>
              </a:extLst>
            </p:cNvPr>
            <p:cNvSpPr>
              <a:spLocks noEditPoints="1"/>
            </p:cNvSpPr>
            <p:nvPr/>
          </p:nvSpPr>
          <p:spPr bwMode="auto">
            <a:xfrm>
              <a:off x="1060021" y="1473417"/>
              <a:ext cx="4479725" cy="4499333"/>
            </a:xfrm>
            <a:custGeom>
              <a:avLst/>
              <a:gdLst>
                <a:gd name="T0" fmla="*/ 1257 w 1295"/>
                <a:gd name="T1" fmla="*/ 1098 h 1289"/>
                <a:gd name="T2" fmla="*/ 1123 w 1295"/>
                <a:gd name="T3" fmla="*/ 981 h 1289"/>
                <a:gd name="T4" fmla="*/ 895 w 1295"/>
                <a:gd name="T5" fmla="*/ 781 h 1289"/>
                <a:gd name="T6" fmla="*/ 872 w 1295"/>
                <a:gd name="T7" fmla="*/ 773 h 1289"/>
                <a:gd name="T8" fmla="*/ 816 w 1295"/>
                <a:gd name="T9" fmla="*/ 752 h 1289"/>
                <a:gd name="T10" fmla="*/ 814 w 1295"/>
                <a:gd name="T11" fmla="*/ 722 h 1289"/>
                <a:gd name="T12" fmla="*/ 825 w 1295"/>
                <a:gd name="T13" fmla="*/ 706 h 1289"/>
                <a:gd name="T14" fmla="*/ 903 w 1295"/>
                <a:gd name="T15" fmla="*/ 452 h 1289"/>
                <a:gd name="T16" fmla="*/ 452 w 1295"/>
                <a:gd name="T17" fmla="*/ 0 h 1289"/>
                <a:gd name="T18" fmla="*/ 0 w 1295"/>
                <a:gd name="T19" fmla="*/ 452 h 1289"/>
                <a:gd name="T20" fmla="*/ 452 w 1295"/>
                <a:gd name="T21" fmla="*/ 903 h 1289"/>
                <a:gd name="T22" fmla="*/ 697 w 1295"/>
                <a:gd name="T23" fmla="*/ 831 h 1289"/>
                <a:gd name="T24" fmla="*/ 704 w 1295"/>
                <a:gd name="T25" fmla="*/ 826 h 1289"/>
                <a:gd name="T26" fmla="*/ 705 w 1295"/>
                <a:gd name="T27" fmla="*/ 826 h 1289"/>
                <a:gd name="T28" fmla="*/ 714 w 1295"/>
                <a:gd name="T29" fmla="*/ 819 h 1289"/>
                <a:gd name="T30" fmla="*/ 757 w 1295"/>
                <a:gd name="T31" fmla="*/ 822 h 1289"/>
                <a:gd name="T32" fmla="*/ 774 w 1295"/>
                <a:gd name="T33" fmla="*/ 869 h 1289"/>
                <a:gd name="T34" fmla="*/ 786 w 1295"/>
                <a:gd name="T35" fmla="*/ 900 h 1289"/>
                <a:gd name="T36" fmla="*/ 1109 w 1295"/>
                <a:gd name="T37" fmla="*/ 1268 h 1289"/>
                <a:gd name="T38" fmla="*/ 1159 w 1295"/>
                <a:gd name="T39" fmla="*/ 1284 h 1289"/>
                <a:gd name="T40" fmla="*/ 1278 w 1295"/>
                <a:gd name="T41" fmla="*/ 1181 h 1289"/>
                <a:gd name="T42" fmla="*/ 1257 w 1295"/>
                <a:gd name="T43" fmla="*/ 1098 h 1289"/>
                <a:gd name="T44" fmla="*/ 90 w 1295"/>
                <a:gd name="T45" fmla="*/ 452 h 1289"/>
                <a:gd name="T46" fmla="*/ 452 w 1295"/>
                <a:gd name="T47" fmla="*/ 90 h 1289"/>
                <a:gd name="T48" fmla="*/ 813 w 1295"/>
                <a:gd name="T49" fmla="*/ 452 h 1289"/>
                <a:gd name="T50" fmla="*/ 452 w 1295"/>
                <a:gd name="T51" fmla="*/ 813 h 1289"/>
                <a:gd name="T52" fmla="*/ 90 w 1295"/>
                <a:gd name="T53" fmla="*/ 452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95" h="1289">
                  <a:moveTo>
                    <a:pt x="1257" y="1098"/>
                  </a:moveTo>
                  <a:cubicBezTo>
                    <a:pt x="1212" y="1059"/>
                    <a:pt x="1168" y="1020"/>
                    <a:pt x="1123" y="981"/>
                  </a:cubicBezTo>
                  <a:cubicBezTo>
                    <a:pt x="1047" y="914"/>
                    <a:pt x="971" y="847"/>
                    <a:pt x="895" y="781"/>
                  </a:cubicBezTo>
                  <a:cubicBezTo>
                    <a:pt x="889" y="776"/>
                    <a:pt x="878" y="770"/>
                    <a:pt x="872" y="773"/>
                  </a:cubicBezTo>
                  <a:cubicBezTo>
                    <a:pt x="846" y="783"/>
                    <a:pt x="832" y="768"/>
                    <a:pt x="816" y="752"/>
                  </a:cubicBezTo>
                  <a:cubicBezTo>
                    <a:pt x="805" y="741"/>
                    <a:pt x="805" y="734"/>
                    <a:pt x="814" y="722"/>
                  </a:cubicBezTo>
                  <a:cubicBezTo>
                    <a:pt x="817" y="717"/>
                    <a:pt x="821" y="712"/>
                    <a:pt x="825" y="706"/>
                  </a:cubicBezTo>
                  <a:cubicBezTo>
                    <a:pt x="874" y="634"/>
                    <a:pt x="903" y="546"/>
                    <a:pt x="903" y="452"/>
                  </a:cubicBezTo>
                  <a:cubicBezTo>
                    <a:pt x="903" y="202"/>
                    <a:pt x="701" y="0"/>
                    <a:pt x="452" y="0"/>
                  </a:cubicBezTo>
                  <a:cubicBezTo>
                    <a:pt x="202" y="0"/>
                    <a:pt x="0" y="202"/>
                    <a:pt x="0" y="452"/>
                  </a:cubicBezTo>
                  <a:cubicBezTo>
                    <a:pt x="0" y="701"/>
                    <a:pt x="202" y="903"/>
                    <a:pt x="452" y="903"/>
                  </a:cubicBezTo>
                  <a:cubicBezTo>
                    <a:pt x="542" y="903"/>
                    <a:pt x="626" y="877"/>
                    <a:pt x="697" y="831"/>
                  </a:cubicBezTo>
                  <a:cubicBezTo>
                    <a:pt x="699" y="829"/>
                    <a:pt x="702" y="828"/>
                    <a:pt x="704" y="826"/>
                  </a:cubicBezTo>
                  <a:cubicBezTo>
                    <a:pt x="704" y="826"/>
                    <a:pt x="704" y="826"/>
                    <a:pt x="705" y="826"/>
                  </a:cubicBezTo>
                  <a:cubicBezTo>
                    <a:pt x="708" y="824"/>
                    <a:pt x="711" y="822"/>
                    <a:pt x="714" y="819"/>
                  </a:cubicBezTo>
                  <a:cubicBezTo>
                    <a:pt x="732" y="807"/>
                    <a:pt x="742" y="805"/>
                    <a:pt x="757" y="822"/>
                  </a:cubicBezTo>
                  <a:cubicBezTo>
                    <a:pt x="769" y="836"/>
                    <a:pt x="781" y="847"/>
                    <a:pt x="774" y="869"/>
                  </a:cubicBezTo>
                  <a:cubicBezTo>
                    <a:pt x="771" y="877"/>
                    <a:pt x="779" y="892"/>
                    <a:pt x="786" y="900"/>
                  </a:cubicBezTo>
                  <a:cubicBezTo>
                    <a:pt x="893" y="1023"/>
                    <a:pt x="1001" y="1146"/>
                    <a:pt x="1109" y="1268"/>
                  </a:cubicBezTo>
                  <a:cubicBezTo>
                    <a:pt x="1122" y="1284"/>
                    <a:pt x="1139" y="1289"/>
                    <a:pt x="1159" y="1284"/>
                  </a:cubicBezTo>
                  <a:cubicBezTo>
                    <a:pt x="1216" y="1270"/>
                    <a:pt x="1256" y="1234"/>
                    <a:pt x="1278" y="1181"/>
                  </a:cubicBezTo>
                  <a:cubicBezTo>
                    <a:pt x="1295" y="1141"/>
                    <a:pt x="1290" y="1127"/>
                    <a:pt x="1257" y="1098"/>
                  </a:cubicBezTo>
                  <a:close/>
                  <a:moveTo>
                    <a:pt x="90" y="452"/>
                  </a:moveTo>
                  <a:cubicBezTo>
                    <a:pt x="90" y="252"/>
                    <a:pt x="252" y="90"/>
                    <a:pt x="452" y="90"/>
                  </a:cubicBezTo>
                  <a:cubicBezTo>
                    <a:pt x="651" y="90"/>
                    <a:pt x="813" y="252"/>
                    <a:pt x="813" y="452"/>
                  </a:cubicBezTo>
                  <a:cubicBezTo>
                    <a:pt x="813" y="651"/>
                    <a:pt x="651" y="813"/>
                    <a:pt x="452" y="813"/>
                  </a:cubicBezTo>
                  <a:cubicBezTo>
                    <a:pt x="252" y="813"/>
                    <a:pt x="90" y="651"/>
                    <a:pt x="90" y="45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l" rtl="0">
                <a:defRPr/>
              </a:pPr>
              <a:endParaRPr lang="en-US" kern="1200">
                <a:solidFill>
                  <a:srgbClr val="282F39"/>
                </a:solidFill>
                <a:latin typeface="Calibri" panose="020F0502020204030204"/>
                <a:ea typeface="+mn-ea"/>
                <a:cs typeface="+mn-cs"/>
              </a:endParaRPr>
            </a:p>
          </p:txBody>
        </p:sp>
      </p:grpSp>
      <p:sp>
        <p:nvSpPr>
          <p:cNvPr id="25" name="Ellipse 24"/>
          <p:cNvSpPr/>
          <p:nvPr/>
        </p:nvSpPr>
        <p:spPr>
          <a:xfrm>
            <a:off x="3920837" y="2202872"/>
            <a:ext cx="3034146" cy="2895600"/>
          </a:xfrm>
          <a:prstGeom prst="ellipse">
            <a:avLst/>
          </a:prstGeom>
          <a:blipFill dpi="0" rotWithShape="1">
            <a:blip r:embed="rId3">
              <a:lum/>
            </a:blip>
            <a:srcRect/>
            <a:stretch>
              <a:fillRect/>
            </a:stretch>
          </a:blipFill>
          <a:ln>
            <a:noFill/>
          </a:ln>
          <a:effectLst>
            <a:outerShdw blurRad="50800" dist="50800" dir="5400000" algn="ctr" rotWithShape="0">
              <a:schemeClr val="bg1"/>
            </a:outerShdw>
          </a:effectLst>
          <a:scene3d>
            <a:camera prst="orthographicFront"/>
            <a:lightRig rig="threePt" dir="t">
              <a:rot lat="0" lon="0" rev="600000"/>
            </a:lightRig>
          </a:scene3d>
          <a:sp3d extrusionH="114300">
            <a:extrusionClr>
              <a:srgbClr val="00206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p:cNvSpPr/>
          <p:nvPr/>
        </p:nvSpPr>
        <p:spPr>
          <a:xfrm>
            <a:off x="8312727" y="1443335"/>
            <a:ext cx="3879273" cy="461665"/>
          </a:xfrm>
          <a:prstGeom prst="rect">
            <a:avLst/>
          </a:prstGeom>
        </p:spPr>
        <p:txBody>
          <a:bodyPr wrap="square">
            <a:spAutoFit/>
          </a:bodyPr>
          <a:lstStyle/>
          <a:p>
            <a:r>
              <a:rPr lang="fr-FR" sz="2400" dirty="0" smtClean="0">
                <a:solidFill>
                  <a:srgbClr val="0070C0"/>
                </a:solidFill>
              </a:rPr>
              <a:t>Symbole décimal/binaire</a:t>
            </a:r>
          </a:p>
        </p:txBody>
      </p:sp>
      <p:pic>
        <p:nvPicPr>
          <p:cNvPr id="2050" name="Picture 2"/>
          <p:cNvPicPr>
            <a:picLocks noChangeAspect="1" noChangeArrowheads="1"/>
          </p:cNvPicPr>
          <p:nvPr/>
        </p:nvPicPr>
        <p:blipFill>
          <a:blip r:embed="rId4"/>
          <a:srcRect/>
          <a:stretch>
            <a:fillRect/>
          </a:stretch>
        </p:blipFill>
        <p:spPr bwMode="auto">
          <a:xfrm>
            <a:off x="9415463" y="2437534"/>
            <a:ext cx="1590675" cy="2343150"/>
          </a:xfrm>
          <a:prstGeom prst="rect">
            <a:avLst/>
          </a:prstGeom>
          <a:noFill/>
          <a:ln w="9525">
            <a:noFill/>
            <a:miter lim="800000"/>
            <a:headEnd/>
            <a:tailEnd/>
          </a:ln>
          <a:effectLst/>
        </p:spPr>
      </p:pic>
    </p:spTree>
    <p:extLst>
      <p:ext uri="{BB962C8B-B14F-4D97-AF65-F5344CB8AC3E}">
        <p14:creationId xmlns:p14="http://schemas.microsoft.com/office/powerpoint/2010/main" xmlns="" val="1100588271"/>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a:extLst>
              <a:ext uri="{FF2B5EF4-FFF2-40B4-BE49-F238E27FC236}">
                <a16:creationId xmlns:a16="http://schemas.microsoft.com/office/drawing/2014/main" xmlns="" id="{47BFF0FC-DCAB-47B2-8C30-94BCD79923D1}"/>
              </a:ext>
            </a:extLst>
          </p:cNvPr>
          <p:cNvGrpSpPr/>
          <p:nvPr/>
        </p:nvGrpSpPr>
        <p:grpSpPr>
          <a:xfrm>
            <a:off x="325880" y="845208"/>
            <a:ext cx="8167319" cy="142202"/>
            <a:chOff x="3632040" y="5304907"/>
            <a:chExt cx="8559959" cy="137006"/>
          </a:xfrm>
        </p:grpSpPr>
        <p:grpSp>
          <p:nvGrpSpPr>
            <p:cNvPr id="3" name="Group 26">
              <a:extLst>
                <a:ext uri="{FF2B5EF4-FFF2-40B4-BE49-F238E27FC236}">
                  <a16:creationId xmlns:a16="http://schemas.microsoft.com/office/drawing/2014/main" xmlns="" id="{C77B777B-DEA8-4573-8596-03CD5CF4ACD7}"/>
                </a:ext>
              </a:extLst>
            </p:cNvPr>
            <p:cNvGrpSpPr/>
            <p:nvPr/>
          </p:nvGrpSpPr>
          <p:grpSpPr>
            <a:xfrm>
              <a:off x="3632040" y="5310936"/>
              <a:ext cx="4279981" cy="130977"/>
              <a:chOff x="11445923" y="0"/>
              <a:chExt cx="1119115" cy="2552282"/>
            </a:xfrm>
          </p:grpSpPr>
          <p:sp>
            <p:nvSpPr>
              <p:cNvPr id="28" name="Rectangle 27">
                <a:extLst>
                  <a:ext uri="{FF2B5EF4-FFF2-40B4-BE49-F238E27FC236}">
                    <a16:creationId xmlns:a16="http://schemas.microsoft.com/office/drawing/2014/main" xmlns="" id="{AE60B278-363D-4CBD-BEC2-21DBD0331773}"/>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Rectangle 28">
                <a:extLst>
                  <a:ext uri="{FF2B5EF4-FFF2-40B4-BE49-F238E27FC236}">
                    <a16:creationId xmlns:a16="http://schemas.microsoft.com/office/drawing/2014/main" xmlns="" id="{8BC28E13-95D1-456C-9D5E-99C7C947E1E0}"/>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0" name="Rectangle 29">
                <a:extLst>
                  <a:ext uri="{FF2B5EF4-FFF2-40B4-BE49-F238E27FC236}">
                    <a16:creationId xmlns:a16="http://schemas.microsoft.com/office/drawing/2014/main" xmlns="" id="{B574B2F7-DAB3-42A4-AB9B-0B484B0455E9}"/>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4" name="Group 30">
              <a:extLst>
                <a:ext uri="{FF2B5EF4-FFF2-40B4-BE49-F238E27FC236}">
                  <a16:creationId xmlns:a16="http://schemas.microsoft.com/office/drawing/2014/main" xmlns="" id="{E451F46C-5462-4285-B560-9B15C506BCF2}"/>
                </a:ext>
              </a:extLst>
            </p:cNvPr>
            <p:cNvGrpSpPr/>
            <p:nvPr/>
          </p:nvGrpSpPr>
          <p:grpSpPr>
            <a:xfrm>
              <a:off x="7912018" y="5304907"/>
              <a:ext cx="4279981" cy="137006"/>
              <a:chOff x="11445923" y="0"/>
              <a:chExt cx="1119115" cy="2552282"/>
            </a:xfrm>
          </p:grpSpPr>
          <p:sp>
            <p:nvSpPr>
              <p:cNvPr id="32" name="Rectangle 31">
                <a:extLst>
                  <a:ext uri="{FF2B5EF4-FFF2-40B4-BE49-F238E27FC236}">
                    <a16:creationId xmlns:a16="http://schemas.microsoft.com/office/drawing/2014/main" xmlns="" id="{B4DDE81F-6471-4E3B-ACB1-05368C5221F6}"/>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Rectangle 32">
                <a:extLst>
                  <a:ext uri="{FF2B5EF4-FFF2-40B4-BE49-F238E27FC236}">
                    <a16:creationId xmlns:a16="http://schemas.microsoft.com/office/drawing/2014/main" xmlns="" id="{FF199574-BA69-4459-9AAF-BBE602C7B5A9}"/>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 name="Rectangle 33">
                <a:extLst>
                  <a:ext uri="{FF2B5EF4-FFF2-40B4-BE49-F238E27FC236}">
                    <a16:creationId xmlns:a16="http://schemas.microsoft.com/office/drawing/2014/main" xmlns="" id="{3C84CA51-8DA3-444D-9FC1-163933FD07B1}"/>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sp>
        <p:nvSpPr>
          <p:cNvPr id="35" name="Rectangle 34"/>
          <p:cNvSpPr/>
          <p:nvPr/>
        </p:nvSpPr>
        <p:spPr>
          <a:xfrm>
            <a:off x="282168" y="251752"/>
            <a:ext cx="942887" cy="523220"/>
          </a:xfrm>
          <a:prstGeom prst="rect">
            <a:avLst/>
          </a:prstGeom>
        </p:spPr>
        <p:txBody>
          <a:bodyPr wrap="none">
            <a:spAutoFit/>
          </a:bodyPr>
          <a:lstStyle/>
          <a:p>
            <a:pPr algn="ctr"/>
            <a:r>
              <a:rPr lang="fr-FR" altLang="ko-KR" sz="2800" b="1" dirty="0" smtClean="0">
                <a:solidFill>
                  <a:schemeClr val="tx1">
                    <a:lumMod val="75000"/>
                    <a:lumOff val="25000"/>
                  </a:schemeClr>
                </a:solidFill>
              </a:rPr>
              <a:t>FFT </a:t>
            </a:r>
            <a:endParaRPr lang="en-US" altLang="ko-KR" sz="2800" b="1" dirty="0" smtClean="0">
              <a:solidFill>
                <a:schemeClr val="tx1">
                  <a:lumMod val="75000"/>
                  <a:lumOff val="25000"/>
                </a:schemeClr>
              </a:solidFill>
            </a:endParaRPr>
          </a:p>
        </p:txBody>
      </p:sp>
      <p:pic>
        <p:nvPicPr>
          <p:cNvPr id="89091" name="Picture 3"/>
          <p:cNvPicPr>
            <a:picLocks noChangeAspect="1" noChangeArrowheads="1"/>
          </p:cNvPicPr>
          <p:nvPr/>
        </p:nvPicPr>
        <p:blipFill>
          <a:blip r:embed="rId2"/>
          <a:srcRect/>
          <a:stretch>
            <a:fillRect/>
          </a:stretch>
        </p:blipFill>
        <p:spPr bwMode="auto">
          <a:xfrm>
            <a:off x="6941125" y="2271021"/>
            <a:ext cx="4253345" cy="2365923"/>
          </a:xfrm>
          <a:prstGeom prst="rect">
            <a:avLst/>
          </a:prstGeom>
          <a:noFill/>
          <a:ln w="9525">
            <a:noFill/>
            <a:miter lim="800000"/>
            <a:headEnd/>
            <a:tailEnd/>
          </a:ln>
          <a:effectLst/>
        </p:spPr>
      </p:pic>
      <p:sp>
        <p:nvSpPr>
          <p:cNvPr id="22" name="Rectangle 21"/>
          <p:cNvSpPr/>
          <p:nvPr/>
        </p:nvSpPr>
        <p:spPr>
          <a:xfrm>
            <a:off x="512617" y="2080642"/>
            <a:ext cx="6096000" cy="3046988"/>
          </a:xfrm>
          <a:prstGeom prst="rect">
            <a:avLst/>
          </a:prstGeom>
        </p:spPr>
        <p:txBody>
          <a:bodyPr>
            <a:spAutoFit/>
          </a:bodyPr>
          <a:lstStyle/>
          <a:p>
            <a:r>
              <a:rPr lang="fr-FR" sz="2400" dirty="0" smtClean="0">
                <a:solidFill>
                  <a:srgbClr val="0070C0"/>
                </a:solidFill>
              </a:rPr>
              <a:t>FFT  </a:t>
            </a:r>
            <a:r>
              <a:rPr lang="fr-FR" sz="2400" dirty="0" smtClean="0"/>
              <a:t>(</a:t>
            </a:r>
            <a:r>
              <a:rPr lang="fr-FR" sz="2400" dirty="0" smtClean="0">
                <a:solidFill>
                  <a:srgbClr val="C00000"/>
                </a:solidFill>
              </a:rPr>
              <a:t>F</a:t>
            </a:r>
            <a:r>
              <a:rPr lang="fr-FR" sz="2400" dirty="0" smtClean="0"/>
              <a:t>ast </a:t>
            </a:r>
            <a:r>
              <a:rPr lang="fr-FR" sz="2400" dirty="0" smtClean="0">
                <a:solidFill>
                  <a:srgbClr val="C00000"/>
                </a:solidFill>
              </a:rPr>
              <a:t>F</a:t>
            </a:r>
            <a:r>
              <a:rPr lang="fr-FR" sz="2400" dirty="0" smtClean="0"/>
              <a:t>ourier </a:t>
            </a:r>
            <a:r>
              <a:rPr lang="fr-FR" sz="2400" dirty="0" smtClean="0">
                <a:solidFill>
                  <a:srgbClr val="C00000"/>
                </a:solidFill>
              </a:rPr>
              <a:t>T</a:t>
            </a:r>
            <a:r>
              <a:rPr lang="fr-FR" sz="2400" dirty="0" smtClean="0"/>
              <a:t>ransform) :</a:t>
            </a:r>
          </a:p>
          <a:p>
            <a:r>
              <a:rPr lang="fr-FR" sz="2400" dirty="0" smtClean="0"/>
              <a:t>l’analyse de Fourier convertit un signal du </a:t>
            </a:r>
            <a:r>
              <a:rPr lang="fr-FR" sz="2400" dirty="0" smtClean="0">
                <a:solidFill>
                  <a:srgbClr val="008000"/>
                </a:solidFill>
              </a:rPr>
              <a:t>domaine temporel </a:t>
            </a:r>
            <a:r>
              <a:rPr lang="fr-FR" sz="2400" dirty="0" smtClean="0"/>
              <a:t>en une représentation dans </a:t>
            </a:r>
            <a:r>
              <a:rPr lang="fr-FR" sz="2400" dirty="0" smtClean="0">
                <a:solidFill>
                  <a:srgbClr val="008000"/>
                </a:solidFill>
              </a:rPr>
              <a:t>le domaine fréquentiel.</a:t>
            </a:r>
          </a:p>
          <a:p>
            <a:endParaRPr lang="fr-FR" sz="2400" dirty="0" smtClean="0">
              <a:solidFill>
                <a:srgbClr val="008000"/>
              </a:solidFill>
            </a:endParaRPr>
          </a:p>
          <a:p>
            <a:r>
              <a:rPr lang="fr-FR" sz="2400" dirty="0" smtClean="0"/>
              <a:t>La transformation de Fourier rapide (FFT) est un algorithme efficace pour calculer la DFT (Direct Fourrier Transform).</a:t>
            </a:r>
          </a:p>
        </p:txBody>
      </p:sp>
    </p:spTree>
    <p:extLst>
      <p:ext uri="{BB962C8B-B14F-4D97-AF65-F5344CB8AC3E}">
        <p14:creationId xmlns:p14="http://schemas.microsoft.com/office/powerpoint/2010/main" xmlns="" val="1100588271"/>
      </p:ext>
    </p:extLst>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a:extLst>
              <a:ext uri="{FF2B5EF4-FFF2-40B4-BE49-F238E27FC236}">
                <a16:creationId xmlns:a16="http://schemas.microsoft.com/office/drawing/2014/main" xmlns="" id="{47BFF0FC-DCAB-47B2-8C30-94BCD79923D1}"/>
              </a:ext>
            </a:extLst>
          </p:cNvPr>
          <p:cNvGrpSpPr/>
          <p:nvPr/>
        </p:nvGrpSpPr>
        <p:grpSpPr>
          <a:xfrm>
            <a:off x="325880" y="845208"/>
            <a:ext cx="8167319" cy="142202"/>
            <a:chOff x="3632040" y="5304907"/>
            <a:chExt cx="8559959" cy="137006"/>
          </a:xfrm>
        </p:grpSpPr>
        <p:grpSp>
          <p:nvGrpSpPr>
            <p:cNvPr id="3" name="Group 26">
              <a:extLst>
                <a:ext uri="{FF2B5EF4-FFF2-40B4-BE49-F238E27FC236}">
                  <a16:creationId xmlns:a16="http://schemas.microsoft.com/office/drawing/2014/main" xmlns="" id="{C77B777B-DEA8-4573-8596-03CD5CF4ACD7}"/>
                </a:ext>
              </a:extLst>
            </p:cNvPr>
            <p:cNvGrpSpPr/>
            <p:nvPr/>
          </p:nvGrpSpPr>
          <p:grpSpPr>
            <a:xfrm>
              <a:off x="3632040" y="5310936"/>
              <a:ext cx="4279981" cy="130977"/>
              <a:chOff x="11445923" y="0"/>
              <a:chExt cx="1119115" cy="2552282"/>
            </a:xfrm>
          </p:grpSpPr>
          <p:sp>
            <p:nvSpPr>
              <p:cNvPr id="28" name="Rectangle 27">
                <a:extLst>
                  <a:ext uri="{FF2B5EF4-FFF2-40B4-BE49-F238E27FC236}">
                    <a16:creationId xmlns:a16="http://schemas.microsoft.com/office/drawing/2014/main" xmlns="" id="{AE60B278-363D-4CBD-BEC2-21DBD0331773}"/>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Rectangle 28">
                <a:extLst>
                  <a:ext uri="{FF2B5EF4-FFF2-40B4-BE49-F238E27FC236}">
                    <a16:creationId xmlns:a16="http://schemas.microsoft.com/office/drawing/2014/main" xmlns="" id="{8BC28E13-95D1-456C-9D5E-99C7C947E1E0}"/>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0" name="Rectangle 29">
                <a:extLst>
                  <a:ext uri="{FF2B5EF4-FFF2-40B4-BE49-F238E27FC236}">
                    <a16:creationId xmlns:a16="http://schemas.microsoft.com/office/drawing/2014/main" xmlns="" id="{B574B2F7-DAB3-42A4-AB9B-0B484B0455E9}"/>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4" name="Group 30">
              <a:extLst>
                <a:ext uri="{FF2B5EF4-FFF2-40B4-BE49-F238E27FC236}">
                  <a16:creationId xmlns:a16="http://schemas.microsoft.com/office/drawing/2014/main" xmlns="" id="{E451F46C-5462-4285-B560-9B15C506BCF2}"/>
                </a:ext>
              </a:extLst>
            </p:cNvPr>
            <p:cNvGrpSpPr/>
            <p:nvPr/>
          </p:nvGrpSpPr>
          <p:grpSpPr>
            <a:xfrm>
              <a:off x="7912018" y="5304907"/>
              <a:ext cx="4279981" cy="137006"/>
              <a:chOff x="11445923" y="0"/>
              <a:chExt cx="1119115" cy="2552282"/>
            </a:xfrm>
          </p:grpSpPr>
          <p:sp>
            <p:nvSpPr>
              <p:cNvPr id="32" name="Rectangle 31">
                <a:extLst>
                  <a:ext uri="{FF2B5EF4-FFF2-40B4-BE49-F238E27FC236}">
                    <a16:creationId xmlns:a16="http://schemas.microsoft.com/office/drawing/2014/main" xmlns="" id="{B4DDE81F-6471-4E3B-ACB1-05368C5221F6}"/>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Rectangle 32">
                <a:extLst>
                  <a:ext uri="{FF2B5EF4-FFF2-40B4-BE49-F238E27FC236}">
                    <a16:creationId xmlns:a16="http://schemas.microsoft.com/office/drawing/2014/main" xmlns="" id="{FF199574-BA69-4459-9AAF-BBE602C7B5A9}"/>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 name="Rectangle 33">
                <a:extLst>
                  <a:ext uri="{FF2B5EF4-FFF2-40B4-BE49-F238E27FC236}">
                    <a16:creationId xmlns:a16="http://schemas.microsoft.com/office/drawing/2014/main" xmlns="" id="{3C84CA51-8DA3-444D-9FC1-163933FD07B1}"/>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sp>
        <p:nvSpPr>
          <p:cNvPr id="35" name="Rectangle 34"/>
          <p:cNvSpPr/>
          <p:nvPr/>
        </p:nvSpPr>
        <p:spPr>
          <a:xfrm>
            <a:off x="282168" y="251752"/>
            <a:ext cx="942887" cy="523220"/>
          </a:xfrm>
          <a:prstGeom prst="rect">
            <a:avLst/>
          </a:prstGeom>
        </p:spPr>
        <p:txBody>
          <a:bodyPr wrap="none">
            <a:spAutoFit/>
          </a:bodyPr>
          <a:lstStyle/>
          <a:p>
            <a:pPr algn="ctr"/>
            <a:r>
              <a:rPr lang="fr-FR" altLang="ko-KR" sz="2800" b="1" dirty="0" smtClean="0">
                <a:solidFill>
                  <a:schemeClr val="tx1">
                    <a:lumMod val="75000"/>
                    <a:lumOff val="25000"/>
                  </a:schemeClr>
                </a:solidFill>
              </a:rPr>
              <a:t>FFT </a:t>
            </a:r>
            <a:endParaRPr lang="en-US" altLang="ko-KR" sz="2800" b="1" dirty="0" smtClean="0">
              <a:solidFill>
                <a:schemeClr val="tx1">
                  <a:lumMod val="75000"/>
                  <a:lumOff val="25000"/>
                </a:schemeClr>
              </a:solidFill>
            </a:endParaRPr>
          </a:p>
        </p:txBody>
      </p:sp>
      <p:pic>
        <p:nvPicPr>
          <p:cNvPr id="90114" name="Picture 2"/>
          <p:cNvPicPr>
            <a:picLocks noChangeAspect="1" noChangeArrowheads="1"/>
          </p:cNvPicPr>
          <p:nvPr/>
        </p:nvPicPr>
        <p:blipFill>
          <a:blip r:embed="rId2"/>
          <a:srcRect/>
          <a:stretch>
            <a:fillRect/>
          </a:stretch>
        </p:blipFill>
        <p:spPr bwMode="auto">
          <a:xfrm>
            <a:off x="2826327" y="1153926"/>
            <a:ext cx="6275243" cy="4651994"/>
          </a:xfrm>
          <a:prstGeom prst="rect">
            <a:avLst/>
          </a:prstGeom>
          <a:noFill/>
          <a:ln w="9525">
            <a:noFill/>
            <a:miter lim="800000"/>
            <a:headEnd/>
            <a:tailEnd/>
          </a:ln>
          <a:effectLst/>
        </p:spPr>
      </p:pic>
      <p:sp>
        <p:nvSpPr>
          <p:cNvPr id="15" name="Ellipse 14"/>
          <p:cNvSpPr/>
          <p:nvPr/>
        </p:nvSpPr>
        <p:spPr>
          <a:xfrm>
            <a:off x="4821381" y="1288474"/>
            <a:ext cx="2369127" cy="40178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3241953" y="5832764"/>
            <a:ext cx="5607625" cy="400110"/>
          </a:xfrm>
          <a:prstGeom prst="rect">
            <a:avLst/>
          </a:prstGeom>
          <a:noFill/>
        </p:spPr>
        <p:txBody>
          <a:bodyPr wrap="none" rtlCol="0">
            <a:spAutoFit/>
          </a:bodyPr>
          <a:lstStyle/>
          <a:p>
            <a:r>
              <a:rPr lang="fr-FR" sz="2000" dirty="0" smtClean="0">
                <a:solidFill>
                  <a:schemeClr val="bg2">
                    <a:lumMod val="10000"/>
                  </a:schemeClr>
                </a:solidFill>
              </a:rPr>
              <a:t>Spectre de fréquence du signal : fichier « </a:t>
            </a:r>
            <a:r>
              <a:rPr lang="fr-FR" sz="2000" dirty="0" smtClean="0">
                <a:solidFill>
                  <a:srgbClr val="0070C0"/>
                </a:solidFill>
              </a:rPr>
              <a:t>test </a:t>
            </a:r>
            <a:r>
              <a:rPr lang="fr-FR" sz="2000" dirty="0" smtClean="0">
                <a:solidFill>
                  <a:schemeClr val="bg2">
                    <a:lumMod val="10000"/>
                  </a:schemeClr>
                </a:solidFill>
              </a:rPr>
              <a:t>» </a:t>
            </a:r>
            <a:endParaRPr lang="fr-FR" sz="2000" dirty="0">
              <a:solidFill>
                <a:schemeClr val="bg2">
                  <a:lumMod val="10000"/>
                </a:schemeClr>
              </a:solidFill>
            </a:endParaRPr>
          </a:p>
        </p:txBody>
      </p:sp>
    </p:spTree>
    <p:extLst>
      <p:ext uri="{BB962C8B-B14F-4D97-AF65-F5344CB8AC3E}">
        <p14:creationId xmlns:p14="http://schemas.microsoft.com/office/powerpoint/2010/main" xmlns="" val="1100588271"/>
      </p:ext>
    </p:extLst>
  </p:cSld>
  <p:clrMapOvr>
    <a:masterClrMapping/>
  </p:clrMapOvr>
  <p:transition>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A80611CF-FC22-4379-853B-AC3D95DBB15E}"/>
              </a:ext>
            </a:extLst>
          </p:cNvPr>
          <p:cNvSpPr/>
          <p:nvPr/>
        </p:nvSpPr>
        <p:spPr>
          <a:xfrm>
            <a:off x="0" y="0"/>
            <a:ext cx="6708531"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1">
            <a:extLst>
              <a:ext uri="{FF2B5EF4-FFF2-40B4-BE49-F238E27FC236}">
                <a16:creationId xmlns:a16="http://schemas.microsoft.com/office/drawing/2014/main" xmlns="" id="{023714D7-109D-46BE-AFBF-2C84D963D06F}"/>
              </a:ext>
            </a:extLst>
          </p:cNvPr>
          <p:cNvSpPr txBox="1">
            <a:spLocks/>
          </p:cNvSpPr>
          <p:nvPr/>
        </p:nvSpPr>
        <p:spPr>
          <a:xfrm>
            <a:off x="2373238" y="730826"/>
            <a:ext cx="3701561" cy="1735283"/>
          </a:xfrm>
          <a:prstGeom prst="rect">
            <a:avLst/>
          </a:prstGeom>
        </p:spPr>
        <p:txBody>
          <a:bodyPr anchor="ctr">
            <a:noAutofit/>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Font typeface="Arial" panose="020B0604020202020204" pitchFamily="34" charset="0"/>
              <a:buNone/>
            </a:pPr>
            <a:r>
              <a:rPr lang="en-US" sz="5400" dirty="0" smtClean="0">
                <a:solidFill>
                  <a:schemeClr val="bg1"/>
                </a:solidFill>
              </a:rPr>
              <a:t>Conclusion</a:t>
            </a:r>
            <a:endParaRPr lang="en-US" sz="5400" dirty="0">
              <a:solidFill>
                <a:schemeClr val="bg1"/>
              </a:solidFill>
            </a:endParaRPr>
          </a:p>
        </p:txBody>
      </p:sp>
      <p:sp>
        <p:nvSpPr>
          <p:cNvPr id="7" name="Freeform: Shape 6">
            <a:extLst>
              <a:ext uri="{FF2B5EF4-FFF2-40B4-BE49-F238E27FC236}">
                <a16:creationId xmlns:a16="http://schemas.microsoft.com/office/drawing/2014/main" xmlns="" id="{464791AF-4FBF-4823-8EA8-87D8D8B0EAB2}"/>
              </a:ext>
            </a:extLst>
          </p:cNvPr>
          <p:cNvSpPr/>
          <p:nvPr/>
        </p:nvSpPr>
        <p:spPr>
          <a:xfrm>
            <a:off x="429948" y="0"/>
            <a:ext cx="1749669" cy="2971800"/>
          </a:xfrm>
          <a:custGeom>
            <a:avLst/>
            <a:gdLst>
              <a:gd name="connsiteX0" fmla="*/ 0 w 1749669"/>
              <a:gd name="connsiteY0" fmla="*/ 0 h 2971800"/>
              <a:gd name="connsiteX1" fmla="*/ 1749669 w 1749669"/>
              <a:gd name="connsiteY1" fmla="*/ 0 h 2971800"/>
              <a:gd name="connsiteX2" fmla="*/ 1749669 w 1749669"/>
              <a:gd name="connsiteY2" fmla="*/ 2971800 h 2971800"/>
              <a:gd name="connsiteX3" fmla="*/ 1730335 w 1749669"/>
              <a:gd name="connsiteY3" fmla="*/ 2971800 h 2971800"/>
              <a:gd name="connsiteX4" fmla="*/ 874834 w 1749669"/>
              <a:gd name="connsiteY4" fmla="*/ 2116299 h 2971800"/>
              <a:gd name="connsiteX5" fmla="*/ 19333 w 1749669"/>
              <a:gd name="connsiteY5" fmla="*/ 2971800 h 2971800"/>
              <a:gd name="connsiteX6" fmla="*/ 0 w 1749669"/>
              <a:gd name="connsiteY6" fmla="*/ 2971800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9669" h="2971800">
                <a:moveTo>
                  <a:pt x="0" y="0"/>
                </a:moveTo>
                <a:lnTo>
                  <a:pt x="1749669" y="0"/>
                </a:lnTo>
                <a:lnTo>
                  <a:pt x="1749669" y="2971800"/>
                </a:lnTo>
                <a:lnTo>
                  <a:pt x="1730335" y="2971800"/>
                </a:lnTo>
                <a:lnTo>
                  <a:pt x="874834" y="2116299"/>
                </a:lnTo>
                <a:lnTo>
                  <a:pt x="19333" y="2971800"/>
                </a:lnTo>
                <a:lnTo>
                  <a:pt x="0" y="2971800"/>
                </a:lnTo>
                <a:close/>
              </a:path>
            </a:pathLst>
          </a:cu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onut 24">
            <a:extLst>
              <a:ext uri="{FF2B5EF4-FFF2-40B4-BE49-F238E27FC236}">
                <a16:creationId xmlns:a16="http://schemas.microsoft.com/office/drawing/2014/main" xmlns="" id="{EC8D3CC3-BCB5-4F60-B8CE-DF98F05D3BAA}"/>
              </a:ext>
            </a:extLst>
          </p:cNvPr>
          <p:cNvSpPr/>
          <p:nvPr/>
        </p:nvSpPr>
        <p:spPr>
          <a:xfrm>
            <a:off x="996028" y="828005"/>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10" name="Group 9">
            <a:extLst>
              <a:ext uri="{FF2B5EF4-FFF2-40B4-BE49-F238E27FC236}">
                <a16:creationId xmlns:a16="http://schemas.microsoft.com/office/drawing/2014/main" xmlns="" id="{785AFA23-8180-4E47-81B3-E754AA4FBB78}"/>
              </a:ext>
            </a:extLst>
          </p:cNvPr>
          <p:cNvGrpSpPr/>
          <p:nvPr/>
        </p:nvGrpSpPr>
        <p:grpSpPr>
          <a:xfrm>
            <a:off x="2496357" y="2388081"/>
            <a:ext cx="3566160" cy="142202"/>
            <a:chOff x="3632040" y="5304907"/>
            <a:chExt cx="8559959" cy="137006"/>
          </a:xfrm>
        </p:grpSpPr>
        <p:grpSp>
          <p:nvGrpSpPr>
            <p:cNvPr id="11" name="Group 10">
              <a:extLst>
                <a:ext uri="{FF2B5EF4-FFF2-40B4-BE49-F238E27FC236}">
                  <a16:creationId xmlns:a16="http://schemas.microsoft.com/office/drawing/2014/main" xmlns="" id="{3448B566-5655-4FFA-A7BF-5A4DB467FC4C}"/>
                </a:ext>
              </a:extLst>
            </p:cNvPr>
            <p:cNvGrpSpPr/>
            <p:nvPr/>
          </p:nvGrpSpPr>
          <p:grpSpPr>
            <a:xfrm>
              <a:off x="3632040" y="5310936"/>
              <a:ext cx="4279981" cy="130977"/>
              <a:chOff x="11445923" y="0"/>
              <a:chExt cx="1119115" cy="2552282"/>
            </a:xfrm>
          </p:grpSpPr>
          <p:sp>
            <p:nvSpPr>
              <p:cNvPr id="16" name="Rectangle 15">
                <a:extLst>
                  <a:ext uri="{FF2B5EF4-FFF2-40B4-BE49-F238E27FC236}">
                    <a16:creationId xmlns:a16="http://schemas.microsoft.com/office/drawing/2014/main" xmlns="" id="{BD73106E-1504-44E4-93C3-7251F249B1BD}"/>
                  </a:ext>
                </a:extLst>
              </p:cNvPr>
              <p:cNvSpPr/>
              <p:nvPr/>
            </p:nvSpPr>
            <p:spPr>
              <a:xfrm>
                <a:off x="11818961" y="0"/>
                <a:ext cx="373038" cy="2552282"/>
              </a:xfrm>
              <a:prstGeom prst="rect">
                <a:avLst/>
              </a:prstGeom>
              <a:solidFill>
                <a:schemeClr val="accent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Rectangle 16">
                <a:extLst>
                  <a:ext uri="{FF2B5EF4-FFF2-40B4-BE49-F238E27FC236}">
                    <a16:creationId xmlns:a16="http://schemas.microsoft.com/office/drawing/2014/main" xmlns="" id="{4DA80A20-7E76-4677-B1C4-837956DC50F2}"/>
                  </a:ext>
                </a:extLst>
              </p:cNvPr>
              <p:cNvSpPr/>
              <p:nvPr/>
            </p:nvSpPr>
            <p:spPr>
              <a:xfrm>
                <a:off x="11445923" y="0"/>
                <a:ext cx="373038" cy="2552282"/>
              </a:xfrm>
              <a:prstGeom prst="rect">
                <a:avLst/>
              </a:pr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Rectangle 17">
                <a:extLst>
                  <a:ext uri="{FF2B5EF4-FFF2-40B4-BE49-F238E27FC236}">
                    <a16:creationId xmlns:a16="http://schemas.microsoft.com/office/drawing/2014/main" xmlns="" id="{76094F6A-A6CD-4DF6-9F3E-C44059BE6801}"/>
                  </a:ext>
                </a:extLst>
              </p:cNvPr>
              <p:cNvSpPr/>
              <p:nvPr/>
            </p:nvSpPr>
            <p:spPr>
              <a:xfrm>
                <a:off x="12192000" y="0"/>
                <a:ext cx="373038" cy="2552282"/>
              </a:xfrm>
              <a:prstGeom prst="rect">
                <a:avLst/>
              </a:prstGeom>
              <a:solidFill>
                <a:schemeClr val="accent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xmlns="" id="{F989D586-919F-49B7-BBFA-8801B326B84E}"/>
                </a:ext>
              </a:extLst>
            </p:cNvPr>
            <p:cNvGrpSpPr/>
            <p:nvPr/>
          </p:nvGrpSpPr>
          <p:grpSpPr>
            <a:xfrm>
              <a:off x="7912018" y="5304907"/>
              <a:ext cx="4279981" cy="137006"/>
              <a:chOff x="11445923" y="0"/>
              <a:chExt cx="1119115" cy="2552282"/>
            </a:xfrm>
          </p:grpSpPr>
          <p:sp>
            <p:nvSpPr>
              <p:cNvPr id="13" name="Rectangle 12">
                <a:extLst>
                  <a:ext uri="{FF2B5EF4-FFF2-40B4-BE49-F238E27FC236}">
                    <a16:creationId xmlns:a16="http://schemas.microsoft.com/office/drawing/2014/main" xmlns="" id="{EA0312F7-E999-4E29-A392-F29C9CDB764C}"/>
                  </a:ext>
                </a:extLst>
              </p:cNvPr>
              <p:cNvSpPr/>
              <p:nvPr/>
            </p:nvSpPr>
            <p:spPr>
              <a:xfrm>
                <a:off x="11818961" y="0"/>
                <a:ext cx="373038" cy="2552282"/>
              </a:xfrm>
              <a:prstGeom prst="rect">
                <a:avLst/>
              </a:prstGeom>
              <a:solidFill>
                <a:schemeClr val="accent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Rectangle 13">
                <a:extLst>
                  <a:ext uri="{FF2B5EF4-FFF2-40B4-BE49-F238E27FC236}">
                    <a16:creationId xmlns:a16="http://schemas.microsoft.com/office/drawing/2014/main" xmlns="" id="{08A30DAA-0F4A-4CFF-AA3C-AD7BCFE3BC32}"/>
                  </a:ext>
                </a:extLst>
              </p:cNvPr>
              <p:cNvSpPr/>
              <p:nvPr/>
            </p:nvSpPr>
            <p:spPr>
              <a:xfrm>
                <a:off x="11445923" y="0"/>
                <a:ext cx="373038" cy="2552282"/>
              </a:xfrm>
              <a:prstGeom prst="rect">
                <a:avLst/>
              </a:pr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Rectangle 14">
                <a:extLst>
                  <a:ext uri="{FF2B5EF4-FFF2-40B4-BE49-F238E27FC236}">
                    <a16:creationId xmlns:a16="http://schemas.microsoft.com/office/drawing/2014/main" xmlns="" id="{8AF7194E-3828-4F9E-B007-AD078C1183C8}"/>
                  </a:ext>
                </a:extLst>
              </p:cNvPr>
              <p:cNvSpPr/>
              <p:nvPr/>
            </p:nvSpPr>
            <p:spPr>
              <a:xfrm>
                <a:off x="12192000" y="0"/>
                <a:ext cx="373038" cy="2552282"/>
              </a:xfrm>
              <a:prstGeom prst="rect">
                <a:avLst/>
              </a:prstGeom>
              <a:solidFill>
                <a:schemeClr val="accent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sp>
        <p:nvSpPr>
          <p:cNvPr id="19" name="TextBox 18">
            <a:extLst>
              <a:ext uri="{FF2B5EF4-FFF2-40B4-BE49-F238E27FC236}">
                <a16:creationId xmlns:a16="http://schemas.microsoft.com/office/drawing/2014/main" xmlns="" id="{C7067644-89F6-4C35-B91A-EE87490F5E65}"/>
              </a:ext>
            </a:extLst>
          </p:cNvPr>
          <p:cNvSpPr txBox="1"/>
          <p:nvPr/>
        </p:nvSpPr>
        <p:spPr>
          <a:xfrm>
            <a:off x="610857" y="3194212"/>
            <a:ext cx="5665252" cy="3477875"/>
          </a:xfrm>
          <a:prstGeom prst="rect">
            <a:avLst/>
          </a:prstGeom>
          <a:noFill/>
        </p:spPr>
        <p:txBody>
          <a:bodyPr wrap="square" rtlCol="0">
            <a:spAutoFit/>
          </a:bodyPr>
          <a:lstStyle/>
          <a:p>
            <a:r>
              <a:rPr lang="fr-FR" altLang="ko-KR" sz="2000" dirty="0" smtClean="0">
                <a:solidFill>
                  <a:schemeClr val="bg2">
                    <a:lumMod val="25000"/>
                  </a:schemeClr>
                </a:solidFill>
                <a:cs typeface="Arial" pitchFamily="34" charset="0"/>
              </a:rPr>
              <a:t>Les techniques de traitement du signal peuvent être utilisées pour améliorer la transmission, l'efficacité du stockage et la qualité subjective et également pour souligner ou détecter les composants d'intérêt dans un signal mesuré</a:t>
            </a:r>
            <a:r>
              <a:rPr lang="en-US" altLang="ko-KR" sz="2000" dirty="0" smtClean="0">
                <a:solidFill>
                  <a:schemeClr val="bg2">
                    <a:lumMod val="25000"/>
                  </a:schemeClr>
                </a:solidFill>
                <a:cs typeface="Arial" pitchFamily="34" charset="0"/>
              </a:rPr>
              <a:t>. </a:t>
            </a:r>
          </a:p>
          <a:p>
            <a:r>
              <a:rPr lang="fr-FR" sz="2000" dirty="0" smtClean="0"/>
              <a:t/>
            </a:r>
            <a:br>
              <a:rPr lang="fr-FR" sz="2000" dirty="0" smtClean="0"/>
            </a:br>
            <a:r>
              <a:rPr lang="fr-FR" altLang="ko-KR" sz="2000" dirty="0" smtClean="0">
                <a:solidFill>
                  <a:schemeClr val="bg2">
                    <a:lumMod val="25000"/>
                  </a:schemeClr>
                </a:solidFill>
                <a:cs typeface="Arial" pitchFamily="34" charset="0"/>
              </a:rPr>
              <a:t>En plus de l'analyse spectrale des signaux, les transformées discrètes jouent un rôle important dans la </a:t>
            </a:r>
            <a:r>
              <a:rPr lang="fr-FR" altLang="ko-KR" sz="2000" b="1" dirty="0" smtClean="0">
                <a:solidFill>
                  <a:schemeClr val="bg1"/>
                </a:solidFill>
                <a:cs typeface="Arial" pitchFamily="34" charset="0"/>
              </a:rPr>
              <a:t>compression</a:t>
            </a:r>
            <a:r>
              <a:rPr lang="fr-FR" altLang="ko-KR" sz="2000" dirty="0" smtClean="0">
                <a:solidFill>
                  <a:schemeClr val="bg2">
                    <a:lumMod val="25000"/>
                  </a:schemeClr>
                </a:solidFill>
                <a:cs typeface="Arial" pitchFamily="34" charset="0"/>
              </a:rPr>
              <a:t> des données, la </a:t>
            </a:r>
            <a:r>
              <a:rPr lang="fr-FR" altLang="ko-KR" sz="2000" b="1" dirty="0" smtClean="0">
                <a:solidFill>
                  <a:schemeClr val="bg1"/>
                </a:solidFill>
                <a:cs typeface="Arial" pitchFamily="34" charset="0"/>
              </a:rPr>
              <a:t>détectio</a:t>
            </a:r>
            <a:r>
              <a:rPr lang="fr-FR" altLang="ko-KR" sz="2000" dirty="0" smtClean="0">
                <a:solidFill>
                  <a:schemeClr val="bg2">
                    <a:lumMod val="25000"/>
                  </a:schemeClr>
                </a:solidFill>
                <a:cs typeface="Arial" pitchFamily="34" charset="0"/>
              </a:rPr>
              <a:t>n des signaux, </a:t>
            </a:r>
            <a:r>
              <a:rPr lang="fr-FR" altLang="ko-KR" sz="2000" b="1" dirty="0" smtClean="0">
                <a:solidFill>
                  <a:schemeClr val="bg1"/>
                </a:solidFill>
                <a:cs typeface="Arial" pitchFamily="34" charset="0"/>
              </a:rPr>
              <a:t>le filtrage numérique </a:t>
            </a:r>
            <a:r>
              <a:rPr lang="fr-FR" altLang="ko-KR" sz="2000" dirty="0" smtClean="0">
                <a:solidFill>
                  <a:schemeClr val="bg2">
                    <a:lumMod val="25000"/>
                  </a:schemeClr>
                </a:solidFill>
                <a:cs typeface="Arial" pitchFamily="34" charset="0"/>
              </a:rPr>
              <a:t>et l'analyse de </a:t>
            </a:r>
            <a:r>
              <a:rPr lang="fr-FR" altLang="ko-KR" sz="2000" b="1" dirty="0" smtClean="0">
                <a:solidFill>
                  <a:schemeClr val="bg1"/>
                </a:solidFill>
                <a:cs typeface="Arial" pitchFamily="34" charset="0"/>
              </a:rPr>
              <a:t>corrélation</a:t>
            </a:r>
            <a:r>
              <a:rPr lang="fr-FR" altLang="ko-KR" sz="2000" dirty="0" smtClean="0">
                <a:solidFill>
                  <a:schemeClr val="bg2">
                    <a:lumMod val="25000"/>
                  </a:schemeClr>
                </a:solidFill>
                <a:cs typeface="Arial" pitchFamily="34" charset="0"/>
              </a:rPr>
              <a:t>. ..</a:t>
            </a:r>
            <a:endParaRPr lang="en-US" altLang="ko-KR" sz="2000" dirty="0" smtClean="0">
              <a:solidFill>
                <a:schemeClr val="bg2">
                  <a:lumMod val="25000"/>
                </a:schemeClr>
              </a:solidFill>
              <a:cs typeface="Arial" pitchFamily="34" charset="0"/>
            </a:endParaRPr>
          </a:p>
        </p:txBody>
      </p:sp>
    </p:spTree>
    <p:extLst>
      <p:ext uri="{BB962C8B-B14F-4D97-AF65-F5344CB8AC3E}">
        <p14:creationId xmlns:p14="http://schemas.microsoft.com/office/powerpoint/2010/main" xmlns="" val="3036633454"/>
      </p:ext>
    </p:extLst>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F691C40-340A-44BC-A6B3-C3A20A9ED913}"/>
              </a:ext>
            </a:extLst>
          </p:cNvPr>
          <p:cNvSpPr txBox="1"/>
          <p:nvPr/>
        </p:nvSpPr>
        <p:spPr>
          <a:xfrm>
            <a:off x="2518422" y="2898314"/>
            <a:ext cx="7096633" cy="1569660"/>
          </a:xfrm>
          <a:prstGeom prst="rect">
            <a:avLst/>
          </a:prstGeom>
          <a:noFill/>
        </p:spPr>
        <p:txBody>
          <a:bodyPr wrap="square" rtlCol="0" anchor="ctr">
            <a:spAutoFit/>
          </a:bodyPr>
          <a:lstStyle/>
          <a:p>
            <a:pPr algn="ctr"/>
            <a:r>
              <a:rPr lang="en-US" altLang="ko-KR" sz="9600" dirty="0">
                <a:solidFill>
                  <a:schemeClr val="bg1"/>
                </a:solidFill>
                <a:cs typeface="Arial" pitchFamily="34" charset="0"/>
              </a:rPr>
              <a:t>Thank You</a:t>
            </a:r>
            <a:endParaRPr lang="ko-KR" altLang="en-US" sz="9600" dirty="0">
              <a:solidFill>
                <a:schemeClr val="bg1"/>
              </a:solidFill>
              <a:cs typeface="Arial" pitchFamily="34" charset="0"/>
            </a:endParaRPr>
          </a:p>
        </p:txBody>
      </p:sp>
    </p:spTree>
    <p:extLst>
      <p:ext uri="{BB962C8B-B14F-4D97-AF65-F5344CB8AC3E}">
        <p14:creationId xmlns:p14="http://schemas.microsoft.com/office/powerpoint/2010/main" xmlns="" val="2582224218"/>
      </p:ext>
    </p:extLst>
  </p:cSld>
  <p:clrMapOvr>
    <a:masterClrMapping/>
  </p:clrMapOvr>
  <p:transition>
    <p:blind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43646" y="561580"/>
            <a:ext cx="6165669" cy="724247"/>
          </a:xfrm>
        </p:spPr>
        <p:txBody>
          <a:bodyPr>
            <a:normAutofit/>
          </a:bodyPr>
          <a:lstStyle/>
          <a:p>
            <a:r>
              <a:rPr lang="en-US" sz="4400" b="1" dirty="0" smtClean="0">
                <a:solidFill>
                  <a:srgbClr val="0070C0"/>
                </a:solidFill>
              </a:rPr>
              <a:t>SOMMAIRE</a:t>
            </a:r>
            <a:endParaRPr lang="en-US" sz="4400" b="1" dirty="0">
              <a:solidFill>
                <a:srgbClr val="0070C0"/>
              </a:solidFill>
            </a:endParaRPr>
          </a:p>
        </p:txBody>
      </p:sp>
      <p:sp>
        <p:nvSpPr>
          <p:cNvPr id="3" name="Oval 13">
            <a:extLst>
              <a:ext uri="{FF2B5EF4-FFF2-40B4-BE49-F238E27FC236}">
                <a16:creationId xmlns:a16="http://schemas.microsoft.com/office/drawing/2014/main" xmlns="" id="{45D39537-280C-49FC-B8E7-1656443BB698}"/>
              </a:ext>
            </a:extLst>
          </p:cNvPr>
          <p:cNvSpPr>
            <a:spLocks noChangeAspect="1"/>
          </p:cNvSpPr>
          <p:nvPr/>
        </p:nvSpPr>
        <p:spPr>
          <a:xfrm flipH="1">
            <a:off x="9261565" y="1815733"/>
            <a:ext cx="2930433" cy="3840483"/>
          </a:xfrm>
          <a:custGeom>
            <a:avLst/>
            <a:gdLst>
              <a:gd name="connsiteX0" fmla="*/ 2598088 w 3041561"/>
              <a:gd name="connsiteY0" fmla="*/ 502 h 4075717"/>
              <a:gd name="connsiteX1" fmla="*/ 2395783 w 3041561"/>
              <a:gd name="connsiteY1" fmla="*/ 236898 h 4075717"/>
              <a:gd name="connsiteX2" fmla="*/ 1943913 w 3041561"/>
              <a:gd name="connsiteY2" fmla="*/ 1238878 h 4075717"/>
              <a:gd name="connsiteX3" fmla="*/ 1472394 w 3041561"/>
              <a:gd name="connsiteY3" fmla="*/ 2005097 h 4075717"/>
              <a:gd name="connsiteX4" fmla="*/ 0 w 3041561"/>
              <a:gd name="connsiteY4" fmla="*/ 2105235 h 4075717"/>
              <a:gd name="connsiteX5" fmla="*/ 0 w 3041561"/>
              <a:gd name="connsiteY5" fmla="*/ 3833487 h 4075717"/>
              <a:gd name="connsiteX6" fmla="*/ 1192161 w 3041561"/>
              <a:gd name="connsiteY6" fmla="*/ 3833487 h 4075717"/>
              <a:gd name="connsiteX7" fmla="*/ 1192161 w 3041561"/>
              <a:gd name="connsiteY7" fmla="*/ 3838265 h 4075717"/>
              <a:gd name="connsiteX8" fmla="*/ 2940327 w 3041561"/>
              <a:gd name="connsiteY8" fmla="*/ 4075717 h 4075717"/>
              <a:gd name="connsiteX9" fmla="*/ 2940327 w 3041561"/>
              <a:gd name="connsiteY9" fmla="*/ 1629329 h 4075717"/>
              <a:gd name="connsiteX10" fmla="*/ 2808362 w 3041561"/>
              <a:gd name="connsiteY10" fmla="*/ 1641635 h 4075717"/>
              <a:gd name="connsiteX11" fmla="*/ 3034297 w 3041561"/>
              <a:gd name="connsiteY11" fmla="*/ 698595 h 4075717"/>
              <a:gd name="connsiteX12" fmla="*/ 2598088 w 3041561"/>
              <a:gd name="connsiteY12" fmla="*/ 502 h 4075717"/>
              <a:gd name="connsiteX0" fmla="*/ 2598088 w 3041561"/>
              <a:gd name="connsiteY0" fmla="*/ 502 h 4075717"/>
              <a:gd name="connsiteX1" fmla="*/ 2395783 w 3041561"/>
              <a:gd name="connsiteY1" fmla="*/ 236898 h 4075717"/>
              <a:gd name="connsiteX2" fmla="*/ 1943913 w 3041561"/>
              <a:gd name="connsiteY2" fmla="*/ 1238878 h 4075717"/>
              <a:gd name="connsiteX3" fmla="*/ 1472394 w 3041561"/>
              <a:gd name="connsiteY3" fmla="*/ 2005097 h 4075717"/>
              <a:gd name="connsiteX4" fmla="*/ 0 w 3041561"/>
              <a:gd name="connsiteY4" fmla="*/ 2105235 h 4075717"/>
              <a:gd name="connsiteX5" fmla="*/ 0 w 3041561"/>
              <a:gd name="connsiteY5" fmla="*/ 3833487 h 4075717"/>
              <a:gd name="connsiteX6" fmla="*/ 1192161 w 3041561"/>
              <a:gd name="connsiteY6" fmla="*/ 3833487 h 4075717"/>
              <a:gd name="connsiteX7" fmla="*/ 1192161 w 3041561"/>
              <a:gd name="connsiteY7" fmla="*/ 3838265 h 4075717"/>
              <a:gd name="connsiteX8" fmla="*/ 2940327 w 3041561"/>
              <a:gd name="connsiteY8" fmla="*/ 4075717 h 4075717"/>
              <a:gd name="connsiteX9" fmla="*/ 2940327 w 3041561"/>
              <a:gd name="connsiteY9" fmla="*/ 1629329 h 4075717"/>
              <a:gd name="connsiteX10" fmla="*/ 2808362 w 3041561"/>
              <a:gd name="connsiteY10" fmla="*/ 1641635 h 4075717"/>
              <a:gd name="connsiteX11" fmla="*/ 3034297 w 3041561"/>
              <a:gd name="connsiteY11" fmla="*/ 698595 h 4075717"/>
              <a:gd name="connsiteX12" fmla="*/ 2598088 w 3041561"/>
              <a:gd name="connsiteY12" fmla="*/ 502 h 4075717"/>
              <a:gd name="connsiteX0" fmla="*/ 2598088 w 3041561"/>
              <a:gd name="connsiteY0" fmla="*/ 502 h 4075717"/>
              <a:gd name="connsiteX1" fmla="*/ 2395783 w 3041561"/>
              <a:gd name="connsiteY1" fmla="*/ 236898 h 4075717"/>
              <a:gd name="connsiteX2" fmla="*/ 1943913 w 3041561"/>
              <a:gd name="connsiteY2" fmla="*/ 1238878 h 4075717"/>
              <a:gd name="connsiteX3" fmla="*/ 1472394 w 3041561"/>
              <a:gd name="connsiteY3" fmla="*/ 2005097 h 4075717"/>
              <a:gd name="connsiteX4" fmla="*/ 0 w 3041561"/>
              <a:gd name="connsiteY4" fmla="*/ 2105235 h 4075717"/>
              <a:gd name="connsiteX5" fmla="*/ 0 w 3041561"/>
              <a:gd name="connsiteY5" fmla="*/ 3833487 h 4075717"/>
              <a:gd name="connsiteX6" fmla="*/ 1192161 w 3041561"/>
              <a:gd name="connsiteY6" fmla="*/ 3833487 h 4075717"/>
              <a:gd name="connsiteX7" fmla="*/ 1192161 w 3041561"/>
              <a:gd name="connsiteY7" fmla="*/ 3838265 h 4075717"/>
              <a:gd name="connsiteX8" fmla="*/ 2940327 w 3041561"/>
              <a:gd name="connsiteY8" fmla="*/ 4075717 h 4075717"/>
              <a:gd name="connsiteX9" fmla="*/ 2940327 w 3041561"/>
              <a:gd name="connsiteY9" fmla="*/ 1629329 h 4075717"/>
              <a:gd name="connsiteX10" fmla="*/ 2808362 w 3041561"/>
              <a:gd name="connsiteY10" fmla="*/ 1641635 h 4075717"/>
              <a:gd name="connsiteX11" fmla="*/ 3034297 w 3041561"/>
              <a:gd name="connsiteY11" fmla="*/ 698595 h 4075717"/>
              <a:gd name="connsiteX12" fmla="*/ 2598088 w 3041561"/>
              <a:gd name="connsiteY12" fmla="*/ 502 h 4075717"/>
              <a:gd name="connsiteX0" fmla="*/ 2598088 w 3041561"/>
              <a:gd name="connsiteY0" fmla="*/ 502 h 4075717"/>
              <a:gd name="connsiteX1" fmla="*/ 2395783 w 3041561"/>
              <a:gd name="connsiteY1" fmla="*/ 236898 h 4075717"/>
              <a:gd name="connsiteX2" fmla="*/ 1943913 w 3041561"/>
              <a:gd name="connsiteY2" fmla="*/ 1238878 h 4075717"/>
              <a:gd name="connsiteX3" fmla="*/ 1472394 w 3041561"/>
              <a:gd name="connsiteY3" fmla="*/ 2005097 h 4075717"/>
              <a:gd name="connsiteX4" fmla="*/ 0 w 3041561"/>
              <a:gd name="connsiteY4" fmla="*/ 2105235 h 4075717"/>
              <a:gd name="connsiteX5" fmla="*/ 0 w 3041561"/>
              <a:gd name="connsiteY5" fmla="*/ 3833487 h 4075717"/>
              <a:gd name="connsiteX6" fmla="*/ 1192161 w 3041561"/>
              <a:gd name="connsiteY6" fmla="*/ 3833487 h 4075717"/>
              <a:gd name="connsiteX7" fmla="*/ 1192161 w 3041561"/>
              <a:gd name="connsiteY7" fmla="*/ 3838265 h 4075717"/>
              <a:gd name="connsiteX8" fmla="*/ 2940327 w 3041561"/>
              <a:gd name="connsiteY8" fmla="*/ 4075717 h 4075717"/>
              <a:gd name="connsiteX9" fmla="*/ 2940327 w 3041561"/>
              <a:gd name="connsiteY9" fmla="*/ 1629329 h 4075717"/>
              <a:gd name="connsiteX10" fmla="*/ 2808362 w 3041561"/>
              <a:gd name="connsiteY10" fmla="*/ 1641635 h 4075717"/>
              <a:gd name="connsiteX11" fmla="*/ 3034297 w 3041561"/>
              <a:gd name="connsiteY11" fmla="*/ 698595 h 4075717"/>
              <a:gd name="connsiteX12" fmla="*/ 2598088 w 3041561"/>
              <a:gd name="connsiteY12" fmla="*/ 502 h 4075717"/>
              <a:gd name="connsiteX0" fmla="*/ 2598088 w 3041561"/>
              <a:gd name="connsiteY0" fmla="*/ 502 h 4075717"/>
              <a:gd name="connsiteX1" fmla="*/ 2395783 w 3041561"/>
              <a:gd name="connsiteY1" fmla="*/ 236898 h 4075717"/>
              <a:gd name="connsiteX2" fmla="*/ 1943913 w 3041561"/>
              <a:gd name="connsiteY2" fmla="*/ 1238878 h 4075717"/>
              <a:gd name="connsiteX3" fmla="*/ 1472394 w 3041561"/>
              <a:gd name="connsiteY3" fmla="*/ 2005097 h 4075717"/>
              <a:gd name="connsiteX4" fmla="*/ 0 w 3041561"/>
              <a:gd name="connsiteY4" fmla="*/ 2105235 h 4075717"/>
              <a:gd name="connsiteX5" fmla="*/ 0 w 3041561"/>
              <a:gd name="connsiteY5" fmla="*/ 3833487 h 4075717"/>
              <a:gd name="connsiteX6" fmla="*/ 1192161 w 3041561"/>
              <a:gd name="connsiteY6" fmla="*/ 3833487 h 4075717"/>
              <a:gd name="connsiteX7" fmla="*/ 1192161 w 3041561"/>
              <a:gd name="connsiteY7" fmla="*/ 3838265 h 4075717"/>
              <a:gd name="connsiteX8" fmla="*/ 2940327 w 3041561"/>
              <a:gd name="connsiteY8" fmla="*/ 4075717 h 4075717"/>
              <a:gd name="connsiteX9" fmla="*/ 2940327 w 3041561"/>
              <a:gd name="connsiteY9" fmla="*/ 1629329 h 4075717"/>
              <a:gd name="connsiteX10" fmla="*/ 2808362 w 3041561"/>
              <a:gd name="connsiteY10" fmla="*/ 1641635 h 4075717"/>
              <a:gd name="connsiteX11" fmla="*/ 3034297 w 3041561"/>
              <a:gd name="connsiteY11" fmla="*/ 698595 h 4075717"/>
              <a:gd name="connsiteX12" fmla="*/ 2598088 w 3041561"/>
              <a:gd name="connsiteY12" fmla="*/ 502 h 4075717"/>
              <a:gd name="connsiteX0" fmla="*/ 2598088 w 3041561"/>
              <a:gd name="connsiteY0" fmla="*/ 502 h 4075717"/>
              <a:gd name="connsiteX1" fmla="*/ 2395783 w 3041561"/>
              <a:gd name="connsiteY1" fmla="*/ 236898 h 4075717"/>
              <a:gd name="connsiteX2" fmla="*/ 1943913 w 3041561"/>
              <a:gd name="connsiteY2" fmla="*/ 1238878 h 4075717"/>
              <a:gd name="connsiteX3" fmla="*/ 1472394 w 3041561"/>
              <a:gd name="connsiteY3" fmla="*/ 2005097 h 4075717"/>
              <a:gd name="connsiteX4" fmla="*/ 0 w 3041561"/>
              <a:gd name="connsiteY4" fmla="*/ 2105235 h 4075717"/>
              <a:gd name="connsiteX5" fmla="*/ 0 w 3041561"/>
              <a:gd name="connsiteY5" fmla="*/ 3833487 h 4075717"/>
              <a:gd name="connsiteX6" fmla="*/ 1192161 w 3041561"/>
              <a:gd name="connsiteY6" fmla="*/ 3833487 h 4075717"/>
              <a:gd name="connsiteX7" fmla="*/ 1192161 w 3041561"/>
              <a:gd name="connsiteY7" fmla="*/ 3838265 h 4075717"/>
              <a:gd name="connsiteX8" fmla="*/ 2940327 w 3041561"/>
              <a:gd name="connsiteY8" fmla="*/ 4075717 h 4075717"/>
              <a:gd name="connsiteX9" fmla="*/ 2940327 w 3041561"/>
              <a:gd name="connsiteY9" fmla="*/ 1629329 h 4075717"/>
              <a:gd name="connsiteX10" fmla="*/ 2808362 w 3041561"/>
              <a:gd name="connsiteY10" fmla="*/ 1641635 h 4075717"/>
              <a:gd name="connsiteX11" fmla="*/ 3034297 w 3041561"/>
              <a:gd name="connsiteY11" fmla="*/ 698595 h 4075717"/>
              <a:gd name="connsiteX12" fmla="*/ 2598088 w 3041561"/>
              <a:gd name="connsiteY12" fmla="*/ 502 h 4075717"/>
              <a:gd name="connsiteX0" fmla="*/ 2598088 w 3041561"/>
              <a:gd name="connsiteY0" fmla="*/ 502 h 4075717"/>
              <a:gd name="connsiteX1" fmla="*/ 2395783 w 3041561"/>
              <a:gd name="connsiteY1" fmla="*/ 236898 h 4075717"/>
              <a:gd name="connsiteX2" fmla="*/ 1943913 w 3041561"/>
              <a:gd name="connsiteY2" fmla="*/ 1238878 h 4075717"/>
              <a:gd name="connsiteX3" fmla="*/ 1472394 w 3041561"/>
              <a:gd name="connsiteY3" fmla="*/ 2005097 h 4075717"/>
              <a:gd name="connsiteX4" fmla="*/ 0 w 3041561"/>
              <a:gd name="connsiteY4" fmla="*/ 2105235 h 4075717"/>
              <a:gd name="connsiteX5" fmla="*/ 0 w 3041561"/>
              <a:gd name="connsiteY5" fmla="*/ 3833487 h 4075717"/>
              <a:gd name="connsiteX6" fmla="*/ 1192161 w 3041561"/>
              <a:gd name="connsiteY6" fmla="*/ 3833487 h 4075717"/>
              <a:gd name="connsiteX7" fmla="*/ 1192161 w 3041561"/>
              <a:gd name="connsiteY7" fmla="*/ 3838265 h 4075717"/>
              <a:gd name="connsiteX8" fmla="*/ 2940327 w 3041561"/>
              <a:gd name="connsiteY8" fmla="*/ 4075717 h 4075717"/>
              <a:gd name="connsiteX9" fmla="*/ 3000712 w 3041561"/>
              <a:gd name="connsiteY9" fmla="*/ 1706967 h 4075717"/>
              <a:gd name="connsiteX10" fmla="*/ 2808362 w 3041561"/>
              <a:gd name="connsiteY10" fmla="*/ 1641635 h 4075717"/>
              <a:gd name="connsiteX11" fmla="*/ 3034297 w 3041561"/>
              <a:gd name="connsiteY11" fmla="*/ 698595 h 4075717"/>
              <a:gd name="connsiteX12" fmla="*/ 2598088 w 3041561"/>
              <a:gd name="connsiteY12" fmla="*/ 502 h 4075717"/>
              <a:gd name="connsiteX0" fmla="*/ 2598088 w 3041561"/>
              <a:gd name="connsiteY0" fmla="*/ 502 h 4075717"/>
              <a:gd name="connsiteX1" fmla="*/ 2395783 w 3041561"/>
              <a:gd name="connsiteY1" fmla="*/ 236898 h 4075717"/>
              <a:gd name="connsiteX2" fmla="*/ 1943913 w 3041561"/>
              <a:gd name="connsiteY2" fmla="*/ 1238878 h 4075717"/>
              <a:gd name="connsiteX3" fmla="*/ 1472394 w 3041561"/>
              <a:gd name="connsiteY3" fmla="*/ 2005097 h 4075717"/>
              <a:gd name="connsiteX4" fmla="*/ 0 w 3041561"/>
              <a:gd name="connsiteY4" fmla="*/ 2105235 h 4075717"/>
              <a:gd name="connsiteX5" fmla="*/ 0 w 3041561"/>
              <a:gd name="connsiteY5" fmla="*/ 3833487 h 4075717"/>
              <a:gd name="connsiteX6" fmla="*/ 1192161 w 3041561"/>
              <a:gd name="connsiteY6" fmla="*/ 3833487 h 4075717"/>
              <a:gd name="connsiteX7" fmla="*/ 1192161 w 3041561"/>
              <a:gd name="connsiteY7" fmla="*/ 3838265 h 4075717"/>
              <a:gd name="connsiteX8" fmla="*/ 2940327 w 3041561"/>
              <a:gd name="connsiteY8" fmla="*/ 4075717 h 4075717"/>
              <a:gd name="connsiteX9" fmla="*/ 3000712 w 3041561"/>
              <a:gd name="connsiteY9" fmla="*/ 1706967 h 4075717"/>
              <a:gd name="connsiteX10" fmla="*/ 2808362 w 3041561"/>
              <a:gd name="connsiteY10" fmla="*/ 1641635 h 4075717"/>
              <a:gd name="connsiteX11" fmla="*/ 3034297 w 3041561"/>
              <a:gd name="connsiteY11" fmla="*/ 698595 h 4075717"/>
              <a:gd name="connsiteX12" fmla="*/ 2598088 w 3041561"/>
              <a:gd name="connsiteY12" fmla="*/ 502 h 4075717"/>
              <a:gd name="connsiteX0" fmla="*/ 2598088 w 3041561"/>
              <a:gd name="connsiteY0" fmla="*/ 502 h 4075717"/>
              <a:gd name="connsiteX1" fmla="*/ 2395783 w 3041561"/>
              <a:gd name="connsiteY1" fmla="*/ 236898 h 4075717"/>
              <a:gd name="connsiteX2" fmla="*/ 1943913 w 3041561"/>
              <a:gd name="connsiteY2" fmla="*/ 1238878 h 4075717"/>
              <a:gd name="connsiteX3" fmla="*/ 1472394 w 3041561"/>
              <a:gd name="connsiteY3" fmla="*/ 2005097 h 4075717"/>
              <a:gd name="connsiteX4" fmla="*/ 0 w 3041561"/>
              <a:gd name="connsiteY4" fmla="*/ 2105235 h 4075717"/>
              <a:gd name="connsiteX5" fmla="*/ 0 w 3041561"/>
              <a:gd name="connsiteY5" fmla="*/ 3833487 h 4075717"/>
              <a:gd name="connsiteX6" fmla="*/ 1192161 w 3041561"/>
              <a:gd name="connsiteY6" fmla="*/ 3833487 h 4075717"/>
              <a:gd name="connsiteX7" fmla="*/ 1192161 w 3041561"/>
              <a:gd name="connsiteY7" fmla="*/ 3838265 h 4075717"/>
              <a:gd name="connsiteX8" fmla="*/ 2940327 w 3041561"/>
              <a:gd name="connsiteY8" fmla="*/ 4075717 h 4075717"/>
              <a:gd name="connsiteX9" fmla="*/ 3000712 w 3041561"/>
              <a:gd name="connsiteY9" fmla="*/ 1750099 h 4075717"/>
              <a:gd name="connsiteX10" fmla="*/ 2808362 w 3041561"/>
              <a:gd name="connsiteY10" fmla="*/ 1641635 h 4075717"/>
              <a:gd name="connsiteX11" fmla="*/ 3034297 w 3041561"/>
              <a:gd name="connsiteY11" fmla="*/ 698595 h 4075717"/>
              <a:gd name="connsiteX12" fmla="*/ 2598088 w 3041561"/>
              <a:gd name="connsiteY12" fmla="*/ 502 h 4075717"/>
              <a:gd name="connsiteX0" fmla="*/ 2598088 w 3041561"/>
              <a:gd name="connsiteY0" fmla="*/ 502 h 4075717"/>
              <a:gd name="connsiteX1" fmla="*/ 2395783 w 3041561"/>
              <a:gd name="connsiteY1" fmla="*/ 236898 h 4075717"/>
              <a:gd name="connsiteX2" fmla="*/ 1943913 w 3041561"/>
              <a:gd name="connsiteY2" fmla="*/ 1238878 h 4075717"/>
              <a:gd name="connsiteX3" fmla="*/ 1472394 w 3041561"/>
              <a:gd name="connsiteY3" fmla="*/ 2005097 h 4075717"/>
              <a:gd name="connsiteX4" fmla="*/ 0 w 3041561"/>
              <a:gd name="connsiteY4" fmla="*/ 2105235 h 4075717"/>
              <a:gd name="connsiteX5" fmla="*/ 0 w 3041561"/>
              <a:gd name="connsiteY5" fmla="*/ 3833487 h 4075717"/>
              <a:gd name="connsiteX6" fmla="*/ 1192161 w 3041561"/>
              <a:gd name="connsiteY6" fmla="*/ 3833487 h 4075717"/>
              <a:gd name="connsiteX7" fmla="*/ 1192161 w 3041561"/>
              <a:gd name="connsiteY7" fmla="*/ 3838265 h 4075717"/>
              <a:gd name="connsiteX8" fmla="*/ 2940327 w 3041561"/>
              <a:gd name="connsiteY8" fmla="*/ 4075717 h 4075717"/>
              <a:gd name="connsiteX9" fmla="*/ 3000712 w 3041561"/>
              <a:gd name="connsiteY9" fmla="*/ 1750099 h 4075717"/>
              <a:gd name="connsiteX10" fmla="*/ 2808362 w 3041561"/>
              <a:gd name="connsiteY10" fmla="*/ 1641635 h 4075717"/>
              <a:gd name="connsiteX11" fmla="*/ 3034297 w 3041561"/>
              <a:gd name="connsiteY11" fmla="*/ 698595 h 4075717"/>
              <a:gd name="connsiteX12" fmla="*/ 2598088 w 3041561"/>
              <a:gd name="connsiteY12" fmla="*/ 502 h 4075717"/>
              <a:gd name="connsiteX0" fmla="*/ 2598088 w 3041561"/>
              <a:gd name="connsiteY0" fmla="*/ 502 h 4075717"/>
              <a:gd name="connsiteX1" fmla="*/ 2395783 w 3041561"/>
              <a:gd name="connsiteY1" fmla="*/ 236898 h 4075717"/>
              <a:gd name="connsiteX2" fmla="*/ 1943913 w 3041561"/>
              <a:gd name="connsiteY2" fmla="*/ 1238878 h 4075717"/>
              <a:gd name="connsiteX3" fmla="*/ 1472394 w 3041561"/>
              <a:gd name="connsiteY3" fmla="*/ 2005097 h 4075717"/>
              <a:gd name="connsiteX4" fmla="*/ 0 w 3041561"/>
              <a:gd name="connsiteY4" fmla="*/ 2105235 h 4075717"/>
              <a:gd name="connsiteX5" fmla="*/ 0 w 3041561"/>
              <a:gd name="connsiteY5" fmla="*/ 3833487 h 4075717"/>
              <a:gd name="connsiteX6" fmla="*/ 1192161 w 3041561"/>
              <a:gd name="connsiteY6" fmla="*/ 3833487 h 4075717"/>
              <a:gd name="connsiteX7" fmla="*/ 1192161 w 3041561"/>
              <a:gd name="connsiteY7" fmla="*/ 3838265 h 4075717"/>
              <a:gd name="connsiteX8" fmla="*/ 2940327 w 3041561"/>
              <a:gd name="connsiteY8" fmla="*/ 4075717 h 4075717"/>
              <a:gd name="connsiteX9" fmla="*/ 2974833 w 3041561"/>
              <a:gd name="connsiteY9" fmla="*/ 1784605 h 4075717"/>
              <a:gd name="connsiteX10" fmla="*/ 2808362 w 3041561"/>
              <a:gd name="connsiteY10" fmla="*/ 1641635 h 4075717"/>
              <a:gd name="connsiteX11" fmla="*/ 3034297 w 3041561"/>
              <a:gd name="connsiteY11" fmla="*/ 698595 h 4075717"/>
              <a:gd name="connsiteX12" fmla="*/ 2598088 w 3041561"/>
              <a:gd name="connsiteY12" fmla="*/ 502 h 4075717"/>
              <a:gd name="connsiteX0" fmla="*/ 2598088 w 3041561"/>
              <a:gd name="connsiteY0" fmla="*/ 502 h 4075717"/>
              <a:gd name="connsiteX1" fmla="*/ 2395783 w 3041561"/>
              <a:gd name="connsiteY1" fmla="*/ 236898 h 4075717"/>
              <a:gd name="connsiteX2" fmla="*/ 1943913 w 3041561"/>
              <a:gd name="connsiteY2" fmla="*/ 1238878 h 4075717"/>
              <a:gd name="connsiteX3" fmla="*/ 1472394 w 3041561"/>
              <a:gd name="connsiteY3" fmla="*/ 2005097 h 4075717"/>
              <a:gd name="connsiteX4" fmla="*/ 0 w 3041561"/>
              <a:gd name="connsiteY4" fmla="*/ 2105235 h 4075717"/>
              <a:gd name="connsiteX5" fmla="*/ 0 w 3041561"/>
              <a:gd name="connsiteY5" fmla="*/ 3833487 h 4075717"/>
              <a:gd name="connsiteX6" fmla="*/ 1192161 w 3041561"/>
              <a:gd name="connsiteY6" fmla="*/ 3833487 h 4075717"/>
              <a:gd name="connsiteX7" fmla="*/ 1192161 w 3041561"/>
              <a:gd name="connsiteY7" fmla="*/ 3838265 h 4075717"/>
              <a:gd name="connsiteX8" fmla="*/ 2940327 w 3041561"/>
              <a:gd name="connsiteY8" fmla="*/ 4075717 h 4075717"/>
              <a:gd name="connsiteX9" fmla="*/ 2974833 w 3041561"/>
              <a:gd name="connsiteY9" fmla="*/ 1784605 h 4075717"/>
              <a:gd name="connsiteX10" fmla="*/ 2808362 w 3041561"/>
              <a:gd name="connsiteY10" fmla="*/ 1641635 h 4075717"/>
              <a:gd name="connsiteX11" fmla="*/ 3034297 w 3041561"/>
              <a:gd name="connsiteY11" fmla="*/ 698595 h 4075717"/>
              <a:gd name="connsiteX12" fmla="*/ 2598088 w 3041561"/>
              <a:gd name="connsiteY12" fmla="*/ 502 h 4075717"/>
              <a:gd name="connsiteX0" fmla="*/ 2598088 w 3041561"/>
              <a:gd name="connsiteY0" fmla="*/ 502 h 4075717"/>
              <a:gd name="connsiteX1" fmla="*/ 2395783 w 3041561"/>
              <a:gd name="connsiteY1" fmla="*/ 236898 h 4075717"/>
              <a:gd name="connsiteX2" fmla="*/ 1943913 w 3041561"/>
              <a:gd name="connsiteY2" fmla="*/ 1238878 h 4075717"/>
              <a:gd name="connsiteX3" fmla="*/ 1472394 w 3041561"/>
              <a:gd name="connsiteY3" fmla="*/ 2005097 h 4075717"/>
              <a:gd name="connsiteX4" fmla="*/ 0 w 3041561"/>
              <a:gd name="connsiteY4" fmla="*/ 2105235 h 4075717"/>
              <a:gd name="connsiteX5" fmla="*/ 0 w 3041561"/>
              <a:gd name="connsiteY5" fmla="*/ 3833487 h 4075717"/>
              <a:gd name="connsiteX6" fmla="*/ 1192161 w 3041561"/>
              <a:gd name="connsiteY6" fmla="*/ 3833487 h 4075717"/>
              <a:gd name="connsiteX7" fmla="*/ 1192161 w 3041561"/>
              <a:gd name="connsiteY7" fmla="*/ 3838265 h 4075717"/>
              <a:gd name="connsiteX8" fmla="*/ 2940327 w 3041561"/>
              <a:gd name="connsiteY8" fmla="*/ 4075717 h 4075717"/>
              <a:gd name="connsiteX9" fmla="*/ 2974833 w 3041561"/>
              <a:gd name="connsiteY9" fmla="*/ 1784605 h 4075717"/>
              <a:gd name="connsiteX10" fmla="*/ 2808362 w 3041561"/>
              <a:gd name="connsiteY10" fmla="*/ 1641635 h 4075717"/>
              <a:gd name="connsiteX11" fmla="*/ 3034297 w 3041561"/>
              <a:gd name="connsiteY11" fmla="*/ 698595 h 4075717"/>
              <a:gd name="connsiteX12" fmla="*/ 2598088 w 3041561"/>
              <a:gd name="connsiteY12" fmla="*/ 502 h 4075717"/>
              <a:gd name="connsiteX0" fmla="*/ 2598088 w 3041561"/>
              <a:gd name="connsiteY0" fmla="*/ 502 h 4075717"/>
              <a:gd name="connsiteX1" fmla="*/ 2395783 w 3041561"/>
              <a:gd name="connsiteY1" fmla="*/ 236898 h 4075717"/>
              <a:gd name="connsiteX2" fmla="*/ 1943913 w 3041561"/>
              <a:gd name="connsiteY2" fmla="*/ 1238878 h 4075717"/>
              <a:gd name="connsiteX3" fmla="*/ 1472394 w 3041561"/>
              <a:gd name="connsiteY3" fmla="*/ 2005097 h 4075717"/>
              <a:gd name="connsiteX4" fmla="*/ 0 w 3041561"/>
              <a:gd name="connsiteY4" fmla="*/ 2105235 h 4075717"/>
              <a:gd name="connsiteX5" fmla="*/ 0 w 3041561"/>
              <a:gd name="connsiteY5" fmla="*/ 3833487 h 4075717"/>
              <a:gd name="connsiteX6" fmla="*/ 1192161 w 3041561"/>
              <a:gd name="connsiteY6" fmla="*/ 3833487 h 4075717"/>
              <a:gd name="connsiteX7" fmla="*/ 1192161 w 3041561"/>
              <a:gd name="connsiteY7" fmla="*/ 3838265 h 4075717"/>
              <a:gd name="connsiteX8" fmla="*/ 2940327 w 3041561"/>
              <a:gd name="connsiteY8" fmla="*/ 4075717 h 4075717"/>
              <a:gd name="connsiteX9" fmla="*/ 2974833 w 3041561"/>
              <a:gd name="connsiteY9" fmla="*/ 1784605 h 4075717"/>
              <a:gd name="connsiteX10" fmla="*/ 2808362 w 3041561"/>
              <a:gd name="connsiteY10" fmla="*/ 1641635 h 4075717"/>
              <a:gd name="connsiteX11" fmla="*/ 3034297 w 3041561"/>
              <a:gd name="connsiteY11" fmla="*/ 698595 h 4075717"/>
              <a:gd name="connsiteX12" fmla="*/ 2598088 w 3041561"/>
              <a:gd name="connsiteY12" fmla="*/ 502 h 4075717"/>
              <a:gd name="connsiteX0" fmla="*/ 2598088 w 3041561"/>
              <a:gd name="connsiteY0" fmla="*/ 502 h 4075717"/>
              <a:gd name="connsiteX1" fmla="*/ 2395783 w 3041561"/>
              <a:gd name="connsiteY1" fmla="*/ 236898 h 4075717"/>
              <a:gd name="connsiteX2" fmla="*/ 1943913 w 3041561"/>
              <a:gd name="connsiteY2" fmla="*/ 1238878 h 4075717"/>
              <a:gd name="connsiteX3" fmla="*/ 1472394 w 3041561"/>
              <a:gd name="connsiteY3" fmla="*/ 2005097 h 4075717"/>
              <a:gd name="connsiteX4" fmla="*/ 0 w 3041561"/>
              <a:gd name="connsiteY4" fmla="*/ 2105235 h 4075717"/>
              <a:gd name="connsiteX5" fmla="*/ 0 w 3041561"/>
              <a:gd name="connsiteY5" fmla="*/ 3833487 h 4075717"/>
              <a:gd name="connsiteX6" fmla="*/ 1192161 w 3041561"/>
              <a:gd name="connsiteY6" fmla="*/ 3833487 h 4075717"/>
              <a:gd name="connsiteX7" fmla="*/ 1192161 w 3041561"/>
              <a:gd name="connsiteY7" fmla="*/ 3838265 h 4075717"/>
              <a:gd name="connsiteX8" fmla="*/ 2940327 w 3041561"/>
              <a:gd name="connsiteY8" fmla="*/ 4075717 h 4075717"/>
              <a:gd name="connsiteX9" fmla="*/ 2974833 w 3041561"/>
              <a:gd name="connsiteY9" fmla="*/ 1784605 h 4075717"/>
              <a:gd name="connsiteX10" fmla="*/ 2808362 w 3041561"/>
              <a:gd name="connsiteY10" fmla="*/ 1641635 h 4075717"/>
              <a:gd name="connsiteX11" fmla="*/ 3034297 w 3041561"/>
              <a:gd name="connsiteY11" fmla="*/ 698595 h 4075717"/>
              <a:gd name="connsiteX12" fmla="*/ 2598088 w 3041561"/>
              <a:gd name="connsiteY12" fmla="*/ 502 h 4075717"/>
              <a:gd name="connsiteX0" fmla="*/ 3242086 w 3685559"/>
              <a:gd name="connsiteY0" fmla="*/ 502 h 4075717"/>
              <a:gd name="connsiteX1" fmla="*/ 3039781 w 3685559"/>
              <a:gd name="connsiteY1" fmla="*/ 236898 h 4075717"/>
              <a:gd name="connsiteX2" fmla="*/ 2587911 w 3685559"/>
              <a:gd name="connsiteY2" fmla="*/ 1238878 h 4075717"/>
              <a:gd name="connsiteX3" fmla="*/ 2116392 w 3685559"/>
              <a:gd name="connsiteY3" fmla="*/ 2005097 h 4075717"/>
              <a:gd name="connsiteX4" fmla="*/ 0 w 3685559"/>
              <a:gd name="connsiteY4" fmla="*/ 2087841 h 4075717"/>
              <a:gd name="connsiteX5" fmla="*/ 643998 w 3685559"/>
              <a:gd name="connsiteY5" fmla="*/ 3833487 h 4075717"/>
              <a:gd name="connsiteX6" fmla="*/ 1836159 w 3685559"/>
              <a:gd name="connsiteY6" fmla="*/ 3833487 h 4075717"/>
              <a:gd name="connsiteX7" fmla="*/ 1836159 w 3685559"/>
              <a:gd name="connsiteY7" fmla="*/ 3838265 h 4075717"/>
              <a:gd name="connsiteX8" fmla="*/ 3584325 w 3685559"/>
              <a:gd name="connsiteY8" fmla="*/ 4075717 h 4075717"/>
              <a:gd name="connsiteX9" fmla="*/ 3618831 w 3685559"/>
              <a:gd name="connsiteY9" fmla="*/ 1784605 h 4075717"/>
              <a:gd name="connsiteX10" fmla="*/ 3452360 w 3685559"/>
              <a:gd name="connsiteY10" fmla="*/ 1641635 h 4075717"/>
              <a:gd name="connsiteX11" fmla="*/ 3678295 w 3685559"/>
              <a:gd name="connsiteY11" fmla="*/ 698595 h 4075717"/>
              <a:gd name="connsiteX12" fmla="*/ 3242086 w 3685559"/>
              <a:gd name="connsiteY12" fmla="*/ 502 h 4075717"/>
              <a:gd name="connsiteX0" fmla="*/ 3250449 w 3693922"/>
              <a:gd name="connsiteY0" fmla="*/ 502 h 4075717"/>
              <a:gd name="connsiteX1" fmla="*/ 3048144 w 3693922"/>
              <a:gd name="connsiteY1" fmla="*/ 236898 h 4075717"/>
              <a:gd name="connsiteX2" fmla="*/ 2596274 w 3693922"/>
              <a:gd name="connsiteY2" fmla="*/ 1238878 h 4075717"/>
              <a:gd name="connsiteX3" fmla="*/ 2124755 w 3693922"/>
              <a:gd name="connsiteY3" fmla="*/ 2005097 h 4075717"/>
              <a:gd name="connsiteX4" fmla="*/ 8363 w 3693922"/>
              <a:gd name="connsiteY4" fmla="*/ 2087841 h 4075717"/>
              <a:gd name="connsiteX5" fmla="*/ 0 w 3693922"/>
              <a:gd name="connsiteY5" fmla="*/ 3911765 h 4075717"/>
              <a:gd name="connsiteX6" fmla="*/ 1844522 w 3693922"/>
              <a:gd name="connsiteY6" fmla="*/ 3833487 h 4075717"/>
              <a:gd name="connsiteX7" fmla="*/ 1844522 w 3693922"/>
              <a:gd name="connsiteY7" fmla="*/ 3838265 h 4075717"/>
              <a:gd name="connsiteX8" fmla="*/ 3592688 w 3693922"/>
              <a:gd name="connsiteY8" fmla="*/ 4075717 h 4075717"/>
              <a:gd name="connsiteX9" fmla="*/ 3627194 w 3693922"/>
              <a:gd name="connsiteY9" fmla="*/ 1784605 h 4075717"/>
              <a:gd name="connsiteX10" fmla="*/ 3460723 w 3693922"/>
              <a:gd name="connsiteY10" fmla="*/ 1641635 h 4075717"/>
              <a:gd name="connsiteX11" fmla="*/ 3686658 w 3693922"/>
              <a:gd name="connsiteY11" fmla="*/ 698595 h 4075717"/>
              <a:gd name="connsiteX12" fmla="*/ 3250449 w 3693922"/>
              <a:gd name="connsiteY12" fmla="*/ 502 h 4075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93922" h="4075717">
                <a:moveTo>
                  <a:pt x="3250449" y="502"/>
                </a:moveTo>
                <a:cubicBezTo>
                  <a:pt x="3155074" y="7112"/>
                  <a:pt x="3074749" y="79316"/>
                  <a:pt x="3048144" y="236898"/>
                </a:cubicBezTo>
                <a:cubicBezTo>
                  <a:pt x="2933538" y="708418"/>
                  <a:pt x="2759995" y="895061"/>
                  <a:pt x="2596274" y="1238878"/>
                </a:cubicBezTo>
                <a:cubicBezTo>
                  <a:pt x="2412905" y="1523754"/>
                  <a:pt x="2271473" y="1671105"/>
                  <a:pt x="2124755" y="2005097"/>
                </a:cubicBezTo>
                <a:cubicBezTo>
                  <a:pt x="2022146" y="2185125"/>
                  <a:pt x="559547" y="2088967"/>
                  <a:pt x="8363" y="2087841"/>
                </a:cubicBezTo>
                <a:cubicBezTo>
                  <a:pt x="5575" y="2695816"/>
                  <a:pt x="2788" y="3303790"/>
                  <a:pt x="0" y="3911765"/>
                </a:cubicBezTo>
                <a:lnTo>
                  <a:pt x="1844522" y="3833487"/>
                </a:lnTo>
                <a:lnTo>
                  <a:pt x="1844522" y="3838265"/>
                </a:lnTo>
                <a:cubicBezTo>
                  <a:pt x="2610294" y="3974499"/>
                  <a:pt x="3103304" y="4051233"/>
                  <a:pt x="3592688" y="4075717"/>
                </a:cubicBezTo>
                <a:lnTo>
                  <a:pt x="3627194" y="1784605"/>
                </a:lnTo>
                <a:cubicBezTo>
                  <a:pt x="3485439" y="1693817"/>
                  <a:pt x="3576597" y="1766928"/>
                  <a:pt x="3460723" y="1641635"/>
                </a:cubicBezTo>
                <a:cubicBezTo>
                  <a:pt x="3400146" y="1381317"/>
                  <a:pt x="3658825" y="991658"/>
                  <a:pt x="3686658" y="698595"/>
                </a:cubicBezTo>
                <a:cubicBezTo>
                  <a:pt x="3742937" y="288881"/>
                  <a:pt x="3460274" y="-14043"/>
                  <a:pt x="3250449" y="502"/>
                </a:cubicBezTo>
                <a:close/>
              </a:path>
            </a:pathLst>
          </a:custGeom>
          <a:gradFill flip="none" rotWithShape="1">
            <a:gsLst>
              <a:gs pos="21000">
                <a:schemeClr val="accent1">
                  <a:lumMod val="50000"/>
                  <a:alpha val="88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4" name="Rounded Rectangle 4">
            <a:extLst>
              <a:ext uri="{FF2B5EF4-FFF2-40B4-BE49-F238E27FC236}">
                <a16:creationId xmlns:a16="http://schemas.microsoft.com/office/drawing/2014/main" xmlns="" id="{88FAECC1-5B6B-45FD-B4A8-F7ABD896C18D}"/>
              </a:ext>
            </a:extLst>
          </p:cNvPr>
          <p:cNvSpPr/>
          <p:nvPr/>
        </p:nvSpPr>
        <p:spPr>
          <a:xfrm>
            <a:off x="2240713" y="1842746"/>
            <a:ext cx="6668155" cy="576000"/>
          </a:xfrm>
          <a:prstGeom prst="roundRect">
            <a:avLst>
              <a:gd name="adj" fmla="val 50000"/>
            </a:avLst>
          </a:prstGeom>
          <a:solidFill>
            <a:schemeClr val="bg1"/>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5" name="Rounded Rectangle 5">
            <a:extLst>
              <a:ext uri="{FF2B5EF4-FFF2-40B4-BE49-F238E27FC236}">
                <a16:creationId xmlns:a16="http://schemas.microsoft.com/office/drawing/2014/main" xmlns="" id="{80D7E3E1-6945-4F9B-83BD-77541B69905D}"/>
              </a:ext>
            </a:extLst>
          </p:cNvPr>
          <p:cNvSpPr/>
          <p:nvPr/>
        </p:nvSpPr>
        <p:spPr>
          <a:xfrm>
            <a:off x="2232583" y="2651335"/>
            <a:ext cx="6676286" cy="576000"/>
          </a:xfrm>
          <a:prstGeom prst="roundRect">
            <a:avLst>
              <a:gd name="adj" fmla="val 50000"/>
            </a:avLst>
          </a:prstGeom>
          <a:solidFill>
            <a:schemeClr val="bg1"/>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6" name="Rounded Rectangle 6">
            <a:extLst>
              <a:ext uri="{FF2B5EF4-FFF2-40B4-BE49-F238E27FC236}">
                <a16:creationId xmlns:a16="http://schemas.microsoft.com/office/drawing/2014/main" xmlns="" id="{E03BEC0E-0BFD-4334-A5FB-044BDAA5CD5C}"/>
              </a:ext>
            </a:extLst>
          </p:cNvPr>
          <p:cNvSpPr/>
          <p:nvPr/>
        </p:nvSpPr>
        <p:spPr>
          <a:xfrm>
            <a:off x="2263643" y="3472988"/>
            <a:ext cx="6658288" cy="576000"/>
          </a:xfrm>
          <a:prstGeom prst="roundRect">
            <a:avLst>
              <a:gd name="adj" fmla="val 50000"/>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7" name="Rounded Rectangle 7">
            <a:extLst>
              <a:ext uri="{FF2B5EF4-FFF2-40B4-BE49-F238E27FC236}">
                <a16:creationId xmlns:a16="http://schemas.microsoft.com/office/drawing/2014/main" xmlns="" id="{54AEEDFB-C8A3-484A-BCDE-86A2B3B1C25F}"/>
              </a:ext>
            </a:extLst>
          </p:cNvPr>
          <p:cNvSpPr/>
          <p:nvPr/>
        </p:nvSpPr>
        <p:spPr>
          <a:xfrm>
            <a:off x="2242450" y="4294641"/>
            <a:ext cx="6692543" cy="576000"/>
          </a:xfrm>
          <a:prstGeom prst="roundRect">
            <a:avLst>
              <a:gd name="adj" fmla="val 50000"/>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8" name="TextBox 7">
            <a:extLst>
              <a:ext uri="{FF2B5EF4-FFF2-40B4-BE49-F238E27FC236}">
                <a16:creationId xmlns:a16="http://schemas.microsoft.com/office/drawing/2014/main" xmlns="" id="{CE97F695-1380-4EC9-96B1-A3C3FD2BC557}"/>
              </a:ext>
            </a:extLst>
          </p:cNvPr>
          <p:cNvSpPr txBox="1"/>
          <p:nvPr/>
        </p:nvSpPr>
        <p:spPr>
          <a:xfrm>
            <a:off x="3942914" y="1887743"/>
            <a:ext cx="2972575" cy="461665"/>
          </a:xfrm>
          <a:prstGeom prst="rect">
            <a:avLst/>
          </a:prstGeom>
          <a:noFill/>
        </p:spPr>
        <p:txBody>
          <a:bodyPr wrap="square" rtlCol="0">
            <a:spAutoFit/>
          </a:bodyPr>
          <a:lstStyle/>
          <a:p>
            <a:pPr algn="r"/>
            <a:r>
              <a:rPr lang="en-US" altLang="ko-KR" sz="2400" b="1" dirty="0" smtClean="0">
                <a:solidFill>
                  <a:schemeClr val="tx1">
                    <a:lumMod val="75000"/>
                    <a:lumOff val="25000"/>
                  </a:schemeClr>
                </a:solidFill>
                <a:cs typeface="Arial" pitchFamily="34" charset="0"/>
              </a:rPr>
              <a:t>INTRODUCTION</a:t>
            </a:r>
            <a:endParaRPr lang="ko-KR" altLang="en-US" sz="2400" b="1" dirty="0">
              <a:solidFill>
                <a:schemeClr val="tx1">
                  <a:lumMod val="75000"/>
                  <a:lumOff val="25000"/>
                </a:schemeClr>
              </a:solidFill>
              <a:cs typeface="Arial" pitchFamily="34" charset="0"/>
            </a:endParaRPr>
          </a:p>
        </p:txBody>
      </p:sp>
      <p:sp>
        <p:nvSpPr>
          <p:cNvPr id="9" name="TextBox 8">
            <a:extLst>
              <a:ext uri="{FF2B5EF4-FFF2-40B4-BE49-F238E27FC236}">
                <a16:creationId xmlns:a16="http://schemas.microsoft.com/office/drawing/2014/main" xmlns="" id="{E02DF4D0-5AC7-4CEF-B079-254FCB5A9006}"/>
              </a:ext>
            </a:extLst>
          </p:cNvPr>
          <p:cNvSpPr txBox="1"/>
          <p:nvPr/>
        </p:nvSpPr>
        <p:spPr>
          <a:xfrm>
            <a:off x="3033446" y="3532355"/>
            <a:ext cx="5046779" cy="461665"/>
          </a:xfrm>
          <a:prstGeom prst="rect">
            <a:avLst/>
          </a:prstGeom>
          <a:noFill/>
        </p:spPr>
        <p:txBody>
          <a:bodyPr wrap="square" rtlCol="0">
            <a:spAutoFit/>
          </a:bodyPr>
          <a:lstStyle/>
          <a:p>
            <a:pPr algn="ctr"/>
            <a:r>
              <a:rPr lang="en-US" altLang="ko-KR" sz="2400" b="1" dirty="0" smtClean="0">
                <a:solidFill>
                  <a:schemeClr val="tx1">
                    <a:lumMod val="75000"/>
                    <a:lumOff val="25000"/>
                  </a:schemeClr>
                </a:solidFill>
                <a:cs typeface="Arial" pitchFamily="34" charset="0"/>
              </a:rPr>
              <a:t>INTERFACE GRAPHIQUE</a:t>
            </a:r>
            <a:endParaRPr lang="ko-KR" altLang="en-US" sz="2400" b="1"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xmlns="" id="{ADBCBE57-0646-4E69-86FC-F3D93E3C9848}"/>
              </a:ext>
            </a:extLst>
          </p:cNvPr>
          <p:cNvSpPr txBox="1"/>
          <p:nvPr/>
        </p:nvSpPr>
        <p:spPr>
          <a:xfrm>
            <a:off x="2319915" y="2695025"/>
            <a:ext cx="6562827" cy="461665"/>
          </a:xfrm>
          <a:prstGeom prst="rect">
            <a:avLst/>
          </a:prstGeom>
          <a:noFill/>
        </p:spPr>
        <p:txBody>
          <a:bodyPr wrap="square" rtlCol="0">
            <a:spAutoFit/>
          </a:bodyPr>
          <a:lstStyle/>
          <a:p>
            <a:pPr algn="ctr"/>
            <a:r>
              <a:rPr lang="en-US" altLang="ko-KR" sz="2400" b="1" dirty="0" smtClean="0">
                <a:solidFill>
                  <a:schemeClr val="tx1">
                    <a:lumMod val="75000"/>
                    <a:lumOff val="25000"/>
                  </a:schemeClr>
                </a:solidFill>
                <a:cs typeface="Arial" pitchFamily="34" charset="0"/>
              </a:rPr>
              <a:t>PRINCIPE TRAITEMENT DE SIGNAL</a:t>
            </a:r>
            <a:endParaRPr lang="ko-KR" altLang="en-US" sz="2400" b="1"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xmlns="" id="{E74F375A-3894-41B0-A3EE-D5F53DE9F098}"/>
              </a:ext>
            </a:extLst>
          </p:cNvPr>
          <p:cNvSpPr txBox="1"/>
          <p:nvPr/>
        </p:nvSpPr>
        <p:spPr>
          <a:xfrm>
            <a:off x="2860430" y="4352702"/>
            <a:ext cx="5549667" cy="461665"/>
          </a:xfrm>
          <a:prstGeom prst="rect">
            <a:avLst/>
          </a:prstGeom>
          <a:noFill/>
        </p:spPr>
        <p:txBody>
          <a:bodyPr wrap="square" rtlCol="0">
            <a:spAutoFit/>
          </a:bodyPr>
          <a:lstStyle/>
          <a:p>
            <a:pPr algn="ctr"/>
            <a:r>
              <a:rPr lang="en-US" altLang="ko-KR" sz="2400" b="1" dirty="0" smtClean="0">
                <a:solidFill>
                  <a:schemeClr val="tx1">
                    <a:lumMod val="75000"/>
                    <a:lumOff val="25000"/>
                  </a:schemeClr>
                </a:solidFill>
                <a:cs typeface="Arial" pitchFamily="34" charset="0"/>
              </a:rPr>
              <a:t>FONCTIONS ET TRAITEMENT</a:t>
            </a:r>
            <a:endParaRPr lang="ko-KR" altLang="en-US" sz="2400" b="1" dirty="0">
              <a:solidFill>
                <a:schemeClr val="tx1">
                  <a:lumMod val="75000"/>
                  <a:lumOff val="25000"/>
                </a:schemeClr>
              </a:solidFill>
              <a:cs typeface="Arial" pitchFamily="34" charset="0"/>
            </a:endParaRPr>
          </a:p>
        </p:txBody>
      </p:sp>
      <p:sp>
        <p:nvSpPr>
          <p:cNvPr id="30" name="Rectangle 29">
            <a:extLst>
              <a:ext uri="{FF2B5EF4-FFF2-40B4-BE49-F238E27FC236}">
                <a16:creationId xmlns:a16="http://schemas.microsoft.com/office/drawing/2014/main" xmlns="" id="{DDEB05E5-66C8-41BB-A516-EED1DB98FEC4}"/>
              </a:ext>
            </a:extLst>
          </p:cNvPr>
          <p:cNvSpPr>
            <a:spLocks/>
          </p:cNvSpPr>
          <p:nvPr/>
        </p:nvSpPr>
        <p:spPr>
          <a:xfrm>
            <a:off x="1138497" y="1854926"/>
            <a:ext cx="703366" cy="590542"/>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b="1" dirty="0" smtClean="0">
                <a:solidFill>
                  <a:schemeClr val="tx1">
                    <a:lumMod val="75000"/>
                    <a:lumOff val="25000"/>
                  </a:schemeClr>
                </a:solidFill>
              </a:rPr>
              <a:t>1</a:t>
            </a:r>
            <a:endParaRPr lang="ko-KR" altLang="en-US" sz="2800" b="1" dirty="0">
              <a:solidFill>
                <a:schemeClr val="tx1">
                  <a:lumMod val="75000"/>
                  <a:lumOff val="25000"/>
                </a:schemeClr>
              </a:solidFill>
            </a:endParaRPr>
          </a:p>
        </p:txBody>
      </p:sp>
      <p:sp>
        <p:nvSpPr>
          <p:cNvPr id="31" name="Rectangle 30">
            <a:extLst>
              <a:ext uri="{FF2B5EF4-FFF2-40B4-BE49-F238E27FC236}">
                <a16:creationId xmlns:a16="http://schemas.microsoft.com/office/drawing/2014/main" xmlns="" id="{F6591F3F-A33C-4F63-AAC3-524AB168A08A}"/>
              </a:ext>
            </a:extLst>
          </p:cNvPr>
          <p:cNvSpPr/>
          <p:nvPr/>
        </p:nvSpPr>
        <p:spPr>
          <a:xfrm>
            <a:off x="1138497" y="2666019"/>
            <a:ext cx="703366" cy="590542"/>
          </a:xfrm>
          <a:prstGeom prst="rect">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b="1" dirty="0" smtClean="0">
                <a:solidFill>
                  <a:schemeClr val="tx1">
                    <a:lumMod val="75000"/>
                    <a:lumOff val="25000"/>
                  </a:schemeClr>
                </a:solidFill>
              </a:rPr>
              <a:t>2</a:t>
            </a:r>
            <a:endParaRPr lang="ko-KR" altLang="en-US" sz="2800" b="1" dirty="0">
              <a:solidFill>
                <a:schemeClr val="tx1">
                  <a:lumMod val="75000"/>
                  <a:lumOff val="25000"/>
                </a:schemeClr>
              </a:solidFill>
            </a:endParaRPr>
          </a:p>
        </p:txBody>
      </p:sp>
      <p:sp>
        <p:nvSpPr>
          <p:cNvPr id="32" name="Rectangle 31">
            <a:extLst>
              <a:ext uri="{FF2B5EF4-FFF2-40B4-BE49-F238E27FC236}">
                <a16:creationId xmlns:a16="http://schemas.microsoft.com/office/drawing/2014/main" xmlns="" id="{3D7B6CF2-B281-4D32-8EE4-10442D3E6032}"/>
              </a:ext>
            </a:extLst>
          </p:cNvPr>
          <p:cNvSpPr/>
          <p:nvPr/>
        </p:nvSpPr>
        <p:spPr>
          <a:xfrm>
            <a:off x="1138497" y="3477112"/>
            <a:ext cx="703366" cy="590542"/>
          </a:xfrm>
          <a:prstGeom prst="rect">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b="1" dirty="0" smtClean="0">
                <a:solidFill>
                  <a:schemeClr val="tx1">
                    <a:lumMod val="75000"/>
                    <a:lumOff val="25000"/>
                  </a:schemeClr>
                </a:solidFill>
              </a:rPr>
              <a:t>3</a:t>
            </a:r>
            <a:endParaRPr lang="ko-KR" altLang="en-US" sz="2800" b="1" dirty="0">
              <a:solidFill>
                <a:schemeClr val="tx1">
                  <a:lumMod val="75000"/>
                  <a:lumOff val="25000"/>
                </a:schemeClr>
              </a:solidFill>
            </a:endParaRPr>
          </a:p>
        </p:txBody>
      </p:sp>
      <p:sp>
        <p:nvSpPr>
          <p:cNvPr id="33" name="Rectangle 32">
            <a:extLst>
              <a:ext uri="{FF2B5EF4-FFF2-40B4-BE49-F238E27FC236}">
                <a16:creationId xmlns:a16="http://schemas.microsoft.com/office/drawing/2014/main" xmlns="" id="{C9C761E1-3AEF-4A43-8AE5-A75D8216E275}"/>
              </a:ext>
            </a:extLst>
          </p:cNvPr>
          <p:cNvSpPr/>
          <p:nvPr/>
        </p:nvSpPr>
        <p:spPr>
          <a:xfrm>
            <a:off x="1138497" y="4288204"/>
            <a:ext cx="703366" cy="590542"/>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b="1" dirty="0" smtClean="0">
                <a:solidFill>
                  <a:schemeClr val="tx1">
                    <a:lumMod val="75000"/>
                    <a:lumOff val="25000"/>
                  </a:schemeClr>
                </a:solidFill>
              </a:rPr>
              <a:t>4</a:t>
            </a:r>
            <a:endParaRPr lang="ko-KR" altLang="en-US" sz="2800" b="1" dirty="0">
              <a:solidFill>
                <a:schemeClr val="tx1">
                  <a:lumMod val="75000"/>
                  <a:lumOff val="25000"/>
                </a:schemeClr>
              </a:solidFill>
            </a:endParaRPr>
          </a:p>
        </p:txBody>
      </p:sp>
      <p:sp>
        <p:nvSpPr>
          <p:cNvPr id="34" name="Rounded Rectangle 5">
            <a:extLst>
              <a:ext uri="{FF2B5EF4-FFF2-40B4-BE49-F238E27FC236}">
                <a16:creationId xmlns:a16="http://schemas.microsoft.com/office/drawing/2014/main" xmlns="" id="{80D7E3E1-6945-4F9B-83BD-77541B69905D}"/>
              </a:ext>
            </a:extLst>
          </p:cNvPr>
          <p:cNvSpPr/>
          <p:nvPr/>
        </p:nvSpPr>
        <p:spPr>
          <a:xfrm>
            <a:off x="2228229" y="5102799"/>
            <a:ext cx="6719827" cy="576000"/>
          </a:xfrm>
          <a:prstGeom prst="roundRect">
            <a:avLst>
              <a:gd name="adj" fmla="val 50000"/>
            </a:avLst>
          </a:prstGeom>
          <a:solidFill>
            <a:schemeClr val="bg1"/>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35" name="TextBox 9">
            <a:extLst>
              <a:ext uri="{FF2B5EF4-FFF2-40B4-BE49-F238E27FC236}">
                <a16:creationId xmlns:a16="http://schemas.microsoft.com/office/drawing/2014/main" xmlns="" id="{ADBCBE57-0646-4E69-86FC-F3D93E3C9848}"/>
              </a:ext>
            </a:extLst>
          </p:cNvPr>
          <p:cNvSpPr txBox="1"/>
          <p:nvPr/>
        </p:nvSpPr>
        <p:spPr>
          <a:xfrm>
            <a:off x="3817804" y="5146513"/>
            <a:ext cx="3745489" cy="461665"/>
          </a:xfrm>
          <a:prstGeom prst="rect">
            <a:avLst/>
          </a:prstGeom>
          <a:noFill/>
        </p:spPr>
        <p:txBody>
          <a:bodyPr wrap="square" rtlCol="0">
            <a:spAutoFit/>
          </a:bodyPr>
          <a:lstStyle/>
          <a:p>
            <a:pPr algn="ctr"/>
            <a:r>
              <a:rPr lang="en-US" altLang="ko-KR" sz="2400" b="1" dirty="0" smtClean="0">
                <a:solidFill>
                  <a:schemeClr val="tx1">
                    <a:lumMod val="75000"/>
                    <a:lumOff val="25000"/>
                  </a:schemeClr>
                </a:solidFill>
                <a:cs typeface="Arial" pitchFamily="34" charset="0"/>
              </a:rPr>
              <a:t>CONCLUSION</a:t>
            </a:r>
            <a:endParaRPr lang="ko-KR" altLang="en-US" sz="2400" b="1" dirty="0">
              <a:solidFill>
                <a:schemeClr val="tx1">
                  <a:lumMod val="75000"/>
                  <a:lumOff val="25000"/>
                </a:schemeClr>
              </a:solidFill>
              <a:cs typeface="Arial" pitchFamily="34" charset="0"/>
            </a:endParaRPr>
          </a:p>
        </p:txBody>
      </p:sp>
      <p:sp>
        <p:nvSpPr>
          <p:cNvPr id="37" name="Rectangle 36">
            <a:extLst>
              <a:ext uri="{FF2B5EF4-FFF2-40B4-BE49-F238E27FC236}">
                <a16:creationId xmlns:a16="http://schemas.microsoft.com/office/drawing/2014/main" xmlns="" id="{F6591F3F-A33C-4F63-AAC3-524AB168A08A}"/>
              </a:ext>
            </a:extLst>
          </p:cNvPr>
          <p:cNvSpPr/>
          <p:nvPr/>
        </p:nvSpPr>
        <p:spPr>
          <a:xfrm>
            <a:off x="1121079" y="5091357"/>
            <a:ext cx="703366" cy="590542"/>
          </a:xfrm>
          <a:prstGeom prst="rect">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b="1" dirty="0" smtClean="0">
                <a:solidFill>
                  <a:schemeClr val="tx1">
                    <a:lumMod val="75000"/>
                    <a:lumOff val="25000"/>
                  </a:schemeClr>
                </a:solidFill>
              </a:rPr>
              <a:t>5</a:t>
            </a:r>
            <a:endParaRPr lang="ko-KR" altLang="en-US" sz="2800" b="1" dirty="0">
              <a:solidFill>
                <a:schemeClr val="tx1">
                  <a:lumMod val="75000"/>
                  <a:lumOff val="25000"/>
                </a:schemeClr>
              </a:solidFill>
            </a:endParaRPr>
          </a:p>
        </p:txBody>
      </p:sp>
    </p:spTree>
    <p:extLst>
      <p:ext uri="{BB962C8B-B14F-4D97-AF65-F5344CB8AC3E}">
        <p14:creationId xmlns:p14="http://schemas.microsoft.com/office/powerpoint/2010/main" xmlns="" val="3892388951"/>
      </p:ext>
    </p:extLst>
  </p:cSld>
  <p:clrMapOvr>
    <a:masterClrMapping/>
  </p:clrMapOvr>
  <p:transition>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1281" y="423146"/>
            <a:ext cx="4511166" cy="707886"/>
          </a:xfrm>
          <a:prstGeom prst="rect">
            <a:avLst/>
          </a:prstGeom>
          <a:noFill/>
        </p:spPr>
        <p:txBody>
          <a:bodyPr wrap="square" rtlCol="0" anchor="ctr">
            <a:spAutoFit/>
          </a:bodyPr>
          <a:lstStyle/>
          <a:p>
            <a:r>
              <a:rPr lang="en-US" altLang="ko-KR" sz="4000" b="1" dirty="0" smtClean="0">
                <a:solidFill>
                  <a:schemeClr val="bg2">
                    <a:lumMod val="25000"/>
                  </a:schemeClr>
                </a:solidFill>
                <a:cs typeface="Arial" pitchFamily="34" charset="0"/>
              </a:rPr>
              <a:t>INTRODUCTION:</a:t>
            </a:r>
            <a:endParaRPr lang="ko-KR" altLang="en-US" sz="4000" b="1" dirty="0">
              <a:solidFill>
                <a:schemeClr val="bg2">
                  <a:lumMod val="25000"/>
                </a:schemeClr>
              </a:solidFill>
              <a:cs typeface="Arial" pitchFamily="34" charset="0"/>
            </a:endParaRPr>
          </a:p>
        </p:txBody>
      </p:sp>
      <p:sp>
        <p:nvSpPr>
          <p:cNvPr id="8" name="TextBox 7"/>
          <p:cNvSpPr txBox="1"/>
          <p:nvPr/>
        </p:nvSpPr>
        <p:spPr>
          <a:xfrm>
            <a:off x="780614" y="3260744"/>
            <a:ext cx="9904804" cy="1015663"/>
          </a:xfrm>
          <a:prstGeom prst="rect">
            <a:avLst/>
          </a:prstGeom>
          <a:noFill/>
        </p:spPr>
        <p:txBody>
          <a:bodyPr wrap="square" rtlCol="0">
            <a:spAutoFit/>
          </a:bodyPr>
          <a:lstStyle/>
          <a:p>
            <a:r>
              <a:rPr lang="fr-FR" sz="2400" dirty="0" smtClean="0"/>
              <a:t>Développement d’interface graphique  interactive et didactique d’acquisition et de traitement audio  permettant :</a:t>
            </a:r>
          </a:p>
          <a:p>
            <a:r>
              <a:rPr lang="en-US" altLang="ko-KR" sz="1200" dirty="0" smtClean="0">
                <a:ea typeface="FZShuTi" pitchFamily="2" charset="-122"/>
                <a:cs typeface="Arial" pitchFamily="34" charset="0"/>
              </a:rPr>
              <a:t>.</a:t>
            </a:r>
            <a:endParaRPr lang="en-US" altLang="ko-KR" sz="1200" dirty="0">
              <a:cs typeface="Arial" pitchFamily="34" charset="0"/>
            </a:endParaRPr>
          </a:p>
        </p:txBody>
      </p:sp>
      <p:sp>
        <p:nvSpPr>
          <p:cNvPr id="19" name="TextBox 8"/>
          <p:cNvSpPr txBox="1"/>
          <p:nvPr/>
        </p:nvSpPr>
        <p:spPr>
          <a:xfrm>
            <a:off x="670702" y="2705619"/>
            <a:ext cx="3647840" cy="507831"/>
          </a:xfrm>
          <a:prstGeom prst="rect">
            <a:avLst/>
          </a:prstGeom>
          <a:noFill/>
        </p:spPr>
        <p:txBody>
          <a:bodyPr wrap="square" lIns="108000" rIns="108000" rtlCol="0">
            <a:spAutoFit/>
          </a:bodyPr>
          <a:lstStyle/>
          <a:p>
            <a:r>
              <a:rPr lang="fr-FR" altLang="ko-KR" sz="2700" b="1" dirty="0" smtClean="0">
                <a:solidFill>
                  <a:srgbClr val="0066CC"/>
                </a:solidFill>
                <a:cs typeface="Arial" pitchFamily="34" charset="0"/>
              </a:rPr>
              <a:t>Objectif</a:t>
            </a:r>
            <a:r>
              <a:rPr lang="en-US" altLang="ko-KR" sz="2700" b="1" dirty="0" smtClean="0">
                <a:solidFill>
                  <a:srgbClr val="0066CC"/>
                </a:solidFill>
                <a:cs typeface="Arial" pitchFamily="34" charset="0"/>
              </a:rPr>
              <a:t>:</a:t>
            </a:r>
            <a:endParaRPr lang="ko-KR" altLang="en-US" sz="2700" b="1" dirty="0">
              <a:solidFill>
                <a:srgbClr val="0066CC"/>
              </a:solidFill>
              <a:cs typeface="Arial" pitchFamily="34" charset="0"/>
            </a:endParaRPr>
          </a:p>
        </p:txBody>
      </p:sp>
      <p:sp>
        <p:nvSpPr>
          <p:cNvPr id="23" name="Rectangle 22"/>
          <p:cNvSpPr/>
          <p:nvPr/>
        </p:nvSpPr>
        <p:spPr>
          <a:xfrm>
            <a:off x="787984" y="4289363"/>
            <a:ext cx="3801682" cy="830997"/>
          </a:xfrm>
          <a:prstGeom prst="rect">
            <a:avLst/>
          </a:prstGeom>
        </p:spPr>
        <p:txBody>
          <a:bodyPr wrap="none">
            <a:spAutoFit/>
          </a:bodyPr>
          <a:lstStyle/>
          <a:p>
            <a:pPr>
              <a:buFont typeface="Arial" pitchFamily="34" charset="0"/>
              <a:buChar char="•"/>
            </a:pPr>
            <a:r>
              <a:rPr lang="fr-FR" sz="2400" dirty="0" smtClean="0"/>
              <a:t> Acquisition en temps réel</a:t>
            </a:r>
          </a:p>
          <a:p>
            <a:r>
              <a:rPr lang="fr-FR" sz="2400" dirty="0" smtClean="0"/>
              <a:t> de la parole.</a:t>
            </a:r>
            <a:endParaRPr lang="fr-FR" sz="2400" dirty="0"/>
          </a:p>
        </p:txBody>
      </p:sp>
      <p:sp>
        <p:nvSpPr>
          <p:cNvPr id="24" name="Rectangle 23"/>
          <p:cNvSpPr/>
          <p:nvPr/>
        </p:nvSpPr>
        <p:spPr>
          <a:xfrm>
            <a:off x="783630" y="5447603"/>
            <a:ext cx="4004622" cy="830997"/>
          </a:xfrm>
          <a:prstGeom prst="rect">
            <a:avLst/>
          </a:prstGeom>
        </p:spPr>
        <p:txBody>
          <a:bodyPr wrap="none">
            <a:spAutoFit/>
          </a:bodyPr>
          <a:lstStyle/>
          <a:p>
            <a:pPr>
              <a:buFont typeface="Arial" pitchFamily="34" charset="0"/>
              <a:buChar char="•"/>
            </a:pPr>
            <a:r>
              <a:rPr lang="fr-FR" sz="2400" dirty="0" smtClean="0"/>
              <a:t> Importer et lire des fichiers</a:t>
            </a:r>
          </a:p>
          <a:p>
            <a:r>
              <a:rPr lang="fr-FR" sz="2400" dirty="0" smtClean="0"/>
              <a:t> audio.</a:t>
            </a:r>
            <a:endParaRPr lang="fr-FR" sz="2400" dirty="0"/>
          </a:p>
        </p:txBody>
      </p:sp>
      <p:sp>
        <p:nvSpPr>
          <p:cNvPr id="25" name="Rectangle 24"/>
          <p:cNvSpPr/>
          <p:nvPr/>
        </p:nvSpPr>
        <p:spPr>
          <a:xfrm>
            <a:off x="5852024" y="4298070"/>
            <a:ext cx="3391313" cy="461665"/>
          </a:xfrm>
          <a:prstGeom prst="rect">
            <a:avLst/>
          </a:prstGeom>
        </p:spPr>
        <p:txBody>
          <a:bodyPr wrap="none">
            <a:spAutoFit/>
          </a:bodyPr>
          <a:lstStyle/>
          <a:p>
            <a:pPr>
              <a:buFont typeface="Arial" pitchFamily="34" charset="0"/>
              <a:buChar char="•"/>
            </a:pPr>
            <a:r>
              <a:rPr lang="fr-FR" sz="2400" dirty="0" smtClean="0"/>
              <a:t> Traiter le signal audio.</a:t>
            </a:r>
          </a:p>
        </p:txBody>
      </p:sp>
      <p:sp>
        <p:nvSpPr>
          <p:cNvPr id="26" name="Rectangle 25"/>
          <p:cNvSpPr/>
          <p:nvPr/>
        </p:nvSpPr>
        <p:spPr>
          <a:xfrm>
            <a:off x="5852019" y="5486790"/>
            <a:ext cx="4862870" cy="830997"/>
          </a:xfrm>
          <a:prstGeom prst="rect">
            <a:avLst/>
          </a:prstGeom>
        </p:spPr>
        <p:txBody>
          <a:bodyPr wrap="none">
            <a:spAutoFit/>
          </a:bodyPr>
          <a:lstStyle/>
          <a:p>
            <a:pPr>
              <a:buFont typeface="Arial" pitchFamily="34" charset="0"/>
              <a:buChar char="•"/>
            </a:pPr>
            <a:r>
              <a:rPr lang="fr-FR" sz="2400" dirty="0" smtClean="0"/>
              <a:t> Appliquer les transformations du </a:t>
            </a:r>
          </a:p>
          <a:p>
            <a:r>
              <a:rPr lang="fr-FR" sz="2400" dirty="0" smtClean="0"/>
              <a:t>fréquence .</a:t>
            </a:r>
            <a:endParaRPr lang="fr-FR" sz="2400" dirty="0"/>
          </a:p>
        </p:txBody>
      </p:sp>
    </p:spTree>
    <p:extLst>
      <p:ext uri="{BB962C8B-B14F-4D97-AF65-F5344CB8AC3E}">
        <p14:creationId xmlns:p14="http://schemas.microsoft.com/office/powerpoint/2010/main" xmlns="" val="4033384841"/>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248068"/>
            <a:ext cx="11573197" cy="724247"/>
          </a:xfrm>
        </p:spPr>
        <p:txBody>
          <a:bodyPr>
            <a:normAutofit/>
          </a:bodyPr>
          <a:lstStyle/>
          <a:p>
            <a:r>
              <a:rPr lang="en-US" altLang="ko-KR" sz="2800" b="1" dirty="0" smtClean="0">
                <a:solidFill>
                  <a:schemeClr val="bg2">
                    <a:lumMod val="25000"/>
                  </a:schemeClr>
                </a:solidFill>
                <a:latin typeface="+mn-lt"/>
              </a:rPr>
              <a:t>PRINCIPE TRAITEMENT DE SIGNAL</a:t>
            </a:r>
            <a:endParaRPr lang="ko-KR" altLang="en-US" sz="2800" b="1" dirty="0" smtClean="0">
              <a:solidFill>
                <a:schemeClr val="bg2">
                  <a:lumMod val="25000"/>
                </a:schemeClr>
              </a:solidFill>
              <a:latin typeface="+mn-lt"/>
            </a:endParaRPr>
          </a:p>
        </p:txBody>
      </p:sp>
      <p:sp>
        <p:nvSpPr>
          <p:cNvPr id="5" name="Chevron 1">
            <a:extLst>
              <a:ext uri="{FF2B5EF4-FFF2-40B4-BE49-F238E27FC236}">
                <a16:creationId xmlns:a16="http://schemas.microsoft.com/office/drawing/2014/main" xmlns="" id="{C51142C1-EAFF-496C-9F7F-D7878F61C76B}"/>
              </a:ext>
            </a:extLst>
          </p:cNvPr>
          <p:cNvSpPr/>
          <p:nvPr/>
        </p:nvSpPr>
        <p:spPr>
          <a:xfrm rot="10800000">
            <a:off x="4816507" y="3094747"/>
            <a:ext cx="2211309" cy="768112"/>
          </a:xfrm>
          <a:prstGeom prst="chevron">
            <a:avLst/>
          </a:prstGeom>
          <a:solidFill>
            <a:schemeClr val="bg1"/>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6" name="Chevron 2">
            <a:extLst>
              <a:ext uri="{FF2B5EF4-FFF2-40B4-BE49-F238E27FC236}">
                <a16:creationId xmlns:a16="http://schemas.microsoft.com/office/drawing/2014/main" xmlns="" id="{98B11B9F-901C-451A-9B01-A326B1CBBF7E}"/>
              </a:ext>
            </a:extLst>
          </p:cNvPr>
          <p:cNvSpPr/>
          <p:nvPr/>
        </p:nvSpPr>
        <p:spPr>
          <a:xfrm rot="10800000">
            <a:off x="2292222" y="3107810"/>
            <a:ext cx="2109960" cy="768112"/>
          </a:xfrm>
          <a:prstGeom prst="chevron">
            <a:avLst/>
          </a:prstGeom>
          <a:solidFill>
            <a:schemeClr val="bg1"/>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9" name="Chevron 5">
            <a:extLst>
              <a:ext uri="{FF2B5EF4-FFF2-40B4-BE49-F238E27FC236}">
                <a16:creationId xmlns:a16="http://schemas.microsoft.com/office/drawing/2014/main" xmlns="" id="{D7DEA98D-DE95-4AD4-9318-09A28FF51CF0}"/>
              </a:ext>
            </a:extLst>
          </p:cNvPr>
          <p:cNvSpPr/>
          <p:nvPr/>
        </p:nvSpPr>
        <p:spPr>
          <a:xfrm>
            <a:off x="2560332" y="1516392"/>
            <a:ext cx="2246812" cy="768112"/>
          </a:xfrm>
          <a:prstGeom prst="chevron">
            <a:avLst/>
          </a:prstGeom>
          <a:solidFill>
            <a:schemeClr val="bg1"/>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ko-KR" sz="1400" b="1" dirty="0" smtClean="0">
                <a:solidFill>
                  <a:schemeClr val="tx1">
                    <a:lumMod val="65000"/>
                    <a:lumOff val="35000"/>
                  </a:schemeClr>
                </a:solidFill>
              </a:rPr>
              <a:t>Filtrage</a:t>
            </a:r>
            <a:endParaRPr lang="ko-KR" altLang="en-US" sz="1400" b="1" dirty="0">
              <a:solidFill>
                <a:schemeClr val="tx1">
                  <a:lumMod val="65000"/>
                  <a:lumOff val="35000"/>
                </a:schemeClr>
              </a:solidFill>
            </a:endParaRPr>
          </a:p>
        </p:txBody>
      </p:sp>
      <p:sp>
        <p:nvSpPr>
          <p:cNvPr id="10" name="Chevron 6">
            <a:extLst>
              <a:ext uri="{FF2B5EF4-FFF2-40B4-BE49-F238E27FC236}">
                <a16:creationId xmlns:a16="http://schemas.microsoft.com/office/drawing/2014/main" xmlns="" id="{E4B57F4B-5165-499A-9228-7CA731E40E57}"/>
              </a:ext>
            </a:extLst>
          </p:cNvPr>
          <p:cNvSpPr/>
          <p:nvPr/>
        </p:nvSpPr>
        <p:spPr>
          <a:xfrm>
            <a:off x="5016137" y="1516392"/>
            <a:ext cx="2329092" cy="768112"/>
          </a:xfrm>
          <a:prstGeom prst="chevron">
            <a:avLst/>
          </a:prstGeom>
          <a:solidFill>
            <a:schemeClr val="bg1"/>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ko-KR" sz="1400" b="1" dirty="0" smtClean="0">
                <a:solidFill>
                  <a:schemeClr val="tx1">
                    <a:lumMod val="65000"/>
                    <a:lumOff val="35000"/>
                  </a:schemeClr>
                </a:solidFill>
              </a:rPr>
              <a:t>Echantillonnage</a:t>
            </a:r>
            <a:endParaRPr lang="ko-KR" altLang="en-US" sz="1400" b="1" dirty="0">
              <a:solidFill>
                <a:schemeClr val="tx1">
                  <a:lumMod val="65000"/>
                  <a:lumOff val="35000"/>
                </a:schemeClr>
              </a:solidFill>
            </a:endParaRPr>
          </a:p>
        </p:txBody>
      </p:sp>
      <p:sp>
        <p:nvSpPr>
          <p:cNvPr id="11" name="Chevron 7">
            <a:extLst>
              <a:ext uri="{FF2B5EF4-FFF2-40B4-BE49-F238E27FC236}">
                <a16:creationId xmlns:a16="http://schemas.microsoft.com/office/drawing/2014/main" xmlns="" id="{68996C47-E451-4728-BCA2-0C82EB1C0AD2}"/>
              </a:ext>
            </a:extLst>
          </p:cNvPr>
          <p:cNvSpPr/>
          <p:nvPr/>
        </p:nvSpPr>
        <p:spPr>
          <a:xfrm>
            <a:off x="7485017" y="1516392"/>
            <a:ext cx="2220712" cy="768112"/>
          </a:xfrm>
          <a:prstGeom prst="chevron">
            <a:avLst/>
          </a:prstGeom>
          <a:solidFill>
            <a:schemeClr val="bg1"/>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ko-KR" sz="1400" b="1" dirty="0" smtClean="0">
                <a:solidFill>
                  <a:schemeClr val="tx1">
                    <a:lumMod val="65000"/>
                    <a:lumOff val="35000"/>
                  </a:schemeClr>
                </a:solidFill>
              </a:rPr>
              <a:t>CAN</a:t>
            </a:r>
            <a:endParaRPr lang="ko-KR" altLang="en-US" sz="1400" b="1" dirty="0">
              <a:solidFill>
                <a:schemeClr val="tx1">
                  <a:lumMod val="65000"/>
                  <a:lumOff val="35000"/>
                </a:schemeClr>
              </a:solidFill>
            </a:endParaRPr>
          </a:p>
        </p:txBody>
      </p:sp>
      <p:sp>
        <p:nvSpPr>
          <p:cNvPr id="17" name="Pentagon 4">
            <a:extLst>
              <a:ext uri="{FF2B5EF4-FFF2-40B4-BE49-F238E27FC236}">
                <a16:creationId xmlns:a16="http://schemas.microsoft.com/office/drawing/2014/main" xmlns="" id="{3E85B195-1F5C-42FB-903C-6504FE22A366}"/>
              </a:ext>
            </a:extLst>
          </p:cNvPr>
          <p:cNvSpPr/>
          <p:nvPr/>
        </p:nvSpPr>
        <p:spPr>
          <a:xfrm rot="16200000">
            <a:off x="8900542" y="2468847"/>
            <a:ext cx="2131080" cy="768112"/>
          </a:xfrm>
          <a:custGeom>
            <a:avLst/>
            <a:gdLst>
              <a:gd name="connsiteX0" fmla="*/ 0 w 2131080"/>
              <a:gd name="connsiteY0" fmla="*/ 0 h 768112"/>
              <a:gd name="connsiteX1" fmla="*/ 1718450 w 2131080"/>
              <a:gd name="connsiteY1" fmla="*/ 0 h 768112"/>
              <a:gd name="connsiteX2" fmla="*/ 2131080 w 2131080"/>
              <a:gd name="connsiteY2" fmla="*/ 384056 h 768112"/>
              <a:gd name="connsiteX3" fmla="*/ 1718450 w 2131080"/>
              <a:gd name="connsiteY3" fmla="*/ 768112 h 768112"/>
              <a:gd name="connsiteX4" fmla="*/ 0 w 2131080"/>
              <a:gd name="connsiteY4" fmla="*/ 768112 h 768112"/>
              <a:gd name="connsiteX5" fmla="*/ 0 w 2131080"/>
              <a:gd name="connsiteY5" fmla="*/ 0 h 768112"/>
              <a:gd name="connsiteX0" fmla="*/ 0 w 2131080"/>
              <a:gd name="connsiteY0" fmla="*/ 0 h 768112"/>
              <a:gd name="connsiteX1" fmla="*/ 1718450 w 2131080"/>
              <a:gd name="connsiteY1" fmla="*/ 0 h 768112"/>
              <a:gd name="connsiteX2" fmla="*/ 2131080 w 2131080"/>
              <a:gd name="connsiteY2" fmla="*/ 384056 h 768112"/>
              <a:gd name="connsiteX3" fmla="*/ 1718450 w 2131080"/>
              <a:gd name="connsiteY3" fmla="*/ 768112 h 768112"/>
              <a:gd name="connsiteX4" fmla="*/ 762000 w 2131080"/>
              <a:gd name="connsiteY4" fmla="*/ 758587 h 768112"/>
              <a:gd name="connsiteX5" fmla="*/ 0 w 2131080"/>
              <a:gd name="connsiteY5" fmla="*/ 0 h 76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1080" h="768112">
                <a:moveTo>
                  <a:pt x="0" y="0"/>
                </a:moveTo>
                <a:lnTo>
                  <a:pt x="1718450" y="0"/>
                </a:lnTo>
                <a:lnTo>
                  <a:pt x="2131080" y="384056"/>
                </a:lnTo>
                <a:lnTo>
                  <a:pt x="1718450" y="768112"/>
                </a:lnTo>
                <a:lnTo>
                  <a:pt x="762000" y="758587"/>
                </a:lnTo>
                <a:lnTo>
                  <a:pt x="0" y="0"/>
                </a:lnTo>
                <a:close/>
              </a:path>
            </a:pathLst>
          </a:custGeom>
          <a:solidFill>
            <a:schemeClr val="accent3"/>
          </a:solidFill>
          <a:ln w="76200">
            <a:solidFill>
              <a:schemeClr val="accent3"/>
            </a:solidFill>
          </a:ln>
          <a:effectLst>
            <a:outerShdw blurRad="63500" sx="102000" sy="102000" algn="ctr" rotWithShape="0">
              <a:prstClr val="black">
                <a:alpha val="40000"/>
              </a:prstClr>
            </a:outerShdw>
          </a:effectLst>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22" name="Pentagon 4">
            <a:extLst>
              <a:ext uri="{FF2B5EF4-FFF2-40B4-BE49-F238E27FC236}">
                <a16:creationId xmlns:a16="http://schemas.microsoft.com/office/drawing/2014/main" xmlns="" id="{C5168227-714A-4C20-B9E6-24EF412BD5EB}"/>
              </a:ext>
            </a:extLst>
          </p:cNvPr>
          <p:cNvSpPr/>
          <p:nvPr/>
        </p:nvSpPr>
        <p:spPr>
          <a:xfrm rot="5400000">
            <a:off x="964454" y="2151043"/>
            <a:ext cx="2131080" cy="768112"/>
          </a:xfrm>
          <a:custGeom>
            <a:avLst/>
            <a:gdLst>
              <a:gd name="connsiteX0" fmla="*/ 0 w 2131080"/>
              <a:gd name="connsiteY0" fmla="*/ 0 h 768112"/>
              <a:gd name="connsiteX1" fmla="*/ 1718450 w 2131080"/>
              <a:gd name="connsiteY1" fmla="*/ 0 h 768112"/>
              <a:gd name="connsiteX2" fmla="*/ 2131080 w 2131080"/>
              <a:gd name="connsiteY2" fmla="*/ 384056 h 768112"/>
              <a:gd name="connsiteX3" fmla="*/ 1718450 w 2131080"/>
              <a:gd name="connsiteY3" fmla="*/ 768112 h 768112"/>
              <a:gd name="connsiteX4" fmla="*/ 0 w 2131080"/>
              <a:gd name="connsiteY4" fmla="*/ 768112 h 768112"/>
              <a:gd name="connsiteX5" fmla="*/ 0 w 2131080"/>
              <a:gd name="connsiteY5" fmla="*/ 0 h 768112"/>
              <a:gd name="connsiteX0" fmla="*/ 0 w 2131080"/>
              <a:gd name="connsiteY0" fmla="*/ 0 h 768112"/>
              <a:gd name="connsiteX1" fmla="*/ 1718450 w 2131080"/>
              <a:gd name="connsiteY1" fmla="*/ 0 h 768112"/>
              <a:gd name="connsiteX2" fmla="*/ 2131080 w 2131080"/>
              <a:gd name="connsiteY2" fmla="*/ 384056 h 768112"/>
              <a:gd name="connsiteX3" fmla="*/ 1718450 w 2131080"/>
              <a:gd name="connsiteY3" fmla="*/ 768112 h 768112"/>
              <a:gd name="connsiteX4" fmla="*/ 762000 w 2131080"/>
              <a:gd name="connsiteY4" fmla="*/ 758587 h 768112"/>
              <a:gd name="connsiteX5" fmla="*/ 0 w 2131080"/>
              <a:gd name="connsiteY5" fmla="*/ 0 h 76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1080" h="768112">
                <a:moveTo>
                  <a:pt x="0" y="0"/>
                </a:moveTo>
                <a:lnTo>
                  <a:pt x="1718450" y="0"/>
                </a:lnTo>
                <a:lnTo>
                  <a:pt x="2131080" y="384056"/>
                </a:lnTo>
                <a:lnTo>
                  <a:pt x="1718450" y="768112"/>
                </a:lnTo>
                <a:lnTo>
                  <a:pt x="762000" y="758587"/>
                </a:lnTo>
                <a:lnTo>
                  <a:pt x="0" y="0"/>
                </a:lnTo>
                <a:close/>
              </a:path>
            </a:pathLst>
          </a:custGeom>
          <a:solidFill>
            <a:schemeClr val="accent4"/>
          </a:solidFill>
          <a:ln w="76200">
            <a:solidFill>
              <a:schemeClr val="accent4"/>
            </a:solidFill>
          </a:ln>
          <a:effectLst>
            <a:outerShdw blurRad="63500" sx="102000" sy="102000" algn="ctr" rotWithShape="0">
              <a:prstClr val="black">
                <a:alpha val="40000"/>
              </a:prstClr>
            </a:outerShdw>
          </a:effectLst>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4" name="TextBox 23">
            <a:extLst>
              <a:ext uri="{FF2B5EF4-FFF2-40B4-BE49-F238E27FC236}">
                <a16:creationId xmlns:a16="http://schemas.microsoft.com/office/drawing/2014/main" xmlns="" id="{3DC92AEB-EC22-4B40-BEE0-1440AB22D159}"/>
              </a:ext>
            </a:extLst>
          </p:cNvPr>
          <p:cNvSpPr txBox="1"/>
          <p:nvPr/>
        </p:nvSpPr>
        <p:spPr>
          <a:xfrm>
            <a:off x="10167374" y="4358572"/>
            <a:ext cx="574649" cy="923330"/>
          </a:xfrm>
          <a:prstGeom prst="rect">
            <a:avLst/>
          </a:prstGeom>
          <a:noFill/>
        </p:spPr>
        <p:txBody>
          <a:bodyPr wrap="square" rtlCol="0">
            <a:spAutoFit/>
          </a:bodyPr>
          <a:lstStyle/>
          <a:p>
            <a:pPr algn="ctr"/>
            <a:r>
              <a:rPr lang="en-US" altLang="ko-KR" sz="5400" b="1" dirty="0" smtClean="0">
                <a:solidFill>
                  <a:schemeClr val="bg1"/>
                </a:solidFill>
                <a:cs typeface="Arial" pitchFamily="34" charset="0"/>
              </a:rPr>
              <a:t>A</a:t>
            </a:r>
            <a:endParaRPr lang="ko-KR" altLang="en-US" sz="5400" b="1" dirty="0">
              <a:solidFill>
                <a:schemeClr val="bg1"/>
              </a:solidFill>
              <a:cs typeface="Arial" pitchFamily="34" charset="0"/>
            </a:endParaRPr>
          </a:p>
        </p:txBody>
      </p:sp>
      <p:grpSp>
        <p:nvGrpSpPr>
          <p:cNvPr id="25" name="Group 24">
            <a:extLst>
              <a:ext uri="{FF2B5EF4-FFF2-40B4-BE49-F238E27FC236}">
                <a16:creationId xmlns:a16="http://schemas.microsoft.com/office/drawing/2014/main" xmlns="" id="{0F6D0C24-18A7-4F78-B8A8-543B036F2154}"/>
              </a:ext>
            </a:extLst>
          </p:cNvPr>
          <p:cNvGrpSpPr/>
          <p:nvPr/>
        </p:nvGrpSpPr>
        <p:grpSpPr>
          <a:xfrm>
            <a:off x="6408509" y="4459722"/>
            <a:ext cx="4768535" cy="1616930"/>
            <a:chOff x="720000" y="4898547"/>
            <a:chExt cx="5796216" cy="1425288"/>
          </a:xfrm>
          <a:effectLst>
            <a:outerShdw blurRad="63500" sx="102000" sy="102000" algn="ctr" rotWithShape="0">
              <a:prstClr val="black">
                <a:alpha val="40000"/>
              </a:prstClr>
            </a:outerShdw>
          </a:effectLst>
        </p:grpSpPr>
        <p:sp>
          <p:nvSpPr>
            <p:cNvPr id="26" name="Rectangle 25">
              <a:extLst>
                <a:ext uri="{FF2B5EF4-FFF2-40B4-BE49-F238E27FC236}">
                  <a16:creationId xmlns:a16="http://schemas.microsoft.com/office/drawing/2014/main" xmlns="" id="{051D3293-E235-4FB0-8152-424497C59304}"/>
                </a:ext>
              </a:extLst>
            </p:cNvPr>
            <p:cNvSpPr/>
            <p:nvPr/>
          </p:nvSpPr>
          <p:spPr>
            <a:xfrm>
              <a:off x="720000" y="5229200"/>
              <a:ext cx="5796216" cy="1094635"/>
            </a:xfrm>
            <a:prstGeom prst="rect">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Round Same Side Corner Rectangle 23">
              <a:extLst>
                <a:ext uri="{FF2B5EF4-FFF2-40B4-BE49-F238E27FC236}">
                  <a16:creationId xmlns:a16="http://schemas.microsoft.com/office/drawing/2014/main" xmlns="" id="{C24FBDB1-4CA3-4D79-935D-11762DBA36F5}"/>
                </a:ext>
              </a:extLst>
            </p:cNvPr>
            <p:cNvSpPr/>
            <p:nvPr/>
          </p:nvSpPr>
          <p:spPr>
            <a:xfrm>
              <a:off x="720000" y="4898547"/>
              <a:ext cx="5796216" cy="426626"/>
            </a:xfrm>
            <a:prstGeom prst="round2SameRect">
              <a:avLst/>
            </a:prstGeom>
            <a:solidFill>
              <a:schemeClr val="accent4"/>
            </a:solidFill>
            <a:ln w="63500">
              <a:solidFill>
                <a:schemeClr val="accent4"/>
              </a:solidFill>
            </a:ln>
          </p:spPr>
          <p:txBody>
            <a:bodyPr wrap="square" rtlCol="0">
              <a:spAutoFit/>
            </a:bodyPr>
            <a:lstStyle/>
            <a:p>
              <a:pPr algn="ctr"/>
              <a:endParaRPr lang="ko-KR" altLang="en-US" sz="2400" b="1">
                <a:solidFill>
                  <a:schemeClr val="bg1"/>
                </a:solidFill>
                <a:cs typeface="Arial" pitchFamily="34" charset="0"/>
              </a:endParaRPr>
            </a:p>
          </p:txBody>
        </p:sp>
      </p:grpSp>
      <p:grpSp>
        <p:nvGrpSpPr>
          <p:cNvPr id="28" name="Group 27">
            <a:extLst>
              <a:ext uri="{FF2B5EF4-FFF2-40B4-BE49-F238E27FC236}">
                <a16:creationId xmlns:a16="http://schemas.microsoft.com/office/drawing/2014/main" xmlns="" id="{2601E6B1-F186-492B-98AB-D5A1C8B2C976}"/>
              </a:ext>
            </a:extLst>
          </p:cNvPr>
          <p:cNvGrpSpPr/>
          <p:nvPr/>
        </p:nvGrpSpPr>
        <p:grpSpPr>
          <a:xfrm>
            <a:off x="935551" y="4472785"/>
            <a:ext cx="4768535" cy="1616930"/>
            <a:chOff x="720000" y="4898547"/>
            <a:chExt cx="5796216" cy="1425288"/>
          </a:xfrm>
          <a:effectLst>
            <a:outerShdw blurRad="63500" sx="102000" sy="102000" algn="ctr" rotWithShape="0">
              <a:prstClr val="black">
                <a:alpha val="40000"/>
              </a:prstClr>
            </a:outerShdw>
          </a:effectLst>
        </p:grpSpPr>
        <p:sp>
          <p:nvSpPr>
            <p:cNvPr id="29" name="Rectangle 28">
              <a:extLst>
                <a:ext uri="{FF2B5EF4-FFF2-40B4-BE49-F238E27FC236}">
                  <a16:creationId xmlns:a16="http://schemas.microsoft.com/office/drawing/2014/main" xmlns="" id="{05E3E4AD-873C-4628-841D-F280FD0A2E9B}"/>
                </a:ext>
              </a:extLst>
            </p:cNvPr>
            <p:cNvSpPr/>
            <p:nvPr/>
          </p:nvSpPr>
          <p:spPr>
            <a:xfrm>
              <a:off x="720000" y="5229200"/>
              <a:ext cx="5796216" cy="1094635"/>
            </a:xfrm>
            <a:prstGeom prst="rect">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0" name="Round Same Side Corner Rectangle 26">
              <a:extLst>
                <a:ext uri="{FF2B5EF4-FFF2-40B4-BE49-F238E27FC236}">
                  <a16:creationId xmlns:a16="http://schemas.microsoft.com/office/drawing/2014/main" xmlns="" id="{B56EEB5C-75E6-4DA1-B704-48E399BDBE0C}"/>
                </a:ext>
              </a:extLst>
            </p:cNvPr>
            <p:cNvSpPr/>
            <p:nvPr/>
          </p:nvSpPr>
          <p:spPr>
            <a:xfrm>
              <a:off x="720000" y="4898547"/>
              <a:ext cx="5796216" cy="426626"/>
            </a:xfrm>
            <a:prstGeom prst="round2SameRect">
              <a:avLst/>
            </a:prstGeom>
            <a:solidFill>
              <a:schemeClr val="accent3"/>
            </a:solidFill>
            <a:ln w="63500">
              <a:solidFill>
                <a:schemeClr val="accent3"/>
              </a:solidFill>
            </a:ln>
          </p:spPr>
          <p:txBody>
            <a:bodyPr wrap="square" rtlCol="0">
              <a:spAutoFit/>
            </a:bodyPr>
            <a:lstStyle/>
            <a:p>
              <a:pPr algn="ctr"/>
              <a:endParaRPr lang="ko-KR" altLang="en-US" sz="2400" b="1">
                <a:solidFill>
                  <a:schemeClr val="bg1"/>
                </a:solidFill>
                <a:cs typeface="Arial" pitchFamily="34" charset="0"/>
              </a:endParaRPr>
            </a:p>
          </p:txBody>
        </p:sp>
      </p:grpSp>
      <p:sp>
        <p:nvSpPr>
          <p:cNvPr id="31" name="TextBox 30">
            <a:extLst>
              <a:ext uri="{FF2B5EF4-FFF2-40B4-BE49-F238E27FC236}">
                <a16:creationId xmlns:a16="http://schemas.microsoft.com/office/drawing/2014/main" xmlns="" id="{3D72400A-5943-458C-8ABD-A9E8677769A1}"/>
              </a:ext>
            </a:extLst>
          </p:cNvPr>
          <p:cNvSpPr txBox="1"/>
          <p:nvPr/>
        </p:nvSpPr>
        <p:spPr>
          <a:xfrm>
            <a:off x="1110975" y="4522742"/>
            <a:ext cx="4339308" cy="369332"/>
          </a:xfrm>
          <a:prstGeom prst="rect">
            <a:avLst/>
          </a:prstGeom>
          <a:noFill/>
        </p:spPr>
        <p:txBody>
          <a:bodyPr wrap="square" rtlCol="0">
            <a:spAutoFit/>
          </a:bodyPr>
          <a:lstStyle/>
          <a:p>
            <a:pPr algn="ctr"/>
            <a:r>
              <a:rPr lang="en-US" altLang="ko-KR" b="1" dirty="0" smtClean="0">
                <a:solidFill>
                  <a:schemeClr val="tx1">
                    <a:lumMod val="95000"/>
                    <a:lumOff val="5000"/>
                  </a:schemeClr>
                </a:solidFill>
                <a:cs typeface="Arial" pitchFamily="34" charset="0"/>
              </a:rPr>
              <a:t>Acquisition</a:t>
            </a:r>
            <a:endParaRPr lang="ko-KR" altLang="en-US" b="1" dirty="0">
              <a:solidFill>
                <a:schemeClr val="tx1">
                  <a:lumMod val="95000"/>
                  <a:lumOff val="5000"/>
                </a:schemeClr>
              </a:solidFill>
              <a:cs typeface="Arial" pitchFamily="34" charset="0"/>
            </a:endParaRPr>
          </a:p>
        </p:txBody>
      </p:sp>
      <p:sp>
        <p:nvSpPr>
          <p:cNvPr id="33" name="TextBox 32">
            <a:extLst>
              <a:ext uri="{FF2B5EF4-FFF2-40B4-BE49-F238E27FC236}">
                <a16:creationId xmlns:a16="http://schemas.microsoft.com/office/drawing/2014/main" xmlns="" id="{EB3FB7E6-D04F-483D-9D97-9F8A5C24D874}"/>
              </a:ext>
            </a:extLst>
          </p:cNvPr>
          <p:cNvSpPr txBox="1"/>
          <p:nvPr/>
        </p:nvSpPr>
        <p:spPr>
          <a:xfrm>
            <a:off x="1176290" y="5038885"/>
            <a:ext cx="4339308" cy="954107"/>
          </a:xfrm>
          <a:prstGeom prst="rect">
            <a:avLst/>
          </a:prstGeom>
          <a:noFill/>
        </p:spPr>
        <p:txBody>
          <a:bodyPr wrap="square" rtlCol="0">
            <a:spAutoFit/>
          </a:bodyPr>
          <a:lstStyle/>
          <a:p>
            <a:pPr marL="171459" indent="-171459">
              <a:buFont typeface="Wingdings" pitchFamily="2" charset="2"/>
              <a:buChar char="l"/>
            </a:pPr>
            <a:r>
              <a:rPr lang="fr-FR" altLang="ko-KR" sz="1400" dirty="0" smtClean="0">
                <a:solidFill>
                  <a:schemeClr val="bg2">
                    <a:lumMod val="25000"/>
                  </a:schemeClr>
                </a:solidFill>
                <a:cs typeface="Arial" pitchFamily="34" charset="0"/>
              </a:rPr>
              <a:t>Filtrage</a:t>
            </a:r>
          </a:p>
          <a:p>
            <a:pPr marL="171459" indent="-171459">
              <a:buFont typeface="Wingdings" pitchFamily="2" charset="2"/>
              <a:buChar char="l"/>
            </a:pPr>
            <a:r>
              <a:rPr lang="fr-FR" altLang="ko-KR" sz="1400" dirty="0" smtClean="0">
                <a:solidFill>
                  <a:schemeClr val="bg2">
                    <a:lumMod val="25000"/>
                  </a:schemeClr>
                </a:solidFill>
                <a:cs typeface="Arial" pitchFamily="34" charset="0"/>
              </a:rPr>
              <a:t>Echantillonnage</a:t>
            </a:r>
          </a:p>
          <a:p>
            <a:pPr marL="171459" indent="-171459">
              <a:buFont typeface="Wingdings" pitchFamily="2" charset="2"/>
              <a:buChar char="l"/>
            </a:pPr>
            <a:r>
              <a:rPr lang="fr-FR" altLang="ko-KR" sz="1400" dirty="0" smtClean="0">
                <a:solidFill>
                  <a:schemeClr val="bg2">
                    <a:lumMod val="25000"/>
                  </a:schemeClr>
                </a:solidFill>
                <a:cs typeface="Arial" pitchFamily="34" charset="0"/>
              </a:rPr>
              <a:t>Quantification</a:t>
            </a:r>
          </a:p>
          <a:p>
            <a:pPr marL="171459" indent="-171459">
              <a:buFont typeface="Wingdings" pitchFamily="2" charset="2"/>
              <a:buChar char="l"/>
            </a:pPr>
            <a:r>
              <a:rPr lang="fr-FR" altLang="ko-KR" sz="1400" dirty="0" smtClean="0">
                <a:solidFill>
                  <a:schemeClr val="bg2">
                    <a:lumMod val="25000"/>
                  </a:schemeClr>
                </a:solidFill>
                <a:cs typeface="Arial" pitchFamily="34" charset="0"/>
              </a:rPr>
              <a:t>………….</a:t>
            </a:r>
            <a:endParaRPr lang="ko-KR" altLang="en-US" sz="1400" dirty="0">
              <a:solidFill>
                <a:schemeClr val="bg2">
                  <a:lumMod val="25000"/>
                </a:schemeClr>
              </a:solidFill>
              <a:cs typeface="Arial" pitchFamily="34" charset="0"/>
            </a:endParaRPr>
          </a:p>
        </p:txBody>
      </p:sp>
      <p:sp>
        <p:nvSpPr>
          <p:cNvPr id="35" name="TextBox 34">
            <a:extLst>
              <a:ext uri="{FF2B5EF4-FFF2-40B4-BE49-F238E27FC236}">
                <a16:creationId xmlns:a16="http://schemas.microsoft.com/office/drawing/2014/main" xmlns="" id="{7788FBAD-2957-4DBB-8458-117F70798DDD}"/>
              </a:ext>
            </a:extLst>
          </p:cNvPr>
          <p:cNvSpPr txBox="1"/>
          <p:nvPr/>
        </p:nvSpPr>
        <p:spPr>
          <a:xfrm>
            <a:off x="6533371" y="4509680"/>
            <a:ext cx="4339308" cy="369332"/>
          </a:xfrm>
          <a:prstGeom prst="rect">
            <a:avLst/>
          </a:prstGeom>
          <a:noFill/>
        </p:spPr>
        <p:txBody>
          <a:bodyPr wrap="square" rtlCol="0">
            <a:spAutoFit/>
          </a:bodyPr>
          <a:lstStyle/>
          <a:p>
            <a:pPr algn="ctr"/>
            <a:r>
              <a:rPr lang="fr-FR" altLang="ko-KR" b="1" dirty="0" smtClean="0">
                <a:solidFill>
                  <a:schemeClr val="tx1">
                    <a:lumMod val="95000"/>
                    <a:lumOff val="5000"/>
                  </a:schemeClr>
                </a:solidFill>
                <a:cs typeface="Arial" pitchFamily="34" charset="0"/>
              </a:rPr>
              <a:t>Traitement</a:t>
            </a:r>
            <a:endParaRPr lang="fr-FR" altLang="ko-KR" b="1" dirty="0">
              <a:solidFill>
                <a:schemeClr val="tx1">
                  <a:lumMod val="95000"/>
                  <a:lumOff val="5000"/>
                </a:schemeClr>
              </a:solidFill>
              <a:cs typeface="Arial" pitchFamily="34" charset="0"/>
            </a:endParaRPr>
          </a:p>
        </p:txBody>
      </p:sp>
      <p:sp>
        <p:nvSpPr>
          <p:cNvPr id="37" name="TextBox 36">
            <a:extLst>
              <a:ext uri="{FF2B5EF4-FFF2-40B4-BE49-F238E27FC236}">
                <a16:creationId xmlns:a16="http://schemas.microsoft.com/office/drawing/2014/main" xmlns="" id="{6DD8CCA8-3F37-4116-A8EB-63B6398FEAE9}"/>
              </a:ext>
            </a:extLst>
          </p:cNvPr>
          <p:cNvSpPr txBox="1"/>
          <p:nvPr/>
        </p:nvSpPr>
        <p:spPr>
          <a:xfrm>
            <a:off x="6611748" y="5012759"/>
            <a:ext cx="4339308" cy="954107"/>
          </a:xfrm>
          <a:prstGeom prst="rect">
            <a:avLst/>
          </a:prstGeom>
          <a:noFill/>
        </p:spPr>
        <p:txBody>
          <a:bodyPr wrap="square" rtlCol="0">
            <a:spAutoFit/>
          </a:bodyPr>
          <a:lstStyle/>
          <a:p>
            <a:pPr marL="171459" indent="-171459">
              <a:buFont typeface="Wingdings" pitchFamily="2" charset="2"/>
              <a:buChar char="l"/>
            </a:pPr>
            <a:r>
              <a:rPr lang="en-US" altLang="ko-KR" sz="1400" dirty="0" smtClean="0">
                <a:solidFill>
                  <a:schemeClr val="bg2">
                    <a:lumMod val="10000"/>
                  </a:schemeClr>
                </a:solidFill>
                <a:cs typeface="Arial" pitchFamily="34" charset="0"/>
              </a:rPr>
              <a:t>Compression.</a:t>
            </a:r>
          </a:p>
          <a:p>
            <a:pPr marL="171459" indent="-171459">
              <a:buFont typeface="Wingdings" pitchFamily="2" charset="2"/>
              <a:buChar char="l"/>
            </a:pPr>
            <a:r>
              <a:rPr lang="fr-FR" altLang="ko-KR" sz="1400" dirty="0" smtClean="0">
                <a:solidFill>
                  <a:schemeClr val="bg2">
                    <a:lumMod val="10000"/>
                  </a:schemeClr>
                </a:solidFill>
                <a:cs typeface="Arial" pitchFamily="34" charset="0"/>
              </a:rPr>
              <a:t>Codage</a:t>
            </a:r>
          </a:p>
          <a:p>
            <a:pPr marL="171459" indent="-171459">
              <a:buFont typeface="Wingdings" pitchFamily="2" charset="2"/>
              <a:buChar char="l"/>
            </a:pPr>
            <a:r>
              <a:rPr lang="fr-FR" altLang="ko-KR" sz="1400" dirty="0" smtClean="0">
                <a:solidFill>
                  <a:schemeClr val="bg2">
                    <a:lumMod val="10000"/>
                  </a:schemeClr>
                </a:solidFill>
                <a:cs typeface="Arial" pitchFamily="34" charset="0"/>
              </a:rPr>
              <a:t>Transformer de Fourrier.</a:t>
            </a:r>
          </a:p>
          <a:p>
            <a:pPr marL="171459" indent="-171459">
              <a:buFont typeface="Wingdings" pitchFamily="2" charset="2"/>
              <a:buChar char="l"/>
            </a:pPr>
            <a:r>
              <a:rPr lang="fr-FR" altLang="ko-KR" sz="1400" dirty="0" smtClean="0">
                <a:solidFill>
                  <a:schemeClr val="bg2">
                    <a:lumMod val="10000"/>
                  </a:schemeClr>
                </a:solidFill>
                <a:cs typeface="Arial" pitchFamily="34" charset="0"/>
              </a:rPr>
              <a:t>Filtrage numérique……</a:t>
            </a:r>
            <a:endParaRPr lang="ko-KR" altLang="en-US" sz="1400" dirty="0">
              <a:solidFill>
                <a:schemeClr val="bg2">
                  <a:lumMod val="10000"/>
                </a:schemeClr>
              </a:solidFill>
              <a:cs typeface="Arial" pitchFamily="34" charset="0"/>
            </a:endParaRPr>
          </a:p>
        </p:txBody>
      </p:sp>
      <p:sp>
        <p:nvSpPr>
          <p:cNvPr id="43" name="Chevron 1">
            <a:extLst>
              <a:ext uri="{FF2B5EF4-FFF2-40B4-BE49-F238E27FC236}">
                <a16:creationId xmlns:a16="http://schemas.microsoft.com/office/drawing/2014/main" xmlns="" id="{C51142C1-EAFF-496C-9F7F-D7878F61C76B}"/>
              </a:ext>
            </a:extLst>
          </p:cNvPr>
          <p:cNvSpPr/>
          <p:nvPr/>
        </p:nvSpPr>
        <p:spPr>
          <a:xfrm rot="10800000">
            <a:off x="7289073" y="3090391"/>
            <a:ext cx="2129244" cy="768112"/>
          </a:xfrm>
          <a:prstGeom prst="chevron">
            <a:avLst/>
          </a:prstGeom>
          <a:solidFill>
            <a:schemeClr val="bg1"/>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44" name="ZoneTexte 43"/>
          <p:cNvSpPr txBox="1"/>
          <p:nvPr/>
        </p:nvSpPr>
        <p:spPr>
          <a:xfrm>
            <a:off x="7746273" y="3317965"/>
            <a:ext cx="1090107" cy="307777"/>
          </a:xfrm>
          <a:prstGeom prst="rect">
            <a:avLst/>
          </a:prstGeom>
          <a:noFill/>
        </p:spPr>
        <p:txBody>
          <a:bodyPr wrap="none" rtlCol="0">
            <a:spAutoFit/>
          </a:bodyPr>
          <a:lstStyle/>
          <a:p>
            <a:r>
              <a:rPr lang="fr-FR" altLang="ko-KR" sz="1400" b="1" dirty="0" smtClean="0">
                <a:solidFill>
                  <a:schemeClr val="tx1">
                    <a:lumMod val="65000"/>
                    <a:lumOff val="35000"/>
                  </a:schemeClr>
                </a:solidFill>
              </a:rPr>
              <a:t>Traitement</a:t>
            </a:r>
          </a:p>
        </p:txBody>
      </p:sp>
      <p:sp>
        <p:nvSpPr>
          <p:cNvPr id="46" name="ZoneTexte 45"/>
          <p:cNvSpPr txBox="1"/>
          <p:nvPr/>
        </p:nvSpPr>
        <p:spPr>
          <a:xfrm>
            <a:off x="5617039" y="3317966"/>
            <a:ext cx="574196" cy="307777"/>
          </a:xfrm>
          <a:prstGeom prst="rect">
            <a:avLst/>
          </a:prstGeom>
          <a:noFill/>
        </p:spPr>
        <p:txBody>
          <a:bodyPr wrap="none" rtlCol="0">
            <a:spAutoFit/>
          </a:bodyPr>
          <a:lstStyle/>
          <a:p>
            <a:r>
              <a:rPr lang="fr-FR" altLang="ko-KR" sz="1400" b="1" dirty="0" smtClean="0">
                <a:solidFill>
                  <a:schemeClr val="tx1">
                    <a:lumMod val="65000"/>
                    <a:lumOff val="35000"/>
                  </a:schemeClr>
                </a:solidFill>
              </a:rPr>
              <a:t>CAN</a:t>
            </a:r>
          </a:p>
        </p:txBody>
      </p:sp>
      <p:sp>
        <p:nvSpPr>
          <p:cNvPr id="47" name="ZoneTexte 46"/>
          <p:cNvSpPr txBox="1"/>
          <p:nvPr/>
        </p:nvSpPr>
        <p:spPr>
          <a:xfrm>
            <a:off x="2899955" y="3344092"/>
            <a:ext cx="830677" cy="307777"/>
          </a:xfrm>
          <a:prstGeom prst="rect">
            <a:avLst/>
          </a:prstGeom>
          <a:noFill/>
        </p:spPr>
        <p:txBody>
          <a:bodyPr wrap="none" rtlCol="0">
            <a:spAutoFit/>
          </a:bodyPr>
          <a:lstStyle/>
          <a:p>
            <a:pPr algn="ctr"/>
            <a:r>
              <a:rPr lang="fr-FR" altLang="ko-KR" sz="1400" b="1" dirty="0" smtClean="0">
                <a:solidFill>
                  <a:schemeClr val="tx1">
                    <a:lumMod val="65000"/>
                    <a:lumOff val="35000"/>
                  </a:schemeClr>
                </a:solidFill>
              </a:rPr>
              <a:t>Filtrage</a:t>
            </a:r>
            <a:endParaRPr lang="ko-KR" altLang="en-US" sz="1400" b="1" dirty="0">
              <a:solidFill>
                <a:schemeClr val="tx1">
                  <a:lumMod val="65000"/>
                  <a:lumOff val="35000"/>
                </a:schemeClr>
              </a:solidFill>
            </a:endParaRPr>
          </a:p>
        </p:txBody>
      </p:sp>
      <p:sp>
        <p:nvSpPr>
          <p:cNvPr id="50" name="ZoneTexte 49"/>
          <p:cNvSpPr txBox="1"/>
          <p:nvPr/>
        </p:nvSpPr>
        <p:spPr>
          <a:xfrm>
            <a:off x="10491545" y="2468880"/>
            <a:ext cx="1313180" cy="646331"/>
          </a:xfrm>
          <a:prstGeom prst="rect">
            <a:avLst/>
          </a:prstGeom>
          <a:noFill/>
        </p:spPr>
        <p:txBody>
          <a:bodyPr wrap="none" rtlCol="0">
            <a:spAutoFit/>
          </a:bodyPr>
          <a:lstStyle/>
          <a:p>
            <a:r>
              <a:rPr lang="fr-FR" dirty="0" smtClean="0">
                <a:solidFill>
                  <a:schemeClr val="accent3">
                    <a:lumMod val="50000"/>
                  </a:schemeClr>
                </a:solidFill>
              </a:rPr>
              <a:t>Domaine</a:t>
            </a:r>
          </a:p>
          <a:p>
            <a:r>
              <a:rPr lang="fr-FR" dirty="0" smtClean="0">
                <a:solidFill>
                  <a:schemeClr val="accent3">
                    <a:lumMod val="50000"/>
                  </a:schemeClr>
                </a:solidFill>
              </a:rPr>
              <a:t>Numérique</a:t>
            </a:r>
            <a:endParaRPr lang="fr-FR" dirty="0">
              <a:solidFill>
                <a:schemeClr val="accent3">
                  <a:lumMod val="50000"/>
                </a:schemeClr>
              </a:solidFill>
            </a:endParaRPr>
          </a:p>
        </p:txBody>
      </p:sp>
      <p:sp>
        <p:nvSpPr>
          <p:cNvPr id="51" name="ZoneTexte 50"/>
          <p:cNvSpPr txBox="1"/>
          <p:nvPr/>
        </p:nvSpPr>
        <p:spPr>
          <a:xfrm>
            <a:off x="206722" y="2516781"/>
            <a:ext cx="1338828" cy="646331"/>
          </a:xfrm>
          <a:prstGeom prst="rect">
            <a:avLst/>
          </a:prstGeom>
          <a:noFill/>
        </p:spPr>
        <p:txBody>
          <a:bodyPr wrap="none" rtlCol="0">
            <a:spAutoFit/>
          </a:bodyPr>
          <a:lstStyle/>
          <a:p>
            <a:r>
              <a:rPr lang="fr-FR" dirty="0" smtClean="0">
                <a:solidFill>
                  <a:srgbClr val="0070C0"/>
                </a:solidFill>
              </a:rPr>
              <a:t>Domaine</a:t>
            </a:r>
          </a:p>
          <a:p>
            <a:r>
              <a:rPr lang="fr-FR" dirty="0" smtClean="0">
                <a:solidFill>
                  <a:srgbClr val="0070C0"/>
                </a:solidFill>
              </a:rPr>
              <a:t>Analogique</a:t>
            </a:r>
            <a:endParaRPr lang="fr-FR" dirty="0">
              <a:solidFill>
                <a:srgbClr val="0070C0"/>
              </a:solidFill>
            </a:endParaRPr>
          </a:p>
        </p:txBody>
      </p:sp>
      <p:sp>
        <p:nvSpPr>
          <p:cNvPr id="52" name="ZoneTexte 51"/>
          <p:cNvSpPr txBox="1"/>
          <p:nvPr/>
        </p:nvSpPr>
        <p:spPr>
          <a:xfrm>
            <a:off x="3749040" y="1031966"/>
            <a:ext cx="4480714" cy="369332"/>
          </a:xfrm>
          <a:prstGeom prst="rect">
            <a:avLst/>
          </a:prstGeom>
          <a:noFill/>
        </p:spPr>
        <p:txBody>
          <a:bodyPr wrap="none" rtlCol="0">
            <a:spAutoFit/>
          </a:bodyPr>
          <a:lstStyle/>
          <a:p>
            <a:r>
              <a:rPr lang="fr-FR" dirty="0" smtClean="0">
                <a:solidFill>
                  <a:schemeClr val="bg2">
                    <a:lumMod val="25000"/>
                  </a:schemeClr>
                </a:solidFill>
              </a:rPr>
              <a:t>Chaîne de traitement numérique du signal</a:t>
            </a:r>
            <a:endParaRPr lang="fr-FR" dirty="0">
              <a:solidFill>
                <a:schemeClr val="bg2">
                  <a:lumMod val="25000"/>
                </a:schemeClr>
              </a:solidFill>
            </a:endParaRPr>
          </a:p>
        </p:txBody>
      </p:sp>
    </p:spTree>
    <p:extLst>
      <p:ext uri="{BB962C8B-B14F-4D97-AF65-F5344CB8AC3E}">
        <p14:creationId xmlns:p14="http://schemas.microsoft.com/office/powerpoint/2010/main" xmlns="" val="3626272075"/>
      </p:ext>
    </p:extLst>
  </p:cSld>
  <p:clrMapOvr>
    <a:masterClrMapping/>
  </p:clrMapOvr>
  <p:transition>
    <p:spli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19125" y="482600"/>
            <a:ext cx="11572875" cy="725488"/>
          </a:xfrm>
          <a:prstGeom prst="rect">
            <a:avLst/>
          </a:prstGeom>
        </p:spPr>
        <p:txBody>
          <a:bodyPr>
            <a:normAutofit/>
          </a:bodyPr>
          <a:lstStyle/>
          <a:p>
            <a:r>
              <a:rPr lang="en-US" altLang="ko-KR" sz="4000" b="1" dirty="0" smtClean="0">
                <a:solidFill>
                  <a:schemeClr val="tx1">
                    <a:lumMod val="75000"/>
                    <a:lumOff val="25000"/>
                  </a:schemeClr>
                </a:solidFill>
              </a:rPr>
              <a:t>INTERFACE GRAPHIQUE</a:t>
            </a:r>
            <a:endParaRPr lang="ko-KR" altLang="en-US" sz="4000" b="1" dirty="0">
              <a:solidFill>
                <a:schemeClr val="tx1">
                  <a:lumMod val="75000"/>
                  <a:lumOff val="25000"/>
                </a:schemeClr>
              </a:solidFill>
            </a:endParaRPr>
          </a:p>
        </p:txBody>
      </p:sp>
      <p:sp>
        <p:nvSpPr>
          <p:cNvPr id="34" name="TextBox 7"/>
          <p:cNvSpPr txBox="1"/>
          <p:nvPr/>
        </p:nvSpPr>
        <p:spPr>
          <a:xfrm>
            <a:off x="676111" y="1353567"/>
            <a:ext cx="9904804" cy="830997"/>
          </a:xfrm>
          <a:prstGeom prst="rect">
            <a:avLst/>
          </a:prstGeom>
          <a:noFill/>
        </p:spPr>
        <p:txBody>
          <a:bodyPr wrap="square" rtlCol="0">
            <a:spAutoFit/>
          </a:bodyPr>
          <a:lstStyle/>
          <a:p>
            <a:r>
              <a:rPr lang="fr-FR" sz="2400" dirty="0" smtClean="0">
                <a:solidFill>
                  <a:schemeClr val="tx1">
                    <a:lumMod val="85000"/>
                    <a:lumOff val="15000"/>
                  </a:schemeClr>
                </a:solidFill>
              </a:rPr>
              <a:t>Nous utilisons un environnement de développement python pour créer une interface utilisateur (GUI) pour le traitement audio.</a:t>
            </a:r>
            <a:r>
              <a:rPr lang="en-US" altLang="ko-KR" sz="1200" dirty="0" smtClean="0">
                <a:solidFill>
                  <a:schemeClr val="tx1">
                    <a:lumMod val="85000"/>
                    <a:lumOff val="15000"/>
                  </a:schemeClr>
                </a:solidFill>
                <a:ea typeface="FZShuTi" pitchFamily="2" charset="-122"/>
                <a:cs typeface="Arial" pitchFamily="34" charset="0"/>
              </a:rPr>
              <a:t>.</a:t>
            </a:r>
            <a:endParaRPr lang="en-US" altLang="ko-KR" sz="1200" dirty="0">
              <a:solidFill>
                <a:schemeClr val="tx1">
                  <a:lumMod val="85000"/>
                  <a:lumOff val="15000"/>
                </a:schemeClr>
              </a:solidFill>
              <a:cs typeface="Arial" pitchFamily="34" charset="0"/>
            </a:endParaRPr>
          </a:p>
        </p:txBody>
      </p:sp>
      <p:sp>
        <p:nvSpPr>
          <p:cNvPr id="28678" name="AutoShape 6" descr="Python, Logo, Programmeur PNG - Python, Logo, Programmeur transparentes |  PNG gratui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28680" name="Picture 8" descr="Fichier:Python logo and wordmark.svg — Wikipédia"/>
          <p:cNvPicPr>
            <a:picLocks noChangeAspect="1" noChangeArrowheads="1"/>
          </p:cNvPicPr>
          <p:nvPr/>
        </p:nvPicPr>
        <p:blipFill>
          <a:blip r:embed="rId2" cstate="print"/>
          <a:srcRect/>
          <a:stretch>
            <a:fillRect/>
          </a:stretch>
        </p:blipFill>
        <p:spPr bwMode="auto">
          <a:xfrm>
            <a:off x="9590519" y="3118069"/>
            <a:ext cx="2088861" cy="775059"/>
          </a:xfrm>
          <a:prstGeom prst="rect">
            <a:avLst/>
          </a:prstGeom>
          <a:noFill/>
        </p:spPr>
      </p:pic>
      <p:pic>
        <p:nvPicPr>
          <p:cNvPr id="28681" name="Picture 9"/>
          <p:cNvPicPr>
            <a:picLocks noChangeAspect="1" noChangeArrowheads="1"/>
          </p:cNvPicPr>
          <p:nvPr/>
        </p:nvPicPr>
        <p:blipFill>
          <a:blip r:embed="rId3"/>
          <a:srcRect/>
          <a:stretch>
            <a:fillRect/>
          </a:stretch>
        </p:blipFill>
        <p:spPr bwMode="auto">
          <a:xfrm>
            <a:off x="3685315" y="2834221"/>
            <a:ext cx="5347855" cy="3734999"/>
          </a:xfrm>
          <a:prstGeom prst="rect">
            <a:avLst/>
          </a:prstGeom>
          <a:noFill/>
          <a:ln w="9525">
            <a:noFill/>
            <a:miter lim="800000"/>
            <a:headEnd/>
            <a:tailEnd/>
          </a:ln>
          <a:effectLst/>
        </p:spPr>
      </p:pic>
      <p:sp>
        <p:nvSpPr>
          <p:cNvPr id="7" name="Rectangle 6"/>
          <p:cNvSpPr/>
          <p:nvPr/>
        </p:nvSpPr>
        <p:spPr>
          <a:xfrm>
            <a:off x="4405752" y="5458691"/>
            <a:ext cx="3906982" cy="6788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3685315" y="3089564"/>
            <a:ext cx="2923309"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796151" y="3574473"/>
            <a:ext cx="5140037" cy="17179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 name="Connecteur droit 10"/>
          <p:cNvCxnSpPr>
            <a:stCxn id="8" idx="1"/>
          </p:cNvCxnSpPr>
          <p:nvPr/>
        </p:nvCxnSpPr>
        <p:spPr>
          <a:xfrm rot="10800000" flipV="1">
            <a:off x="2493819" y="3241963"/>
            <a:ext cx="1191497" cy="4294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a:stCxn id="7" idx="1"/>
          </p:cNvCxnSpPr>
          <p:nvPr/>
        </p:nvCxnSpPr>
        <p:spPr>
          <a:xfrm rot="10800000" flipV="1">
            <a:off x="3311236" y="5798127"/>
            <a:ext cx="1094516" cy="692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a:stCxn id="9" idx="1"/>
          </p:cNvCxnSpPr>
          <p:nvPr/>
        </p:nvCxnSpPr>
        <p:spPr>
          <a:xfrm rot="10800000">
            <a:off x="3214261" y="4433455"/>
            <a:ext cx="581891"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568032" y="3422071"/>
            <a:ext cx="1879041" cy="400110"/>
          </a:xfrm>
          <a:prstGeom prst="rect">
            <a:avLst/>
          </a:prstGeom>
          <a:noFill/>
        </p:spPr>
        <p:txBody>
          <a:bodyPr wrap="none" rtlCol="0">
            <a:spAutoFit/>
          </a:bodyPr>
          <a:lstStyle/>
          <a:p>
            <a:r>
              <a:rPr lang="fr-FR" sz="2000" dirty="0" smtClean="0">
                <a:solidFill>
                  <a:srgbClr val="002060"/>
                </a:solidFill>
              </a:rPr>
              <a:t>Barre de menu</a:t>
            </a:r>
          </a:p>
        </p:txBody>
      </p:sp>
      <p:sp>
        <p:nvSpPr>
          <p:cNvPr id="18" name="Rectangle 17"/>
          <p:cNvSpPr/>
          <p:nvPr/>
        </p:nvSpPr>
        <p:spPr>
          <a:xfrm>
            <a:off x="3685309" y="2826327"/>
            <a:ext cx="1288473" cy="2493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0" name="Connecteur droit 19"/>
          <p:cNvCxnSpPr>
            <a:stCxn id="18" idx="1"/>
          </p:cNvCxnSpPr>
          <p:nvPr/>
        </p:nvCxnSpPr>
        <p:spPr>
          <a:xfrm rot="10800000">
            <a:off x="2923309" y="2951018"/>
            <a:ext cx="7620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179423" y="2717859"/>
            <a:ext cx="1664238" cy="400110"/>
          </a:xfrm>
          <a:prstGeom prst="rect">
            <a:avLst/>
          </a:prstGeom>
        </p:spPr>
        <p:txBody>
          <a:bodyPr wrap="none">
            <a:spAutoFit/>
          </a:bodyPr>
          <a:lstStyle/>
          <a:p>
            <a:r>
              <a:rPr lang="fr-FR" sz="2000" dirty="0" smtClean="0">
                <a:solidFill>
                  <a:srgbClr val="002060"/>
                </a:solidFill>
              </a:rPr>
              <a:t>Barre de titre</a:t>
            </a:r>
          </a:p>
        </p:txBody>
      </p:sp>
      <p:sp>
        <p:nvSpPr>
          <p:cNvPr id="23" name="Rectangle 22"/>
          <p:cNvSpPr/>
          <p:nvPr/>
        </p:nvSpPr>
        <p:spPr>
          <a:xfrm>
            <a:off x="734136" y="4186443"/>
            <a:ext cx="2351926" cy="400110"/>
          </a:xfrm>
          <a:prstGeom prst="rect">
            <a:avLst/>
          </a:prstGeom>
        </p:spPr>
        <p:txBody>
          <a:bodyPr wrap="none">
            <a:spAutoFit/>
          </a:bodyPr>
          <a:lstStyle/>
          <a:p>
            <a:r>
              <a:rPr lang="fr-FR" sz="2000" dirty="0" smtClean="0">
                <a:solidFill>
                  <a:srgbClr val="002060"/>
                </a:solidFill>
              </a:rPr>
              <a:t>Zone de liste audio</a:t>
            </a:r>
          </a:p>
        </p:txBody>
      </p:sp>
      <p:sp>
        <p:nvSpPr>
          <p:cNvPr id="24" name="Rectangle 23"/>
          <p:cNvSpPr/>
          <p:nvPr/>
        </p:nvSpPr>
        <p:spPr>
          <a:xfrm>
            <a:off x="396811" y="5585753"/>
            <a:ext cx="2820003" cy="400110"/>
          </a:xfrm>
          <a:prstGeom prst="rect">
            <a:avLst/>
          </a:prstGeom>
        </p:spPr>
        <p:txBody>
          <a:bodyPr wrap="none">
            <a:spAutoFit/>
          </a:bodyPr>
          <a:lstStyle/>
          <a:p>
            <a:r>
              <a:rPr lang="fr-FR" sz="2000" dirty="0" smtClean="0">
                <a:solidFill>
                  <a:srgbClr val="002060"/>
                </a:solidFill>
              </a:rPr>
              <a:t>Boutons de commande</a:t>
            </a:r>
          </a:p>
        </p:txBody>
      </p:sp>
    </p:spTree>
    <p:extLst>
      <p:ext uri="{BB962C8B-B14F-4D97-AF65-F5344CB8AC3E}">
        <p14:creationId xmlns:p14="http://schemas.microsoft.com/office/powerpoint/2010/main" xmlns="" val="3440597297"/>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xmlns="" id="{47BFF0FC-DCAB-47B2-8C30-94BCD79923D1}"/>
              </a:ext>
            </a:extLst>
          </p:cNvPr>
          <p:cNvGrpSpPr/>
          <p:nvPr/>
        </p:nvGrpSpPr>
        <p:grpSpPr>
          <a:xfrm>
            <a:off x="2029989" y="845208"/>
            <a:ext cx="8167319" cy="142202"/>
            <a:chOff x="3632040" y="5304907"/>
            <a:chExt cx="8559959" cy="137006"/>
          </a:xfrm>
        </p:grpSpPr>
        <p:grpSp>
          <p:nvGrpSpPr>
            <p:cNvPr id="27" name="Group 26">
              <a:extLst>
                <a:ext uri="{FF2B5EF4-FFF2-40B4-BE49-F238E27FC236}">
                  <a16:creationId xmlns:a16="http://schemas.microsoft.com/office/drawing/2014/main" xmlns="" id="{C77B777B-DEA8-4573-8596-03CD5CF4ACD7}"/>
                </a:ext>
              </a:extLst>
            </p:cNvPr>
            <p:cNvGrpSpPr/>
            <p:nvPr/>
          </p:nvGrpSpPr>
          <p:grpSpPr>
            <a:xfrm>
              <a:off x="3632040" y="5310936"/>
              <a:ext cx="4279981" cy="130977"/>
              <a:chOff x="11445923" y="0"/>
              <a:chExt cx="1119115" cy="2552282"/>
            </a:xfrm>
          </p:grpSpPr>
          <p:sp>
            <p:nvSpPr>
              <p:cNvPr id="28" name="Rectangle 27">
                <a:extLst>
                  <a:ext uri="{FF2B5EF4-FFF2-40B4-BE49-F238E27FC236}">
                    <a16:creationId xmlns:a16="http://schemas.microsoft.com/office/drawing/2014/main" xmlns="" id="{AE60B278-363D-4CBD-BEC2-21DBD0331773}"/>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Rectangle 28">
                <a:extLst>
                  <a:ext uri="{FF2B5EF4-FFF2-40B4-BE49-F238E27FC236}">
                    <a16:creationId xmlns:a16="http://schemas.microsoft.com/office/drawing/2014/main" xmlns="" id="{8BC28E13-95D1-456C-9D5E-99C7C947E1E0}"/>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0" name="Rectangle 29">
                <a:extLst>
                  <a:ext uri="{FF2B5EF4-FFF2-40B4-BE49-F238E27FC236}">
                    <a16:creationId xmlns:a16="http://schemas.microsoft.com/office/drawing/2014/main" xmlns="" id="{B574B2F7-DAB3-42A4-AB9B-0B484B0455E9}"/>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1" name="Group 30">
              <a:extLst>
                <a:ext uri="{FF2B5EF4-FFF2-40B4-BE49-F238E27FC236}">
                  <a16:creationId xmlns:a16="http://schemas.microsoft.com/office/drawing/2014/main" xmlns="" id="{E451F46C-5462-4285-B560-9B15C506BCF2}"/>
                </a:ext>
              </a:extLst>
            </p:cNvPr>
            <p:cNvGrpSpPr/>
            <p:nvPr/>
          </p:nvGrpSpPr>
          <p:grpSpPr>
            <a:xfrm>
              <a:off x="7912018" y="5304907"/>
              <a:ext cx="4279981" cy="137006"/>
              <a:chOff x="11445923" y="0"/>
              <a:chExt cx="1119115" cy="2552282"/>
            </a:xfrm>
          </p:grpSpPr>
          <p:sp>
            <p:nvSpPr>
              <p:cNvPr id="32" name="Rectangle 31">
                <a:extLst>
                  <a:ext uri="{FF2B5EF4-FFF2-40B4-BE49-F238E27FC236}">
                    <a16:creationId xmlns:a16="http://schemas.microsoft.com/office/drawing/2014/main" xmlns="" id="{B4DDE81F-6471-4E3B-ACB1-05368C5221F6}"/>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Rectangle 32">
                <a:extLst>
                  <a:ext uri="{FF2B5EF4-FFF2-40B4-BE49-F238E27FC236}">
                    <a16:creationId xmlns:a16="http://schemas.microsoft.com/office/drawing/2014/main" xmlns="" id="{FF199574-BA69-4459-9AAF-BBE602C7B5A9}"/>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 name="Rectangle 33">
                <a:extLst>
                  <a:ext uri="{FF2B5EF4-FFF2-40B4-BE49-F238E27FC236}">
                    <a16:creationId xmlns:a16="http://schemas.microsoft.com/office/drawing/2014/main" xmlns="" id="{3C84CA51-8DA3-444D-9FC1-163933FD07B1}"/>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sp>
        <p:nvSpPr>
          <p:cNvPr id="35" name="Rectangle 34"/>
          <p:cNvSpPr/>
          <p:nvPr/>
        </p:nvSpPr>
        <p:spPr>
          <a:xfrm>
            <a:off x="3662677" y="251752"/>
            <a:ext cx="4492961" cy="523220"/>
          </a:xfrm>
          <a:prstGeom prst="rect">
            <a:avLst/>
          </a:prstGeom>
        </p:spPr>
        <p:txBody>
          <a:bodyPr wrap="none">
            <a:spAutoFit/>
          </a:bodyPr>
          <a:lstStyle/>
          <a:p>
            <a:pPr algn="ctr"/>
            <a:r>
              <a:rPr lang="en-US" altLang="ko-KR" sz="2800" b="1" dirty="0" smtClean="0">
                <a:solidFill>
                  <a:schemeClr val="tx1">
                    <a:lumMod val="75000"/>
                    <a:lumOff val="25000"/>
                  </a:schemeClr>
                </a:solidFill>
              </a:rPr>
              <a:t>INTERFACE GRAPHIQUE</a:t>
            </a:r>
            <a:endParaRPr lang="ko-KR" altLang="en-US" sz="2800" b="1" dirty="0">
              <a:solidFill>
                <a:schemeClr val="tx1">
                  <a:lumMod val="75000"/>
                  <a:lumOff val="25000"/>
                </a:schemeClr>
              </a:solidFill>
            </a:endParaRPr>
          </a:p>
        </p:txBody>
      </p:sp>
      <p:pic>
        <p:nvPicPr>
          <p:cNvPr id="39" name="Picture 9"/>
          <p:cNvPicPr>
            <a:picLocks noChangeAspect="1" noChangeArrowheads="1"/>
          </p:cNvPicPr>
          <p:nvPr/>
        </p:nvPicPr>
        <p:blipFill>
          <a:blip r:embed="rId2"/>
          <a:srcRect/>
          <a:stretch>
            <a:fillRect/>
          </a:stretch>
        </p:blipFill>
        <p:spPr bwMode="auto">
          <a:xfrm>
            <a:off x="1080655" y="1305164"/>
            <a:ext cx="5652654" cy="3947874"/>
          </a:xfrm>
          <a:prstGeom prst="rect">
            <a:avLst/>
          </a:prstGeom>
          <a:noFill/>
          <a:ln w="9525">
            <a:noFill/>
            <a:miter lim="800000"/>
            <a:headEnd/>
            <a:tailEnd/>
          </a:ln>
          <a:effectLst/>
        </p:spPr>
      </p:pic>
      <p:sp>
        <p:nvSpPr>
          <p:cNvPr id="40" name="Ellipse 39"/>
          <p:cNvSpPr/>
          <p:nvPr/>
        </p:nvSpPr>
        <p:spPr>
          <a:xfrm>
            <a:off x="5167744" y="4087092"/>
            <a:ext cx="720437" cy="706581"/>
          </a:xfrm>
          <a:prstGeom prst="ellipse">
            <a:avLst/>
          </a:prstGeom>
          <a:noFill/>
          <a:ln w="38100">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42" name="Ellipse 41"/>
          <p:cNvSpPr/>
          <p:nvPr/>
        </p:nvSpPr>
        <p:spPr>
          <a:xfrm>
            <a:off x="4350326" y="4087092"/>
            <a:ext cx="720437" cy="706581"/>
          </a:xfrm>
          <a:prstGeom prst="ellipse">
            <a:avLst/>
          </a:prstGeom>
          <a:noFill/>
          <a:ln w="38100">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43" name="Ellipse 42"/>
          <p:cNvSpPr/>
          <p:nvPr/>
        </p:nvSpPr>
        <p:spPr>
          <a:xfrm>
            <a:off x="3546763" y="4087092"/>
            <a:ext cx="720437" cy="706581"/>
          </a:xfrm>
          <a:prstGeom prst="ellipse">
            <a:avLst/>
          </a:prstGeom>
          <a:noFill/>
          <a:ln w="38100">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44" name="Ellipse 43"/>
          <p:cNvSpPr/>
          <p:nvPr/>
        </p:nvSpPr>
        <p:spPr>
          <a:xfrm>
            <a:off x="2729344" y="4087092"/>
            <a:ext cx="720437" cy="706581"/>
          </a:xfrm>
          <a:prstGeom prst="ellipse">
            <a:avLst/>
          </a:prstGeom>
          <a:noFill/>
          <a:ln w="38100">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sp>
        <p:nvSpPr>
          <p:cNvPr id="45" name="Ellipse 44"/>
          <p:cNvSpPr/>
          <p:nvPr/>
        </p:nvSpPr>
        <p:spPr>
          <a:xfrm>
            <a:off x="1925781" y="4087092"/>
            <a:ext cx="720437" cy="706581"/>
          </a:xfrm>
          <a:prstGeom prst="ellipse">
            <a:avLst/>
          </a:prstGeom>
          <a:noFill/>
          <a:ln w="38100">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fr-FR" dirty="0"/>
          </a:p>
        </p:txBody>
      </p:sp>
      <p:cxnSp>
        <p:nvCxnSpPr>
          <p:cNvPr id="48" name="Connecteur droit 47"/>
          <p:cNvCxnSpPr>
            <a:stCxn id="40" idx="7"/>
          </p:cNvCxnSpPr>
          <p:nvPr/>
        </p:nvCxnSpPr>
        <p:spPr>
          <a:xfrm rot="5400000" flipH="1" flipV="1">
            <a:off x="5707491" y="3524966"/>
            <a:ext cx="740786" cy="5904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a:xfrm>
            <a:off x="6373091" y="3449781"/>
            <a:ext cx="2673928" cy="1385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Connecteur droit 58"/>
          <p:cNvCxnSpPr>
            <a:stCxn id="42" idx="0"/>
          </p:cNvCxnSpPr>
          <p:nvPr/>
        </p:nvCxnSpPr>
        <p:spPr>
          <a:xfrm rot="5400000" flipH="1" flipV="1">
            <a:off x="4516581" y="2701638"/>
            <a:ext cx="1579419" cy="11914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Connecteur droit 60"/>
          <p:cNvCxnSpPr/>
          <p:nvPr/>
        </p:nvCxnSpPr>
        <p:spPr>
          <a:xfrm flipV="1">
            <a:off x="5902036" y="2493818"/>
            <a:ext cx="3491346" cy="1385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Connecteur droit 62"/>
          <p:cNvCxnSpPr/>
          <p:nvPr/>
        </p:nvCxnSpPr>
        <p:spPr>
          <a:xfrm>
            <a:off x="4073236" y="6317673"/>
            <a:ext cx="1052945"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Connecteur droit 64"/>
          <p:cNvCxnSpPr>
            <a:stCxn id="43" idx="5"/>
          </p:cNvCxnSpPr>
          <p:nvPr/>
        </p:nvCxnSpPr>
        <p:spPr>
          <a:xfrm rot="16200000" flipH="1">
            <a:off x="4398237" y="4453654"/>
            <a:ext cx="851621" cy="13247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Connecteur droit 66"/>
          <p:cNvCxnSpPr/>
          <p:nvPr/>
        </p:nvCxnSpPr>
        <p:spPr>
          <a:xfrm>
            <a:off x="5472542" y="5555672"/>
            <a:ext cx="360218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Connecteur droit 68"/>
          <p:cNvCxnSpPr>
            <a:stCxn id="44" idx="4"/>
          </p:cNvCxnSpPr>
          <p:nvPr/>
        </p:nvCxnSpPr>
        <p:spPr>
          <a:xfrm rot="16200000" flipH="1">
            <a:off x="2819400" y="5063835"/>
            <a:ext cx="1537857" cy="99753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Connecteur droit 70"/>
          <p:cNvCxnSpPr>
            <a:stCxn id="45" idx="5"/>
          </p:cNvCxnSpPr>
          <p:nvPr/>
        </p:nvCxnSpPr>
        <p:spPr>
          <a:xfrm rot="5400000">
            <a:off x="1786654" y="5050999"/>
            <a:ext cx="1114861" cy="3932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Connecteur droit 72"/>
          <p:cNvCxnSpPr/>
          <p:nvPr/>
        </p:nvCxnSpPr>
        <p:spPr>
          <a:xfrm rot="10800000">
            <a:off x="1676400" y="5818909"/>
            <a:ext cx="471054"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9454708" y="2177533"/>
            <a:ext cx="912429" cy="400110"/>
          </a:xfrm>
          <a:prstGeom prst="rect">
            <a:avLst/>
          </a:prstGeom>
        </p:spPr>
        <p:txBody>
          <a:bodyPr wrap="none">
            <a:spAutoFit/>
          </a:bodyPr>
          <a:lstStyle/>
          <a:p>
            <a:r>
              <a:rPr lang="fr-FR" sz="2000" dirty="0" smtClean="0">
                <a:solidFill>
                  <a:srgbClr val="002060"/>
                </a:solidFill>
              </a:rPr>
              <a:t>Pause</a:t>
            </a:r>
          </a:p>
        </p:txBody>
      </p:sp>
      <p:sp>
        <p:nvSpPr>
          <p:cNvPr id="38" name="Rectangle 37"/>
          <p:cNvSpPr/>
          <p:nvPr/>
        </p:nvSpPr>
        <p:spPr>
          <a:xfrm>
            <a:off x="9185592" y="3175061"/>
            <a:ext cx="712054" cy="400110"/>
          </a:xfrm>
          <a:prstGeom prst="rect">
            <a:avLst/>
          </a:prstGeom>
        </p:spPr>
        <p:txBody>
          <a:bodyPr wrap="none">
            <a:spAutoFit/>
          </a:bodyPr>
          <a:lstStyle/>
          <a:p>
            <a:r>
              <a:rPr lang="fr-FR" sz="2000" dirty="0" smtClean="0">
                <a:solidFill>
                  <a:srgbClr val="002060"/>
                </a:solidFill>
              </a:rPr>
              <a:t>Stop</a:t>
            </a:r>
          </a:p>
        </p:txBody>
      </p:sp>
      <p:sp>
        <p:nvSpPr>
          <p:cNvPr id="41" name="Rectangle 40"/>
          <p:cNvSpPr/>
          <p:nvPr/>
        </p:nvSpPr>
        <p:spPr>
          <a:xfrm>
            <a:off x="9233036" y="5280952"/>
            <a:ext cx="612668" cy="400110"/>
          </a:xfrm>
          <a:prstGeom prst="rect">
            <a:avLst/>
          </a:prstGeom>
        </p:spPr>
        <p:txBody>
          <a:bodyPr wrap="none">
            <a:spAutoFit/>
          </a:bodyPr>
          <a:lstStyle/>
          <a:p>
            <a:r>
              <a:rPr lang="fr-FR" sz="2000" dirty="0" smtClean="0">
                <a:solidFill>
                  <a:srgbClr val="002060"/>
                </a:solidFill>
              </a:rPr>
              <a:t>Lire</a:t>
            </a:r>
          </a:p>
        </p:txBody>
      </p:sp>
      <p:sp>
        <p:nvSpPr>
          <p:cNvPr id="50" name="Rectangle 49"/>
          <p:cNvSpPr/>
          <p:nvPr/>
        </p:nvSpPr>
        <p:spPr>
          <a:xfrm>
            <a:off x="5173654" y="6001388"/>
            <a:ext cx="2307042" cy="400110"/>
          </a:xfrm>
          <a:prstGeom prst="rect">
            <a:avLst/>
          </a:prstGeom>
        </p:spPr>
        <p:txBody>
          <a:bodyPr wrap="none">
            <a:spAutoFit/>
          </a:bodyPr>
          <a:lstStyle/>
          <a:p>
            <a:r>
              <a:rPr lang="fr-FR" sz="2000" dirty="0" smtClean="0">
                <a:solidFill>
                  <a:srgbClr val="002060"/>
                </a:solidFill>
              </a:rPr>
              <a:t>Morceau prochain </a:t>
            </a:r>
          </a:p>
        </p:txBody>
      </p:sp>
      <p:sp>
        <p:nvSpPr>
          <p:cNvPr id="51" name="Rectangle 50"/>
          <p:cNvSpPr/>
          <p:nvPr/>
        </p:nvSpPr>
        <p:spPr>
          <a:xfrm>
            <a:off x="398644" y="5682733"/>
            <a:ext cx="1324402" cy="707886"/>
          </a:xfrm>
          <a:prstGeom prst="rect">
            <a:avLst/>
          </a:prstGeom>
        </p:spPr>
        <p:txBody>
          <a:bodyPr wrap="none">
            <a:spAutoFit/>
          </a:bodyPr>
          <a:lstStyle/>
          <a:p>
            <a:r>
              <a:rPr lang="fr-FR" sz="2000" dirty="0" smtClean="0">
                <a:solidFill>
                  <a:srgbClr val="002060"/>
                </a:solidFill>
              </a:rPr>
              <a:t>Morceau</a:t>
            </a:r>
          </a:p>
          <a:p>
            <a:r>
              <a:rPr lang="fr-FR" sz="2000" dirty="0" smtClean="0">
                <a:solidFill>
                  <a:srgbClr val="002060"/>
                </a:solidFill>
              </a:rPr>
              <a:t>précédent</a:t>
            </a:r>
          </a:p>
        </p:txBody>
      </p:sp>
      <p:sp>
        <p:nvSpPr>
          <p:cNvPr id="54" name="ZoneTexte 53"/>
          <p:cNvSpPr txBox="1"/>
          <p:nvPr/>
        </p:nvSpPr>
        <p:spPr>
          <a:xfrm>
            <a:off x="7855527" y="1357746"/>
            <a:ext cx="3581430" cy="523220"/>
          </a:xfrm>
          <a:prstGeom prst="rect">
            <a:avLst/>
          </a:prstGeom>
          <a:noFill/>
        </p:spPr>
        <p:txBody>
          <a:bodyPr wrap="none" rtlCol="0">
            <a:spAutoFit/>
          </a:bodyPr>
          <a:lstStyle/>
          <a:p>
            <a:r>
              <a:rPr lang="fr-FR" sz="2800" b="1" dirty="0" smtClean="0">
                <a:solidFill>
                  <a:srgbClr val="008000"/>
                </a:solidFill>
                <a:latin typeface="Arial "/>
                <a:ea typeface="Cambria" pitchFamily="18" charset="0"/>
                <a:cs typeface="Calibri" pitchFamily="34" charset="0"/>
              </a:rPr>
              <a:t>Buttons de contrôle</a:t>
            </a:r>
            <a:endParaRPr lang="fr-FR" sz="2800" b="1" dirty="0">
              <a:solidFill>
                <a:srgbClr val="008000"/>
              </a:solidFill>
              <a:latin typeface="Arial "/>
              <a:ea typeface="Cambria" pitchFamily="18" charset="0"/>
              <a:cs typeface="Calibri" pitchFamily="34" charset="0"/>
            </a:endParaRPr>
          </a:p>
        </p:txBody>
      </p:sp>
    </p:spTree>
    <p:extLst>
      <p:ext uri="{BB962C8B-B14F-4D97-AF65-F5344CB8AC3E}">
        <p14:creationId xmlns:p14="http://schemas.microsoft.com/office/powerpoint/2010/main" xmlns="" val="1100588271"/>
      </p:ext>
    </p:extLst>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a:extLst>
              <a:ext uri="{FF2B5EF4-FFF2-40B4-BE49-F238E27FC236}">
                <a16:creationId xmlns:a16="http://schemas.microsoft.com/office/drawing/2014/main" xmlns="" id="{47BFF0FC-DCAB-47B2-8C30-94BCD79923D1}"/>
              </a:ext>
            </a:extLst>
          </p:cNvPr>
          <p:cNvGrpSpPr/>
          <p:nvPr/>
        </p:nvGrpSpPr>
        <p:grpSpPr>
          <a:xfrm>
            <a:off x="2029989" y="845208"/>
            <a:ext cx="8167319" cy="142202"/>
            <a:chOff x="3632040" y="5304907"/>
            <a:chExt cx="8559959" cy="137006"/>
          </a:xfrm>
        </p:grpSpPr>
        <p:grpSp>
          <p:nvGrpSpPr>
            <p:cNvPr id="3" name="Group 26">
              <a:extLst>
                <a:ext uri="{FF2B5EF4-FFF2-40B4-BE49-F238E27FC236}">
                  <a16:creationId xmlns:a16="http://schemas.microsoft.com/office/drawing/2014/main" xmlns="" id="{C77B777B-DEA8-4573-8596-03CD5CF4ACD7}"/>
                </a:ext>
              </a:extLst>
            </p:cNvPr>
            <p:cNvGrpSpPr/>
            <p:nvPr/>
          </p:nvGrpSpPr>
          <p:grpSpPr>
            <a:xfrm>
              <a:off x="3632040" y="5310936"/>
              <a:ext cx="4279981" cy="130977"/>
              <a:chOff x="11445923" y="0"/>
              <a:chExt cx="1119115" cy="2552282"/>
            </a:xfrm>
          </p:grpSpPr>
          <p:sp>
            <p:nvSpPr>
              <p:cNvPr id="28" name="Rectangle 27">
                <a:extLst>
                  <a:ext uri="{FF2B5EF4-FFF2-40B4-BE49-F238E27FC236}">
                    <a16:creationId xmlns:a16="http://schemas.microsoft.com/office/drawing/2014/main" xmlns="" id="{AE60B278-363D-4CBD-BEC2-21DBD0331773}"/>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Rectangle 28">
                <a:extLst>
                  <a:ext uri="{FF2B5EF4-FFF2-40B4-BE49-F238E27FC236}">
                    <a16:creationId xmlns:a16="http://schemas.microsoft.com/office/drawing/2014/main" xmlns="" id="{8BC28E13-95D1-456C-9D5E-99C7C947E1E0}"/>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0" name="Rectangle 29">
                <a:extLst>
                  <a:ext uri="{FF2B5EF4-FFF2-40B4-BE49-F238E27FC236}">
                    <a16:creationId xmlns:a16="http://schemas.microsoft.com/office/drawing/2014/main" xmlns="" id="{B574B2F7-DAB3-42A4-AB9B-0B484B0455E9}"/>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4" name="Group 30">
              <a:extLst>
                <a:ext uri="{FF2B5EF4-FFF2-40B4-BE49-F238E27FC236}">
                  <a16:creationId xmlns:a16="http://schemas.microsoft.com/office/drawing/2014/main" xmlns="" id="{E451F46C-5462-4285-B560-9B15C506BCF2}"/>
                </a:ext>
              </a:extLst>
            </p:cNvPr>
            <p:cNvGrpSpPr/>
            <p:nvPr/>
          </p:nvGrpSpPr>
          <p:grpSpPr>
            <a:xfrm>
              <a:off x="7912018" y="5304907"/>
              <a:ext cx="4279981" cy="137006"/>
              <a:chOff x="11445923" y="0"/>
              <a:chExt cx="1119115" cy="2552282"/>
            </a:xfrm>
          </p:grpSpPr>
          <p:sp>
            <p:nvSpPr>
              <p:cNvPr id="32" name="Rectangle 31">
                <a:extLst>
                  <a:ext uri="{FF2B5EF4-FFF2-40B4-BE49-F238E27FC236}">
                    <a16:creationId xmlns:a16="http://schemas.microsoft.com/office/drawing/2014/main" xmlns="" id="{B4DDE81F-6471-4E3B-ACB1-05368C5221F6}"/>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Rectangle 32">
                <a:extLst>
                  <a:ext uri="{FF2B5EF4-FFF2-40B4-BE49-F238E27FC236}">
                    <a16:creationId xmlns:a16="http://schemas.microsoft.com/office/drawing/2014/main" xmlns="" id="{FF199574-BA69-4459-9AAF-BBE602C7B5A9}"/>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 name="Rectangle 33">
                <a:extLst>
                  <a:ext uri="{FF2B5EF4-FFF2-40B4-BE49-F238E27FC236}">
                    <a16:creationId xmlns:a16="http://schemas.microsoft.com/office/drawing/2014/main" xmlns="" id="{3C84CA51-8DA3-444D-9FC1-163933FD07B1}"/>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sp>
        <p:nvSpPr>
          <p:cNvPr id="35" name="Rectangle 34"/>
          <p:cNvSpPr/>
          <p:nvPr/>
        </p:nvSpPr>
        <p:spPr>
          <a:xfrm>
            <a:off x="3662677" y="251752"/>
            <a:ext cx="4492961" cy="523220"/>
          </a:xfrm>
          <a:prstGeom prst="rect">
            <a:avLst/>
          </a:prstGeom>
        </p:spPr>
        <p:txBody>
          <a:bodyPr wrap="none">
            <a:spAutoFit/>
          </a:bodyPr>
          <a:lstStyle/>
          <a:p>
            <a:pPr algn="ctr"/>
            <a:r>
              <a:rPr lang="en-US" altLang="ko-KR" sz="2800" b="1" dirty="0" smtClean="0">
                <a:solidFill>
                  <a:schemeClr val="tx1">
                    <a:lumMod val="75000"/>
                    <a:lumOff val="25000"/>
                  </a:schemeClr>
                </a:solidFill>
              </a:rPr>
              <a:t>INTERFACE GRAPHIQUE</a:t>
            </a:r>
            <a:endParaRPr lang="ko-KR" altLang="en-US" sz="2800" b="1" dirty="0">
              <a:solidFill>
                <a:schemeClr val="tx1">
                  <a:lumMod val="75000"/>
                  <a:lumOff val="25000"/>
                </a:schemeClr>
              </a:solidFill>
            </a:endParaRPr>
          </a:p>
        </p:txBody>
      </p:sp>
      <p:pic>
        <p:nvPicPr>
          <p:cNvPr id="77826" name="Picture 2"/>
          <p:cNvPicPr>
            <a:picLocks noChangeAspect="1" noChangeArrowheads="1"/>
          </p:cNvPicPr>
          <p:nvPr/>
        </p:nvPicPr>
        <p:blipFill>
          <a:blip r:embed="rId2"/>
          <a:srcRect/>
          <a:stretch>
            <a:fillRect/>
          </a:stretch>
        </p:blipFill>
        <p:spPr bwMode="auto">
          <a:xfrm>
            <a:off x="2642982" y="1607128"/>
            <a:ext cx="5389616" cy="3768437"/>
          </a:xfrm>
          <a:prstGeom prst="rect">
            <a:avLst/>
          </a:prstGeom>
          <a:noFill/>
          <a:ln w="9525">
            <a:noFill/>
            <a:miter lim="800000"/>
            <a:headEnd/>
            <a:tailEnd/>
          </a:ln>
          <a:effectLst/>
        </p:spPr>
      </p:pic>
      <p:pic>
        <p:nvPicPr>
          <p:cNvPr id="77827" name="Picture 3"/>
          <p:cNvPicPr>
            <a:picLocks noChangeAspect="1" noChangeArrowheads="1"/>
          </p:cNvPicPr>
          <p:nvPr/>
        </p:nvPicPr>
        <p:blipFill>
          <a:blip r:embed="rId3"/>
          <a:srcRect/>
          <a:stretch>
            <a:fillRect/>
          </a:stretch>
        </p:blipFill>
        <p:spPr bwMode="auto">
          <a:xfrm>
            <a:off x="4531825" y="2618509"/>
            <a:ext cx="5307500" cy="3719513"/>
          </a:xfrm>
          <a:prstGeom prst="rect">
            <a:avLst/>
          </a:prstGeom>
          <a:noFill/>
          <a:ln w="9525">
            <a:noFill/>
            <a:miter lim="800000"/>
            <a:headEnd/>
            <a:tailEnd/>
          </a:ln>
          <a:effectLst/>
        </p:spPr>
      </p:pic>
      <p:sp>
        <p:nvSpPr>
          <p:cNvPr id="31" name="Ellipse 30"/>
          <p:cNvSpPr/>
          <p:nvPr/>
        </p:nvSpPr>
        <p:spPr>
          <a:xfrm>
            <a:off x="6179127" y="2881746"/>
            <a:ext cx="1330037" cy="33251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llipse 35"/>
          <p:cNvSpPr/>
          <p:nvPr/>
        </p:nvSpPr>
        <p:spPr>
          <a:xfrm>
            <a:off x="2535382" y="1898073"/>
            <a:ext cx="969818" cy="2632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Connecteur droit 37"/>
          <p:cNvCxnSpPr>
            <a:stCxn id="31" idx="6"/>
          </p:cNvCxnSpPr>
          <p:nvPr/>
        </p:nvCxnSpPr>
        <p:spPr>
          <a:xfrm flipV="1">
            <a:off x="7509164" y="2479964"/>
            <a:ext cx="997527" cy="5680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a:stCxn id="36" idx="2"/>
          </p:cNvCxnSpPr>
          <p:nvPr/>
        </p:nvCxnSpPr>
        <p:spPr>
          <a:xfrm rot="10800000" flipV="1">
            <a:off x="2105892" y="2029690"/>
            <a:ext cx="429491" cy="2424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526454" y="2038988"/>
            <a:ext cx="3560590" cy="400110"/>
          </a:xfrm>
          <a:prstGeom prst="rect">
            <a:avLst/>
          </a:prstGeom>
        </p:spPr>
        <p:txBody>
          <a:bodyPr wrap="none">
            <a:spAutoFit/>
          </a:bodyPr>
          <a:lstStyle/>
          <a:p>
            <a:r>
              <a:rPr lang="fr-FR" sz="2000" dirty="0" smtClean="0">
                <a:solidFill>
                  <a:srgbClr val="002060"/>
                </a:solidFill>
              </a:rPr>
              <a:t>Fonctions de traitement audio</a:t>
            </a:r>
          </a:p>
        </p:txBody>
      </p:sp>
      <p:sp>
        <p:nvSpPr>
          <p:cNvPr id="19" name="Rectangle 18"/>
          <p:cNvSpPr/>
          <p:nvPr/>
        </p:nvSpPr>
        <p:spPr>
          <a:xfrm>
            <a:off x="296855" y="2371497"/>
            <a:ext cx="2196963" cy="707886"/>
          </a:xfrm>
          <a:prstGeom prst="rect">
            <a:avLst/>
          </a:prstGeom>
        </p:spPr>
        <p:txBody>
          <a:bodyPr wrap="square">
            <a:spAutoFit/>
          </a:bodyPr>
          <a:lstStyle/>
          <a:p>
            <a:r>
              <a:rPr lang="fr-FR" sz="2000" dirty="0" smtClean="0">
                <a:solidFill>
                  <a:srgbClr val="002060"/>
                </a:solidFill>
              </a:rPr>
              <a:t>Ajouter un/des fichiers audio</a:t>
            </a:r>
          </a:p>
        </p:txBody>
      </p:sp>
      <p:sp>
        <p:nvSpPr>
          <p:cNvPr id="20" name="ZoneTexte 19"/>
          <p:cNvSpPr txBox="1"/>
          <p:nvPr/>
        </p:nvSpPr>
        <p:spPr>
          <a:xfrm>
            <a:off x="8548254" y="1260764"/>
            <a:ext cx="2800767" cy="523220"/>
          </a:xfrm>
          <a:prstGeom prst="rect">
            <a:avLst/>
          </a:prstGeom>
          <a:noFill/>
        </p:spPr>
        <p:txBody>
          <a:bodyPr wrap="none" rtlCol="0">
            <a:spAutoFit/>
          </a:bodyPr>
          <a:lstStyle/>
          <a:p>
            <a:r>
              <a:rPr lang="fr-FR" sz="2800" b="1" dirty="0" smtClean="0">
                <a:solidFill>
                  <a:srgbClr val="008000"/>
                </a:solidFill>
                <a:latin typeface="Arial "/>
                <a:ea typeface="Cambria" pitchFamily="18" charset="0"/>
                <a:cs typeface="Calibri" pitchFamily="34" charset="0"/>
              </a:rPr>
              <a:t>Barre de menu </a:t>
            </a:r>
            <a:endParaRPr lang="fr-FR" sz="2800" b="1" dirty="0">
              <a:solidFill>
                <a:srgbClr val="008000"/>
              </a:solidFill>
              <a:latin typeface="Arial "/>
              <a:ea typeface="Cambria" pitchFamily="18" charset="0"/>
              <a:cs typeface="Calibri" pitchFamily="34" charset="0"/>
            </a:endParaRPr>
          </a:p>
        </p:txBody>
      </p:sp>
    </p:spTree>
    <p:extLst>
      <p:ext uri="{BB962C8B-B14F-4D97-AF65-F5344CB8AC3E}">
        <p14:creationId xmlns:p14="http://schemas.microsoft.com/office/powerpoint/2010/main" xmlns="" val="1100588271"/>
      </p:ext>
    </p:extLst>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a:extLst>
              <a:ext uri="{FF2B5EF4-FFF2-40B4-BE49-F238E27FC236}">
                <a16:creationId xmlns:a16="http://schemas.microsoft.com/office/drawing/2014/main" xmlns="" id="{47BFF0FC-DCAB-47B2-8C30-94BCD79923D1}"/>
              </a:ext>
            </a:extLst>
          </p:cNvPr>
          <p:cNvGrpSpPr/>
          <p:nvPr/>
        </p:nvGrpSpPr>
        <p:grpSpPr>
          <a:xfrm>
            <a:off x="2029989" y="845208"/>
            <a:ext cx="8167319" cy="142202"/>
            <a:chOff x="3632040" y="5304907"/>
            <a:chExt cx="8559959" cy="137006"/>
          </a:xfrm>
        </p:grpSpPr>
        <p:grpSp>
          <p:nvGrpSpPr>
            <p:cNvPr id="3" name="Group 26">
              <a:extLst>
                <a:ext uri="{FF2B5EF4-FFF2-40B4-BE49-F238E27FC236}">
                  <a16:creationId xmlns:a16="http://schemas.microsoft.com/office/drawing/2014/main" xmlns="" id="{C77B777B-DEA8-4573-8596-03CD5CF4ACD7}"/>
                </a:ext>
              </a:extLst>
            </p:cNvPr>
            <p:cNvGrpSpPr/>
            <p:nvPr/>
          </p:nvGrpSpPr>
          <p:grpSpPr>
            <a:xfrm>
              <a:off x="3632040" y="5310936"/>
              <a:ext cx="4279981" cy="130977"/>
              <a:chOff x="11445923" y="0"/>
              <a:chExt cx="1119115" cy="2552282"/>
            </a:xfrm>
          </p:grpSpPr>
          <p:sp>
            <p:nvSpPr>
              <p:cNvPr id="28" name="Rectangle 27">
                <a:extLst>
                  <a:ext uri="{FF2B5EF4-FFF2-40B4-BE49-F238E27FC236}">
                    <a16:creationId xmlns:a16="http://schemas.microsoft.com/office/drawing/2014/main" xmlns="" id="{AE60B278-363D-4CBD-BEC2-21DBD0331773}"/>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Rectangle 28">
                <a:extLst>
                  <a:ext uri="{FF2B5EF4-FFF2-40B4-BE49-F238E27FC236}">
                    <a16:creationId xmlns:a16="http://schemas.microsoft.com/office/drawing/2014/main" xmlns="" id="{8BC28E13-95D1-456C-9D5E-99C7C947E1E0}"/>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0" name="Rectangle 29">
                <a:extLst>
                  <a:ext uri="{FF2B5EF4-FFF2-40B4-BE49-F238E27FC236}">
                    <a16:creationId xmlns:a16="http://schemas.microsoft.com/office/drawing/2014/main" xmlns="" id="{B574B2F7-DAB3-42A4-AB9B-0B484B0455E9}"/>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4" name="Group 30">
              <a:extLst>
                <a:ext uri="{FF2B5EF4-FFF2-40B4-BE49-F238E27FC236}">
                  <a16:creationId xmlns:a16="http://schemas.microsoft.com/office/drawing/2014/main" xmlns="" id="{E451F46C-5462-4285-B560-9B15C506BCF2}"/>
                </a:ext>
              </a:extLst>
            </p:cNvPr>
            <p:cNvGrpSpPr/>
            <p:nvPr/>
          </p:nvGrpSpPr>
          <p:grpSpPr>
            <a:xfrm>
              <a:off x="7912018" y="5304907"/>
              <a:ext cx="4279981" cy="137006"/>
              <a:chOff x="11445923" y="0"/>
              <a:chExt cx="1119115" cy="2552282"/>
            </a:xfrm>
          </p:grpSpPr>
          <p:sp>
            <p:nvSpPr>
              <p:cNvPr id="32" name="Rectangle 31">
                <a:extLst>
                  <a:ext uri="{FF2B5EF4-FFF2-40B4-BE49-F238E27FC236}">
                    <a16:creationId xmlns:a16="http://schemas.microsoft.com/office/drawing/2014/main" xmlns="" id="{B4DDE81F-6471-4E3B-ACB1-05368C5221F6}"/>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Rectangle 32">
                <a:extLst>
                  <a:ext uri="{FF2B5EF4-FFF2-40B4-BE49-F238E27FC236}">
                    <a16:creationId xmlns:a16="http://schemas.microsoft.com/office/drawing/2014/main" xmlns="" id="{FF199574-BA69-4459-9AAF-BBE602C7B5A9}"/>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 name="Rectangle 33">
                <a:extLst>
                  <a:ext uri="{FF2B5EF4-FFF2-40B4-BE49-F238E27FC236}">
                    <a16:creationId xmlns:a16="http://schemas.microsoft.com/office/drawing/2014/main" xmlns="" id="{3C84CA51-8DA3-444D-9FC1-163933FD07B1}"/>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sp>
        <p:nvSpPr>
          <p:cNvPr id="35" name="Rectangle 34"/>
          <p:cNvSpPr/>
          <p:nvPr/>
        </p:nvSpPr>
        <p:spPr>
          <a:xfrm>
            <a:off x="3662677" y="251752"/>
            <a:ext cx="4492961" cy="523220"/>
          </a:xfrm>
          <a:prstGeom prst="rect">
            <a:avLst/>
          </a:prstGeom>
        </p:spPr>
        <p:txBody>
          <a:bodyPr wrap="none">
            <a:spAutoFit/>
          </a:bodyPr>
          <a:lstStyle/>
          <a:p>
            <a:pPr algn="ctr"/>
            <a:r>
              <a:rPr lang="en-US" altLang="ko-KR" sz="2800" b="1" dirty="0" smtClean="0">
                <a:solidFill>
                  <a:schemeClr val="tx1">
                    <a:lumMod val="75000"/>
                    <a:lumOff val="25000"/>
                  </a:schemeClr>
                </a:solidFill>
              </a:rPr>
              <a:t>INTERFACE GRAPHIQUE</a:t>
            </a:r>
            <a:endParaRPr lang="ko-KR" altLang="en-US" sz="2800" b="1" dirty="0">
              <a:solidFill>
                <a:schemeClr val="tx1">
                  <a:lumMod val="75000"/>
                  <a:lumOff val="25000"/>
                </a:schemeClr>
              </a:solidFill>
            </a:endParaRPr>
          </a:p>
        </p:txBody>
      </p:sp>
      <p:sp>
        <p:nvSpPr>
          <p:cNvPr id="20" name="ZoneTexte 19"/>
          <p:cNvSpPr txBox="1"/>
          <p:nvPr/>
        </p:nvSpPr>
        <p:spPr>
          <a:xfrm>
            <a:off x="8178105" y="1260763"/>
            <a:ext cx="3579826" cy="523220"/>
          </a:xfrm>
          <a:prstGeom prst="rect">
            <a:avLst/>
          </a:prstGeom>
          <a:noFill/>
        </p:spPr>
        <p:txBody>
          <a:bodyPr wrap="none" rtlCol="0">
            <a:spAutoFit/>
          </a:bodyPr>
          <a:lstStyle/>
          <a:p>
            <a:r>
              <a:rPr lang="fr-FR" sz="2800" b="1" dirty="0" smtClean="0">
                <a:solidFill>
                  <a:srgbClr val="008000"/>
                </a:solidFill>
                <a:latin typeface="Arial "/>
                <a:ea typeface="Cambria" pitchFamily="18" charset="0"/>
                <a:cs typeface="Calibri" pitchFamily="34" charset="0"/>
              </a:rPr>
              <a:t>Enregistreur de son</a:t>
            </a:r>
            <a:endParaRPr lang="fr-FR" sz="2800" b="1" dirty="0">
              <a:solidFill>
                <a:srgbClr val="008000"/>
              </a:solidFill>
              <a:latin typeface="Arial "/>
              <a:ea typeface="Cambria" pitchFamily="18" charset="0"/>
              <a:cs typeface="Calibri" pitchFamily="34" charset="0"/>
            </a:endParaRPr>
          </a:p>
        </p:txBody>
      </p:sp>
      <p:pic>
        <p:nvPicPr>
          <p:cNvPr id="1026" name="Picture 2"/>
          <p:cNvPicPr>
            <a:picLocks noChangeAspect="1" noChangeArrowheads="1"/>
          </p:cNvPicPr>
          <p:nvPr/>
        </p:nvPicPr>
        <p:blipFill>
          <a:blip r:embed="rId2"/>
          <a:srcRect/>
          <a:stretch>
            <a:fillRect/>
          </a:stretch>
        </p:blipFill>
        <p:spPr bwMode="auto">
          <a:xfrm>
            <a:off x="1534082" y="1537855"/>
            <a:ext cx="5262005" cy="370133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752110" y="2978711"/>
            <a:ext cx="4253345" cy="2432013"/>
          </a:xfrm>
          <a:prstGeom prst="rect">
            <a:avLst/>
          </a:prstGeom>
          <a:noFill/>
          <a:ln w="9525">
            <a:noFill/>
            <a:miter lim="800000"/>
            <a:headEnd/>
            <a:tailEnd/>
          </a:ln>
          <a:effectLst/>
        </p:spPr>
      </p:pic>
      <p:sp>
        <p:nvSpPr>
          <p:cNvPr id="23" name="Ellipse 22"/>
          <p:cNvSpPr/>
          <p:nvPr/>
        </p:nvSpPr>
        <p:spPr>
          <a:xfrm>
            <a:off x="6941126" y="3546764"/>
            <a:ext cx="526473" cy="51261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6317671" y="3546764"/>
            <a:ext cx="526473" cy="51261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p:cNvSpPr/>
          <p:nvPr/>
        </p:nvSpPr>
        <p:spPr>
          <a:xfrm>
            <a:off x="4793673" y="5181600"/>
            <a:ext cx="4197927" cy="2770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p:cNvSpPr/>
          <p:nvPr/>
        </p:nvSpPr>
        <p:spPr>
          <a:xfrm>
            <a:off x="2244436" y="2216727"/>
            <a:ext cx="1316182" cy="27709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0" name="Connecteur droit 39"/>
          <p:cNvCxnSpPr>
            <a:stCxn id="37" idx="2"/>
          </p:cNvCxnSpPr>
          <p:nvPr/>
        </p:nvCxnSpPr>
        <p:spPr>
          <a:xfrm rot="10800000">
            <a:off x="1454728" y="2341419"/>
            <a:ext cx="789709" cy="1385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a:xfrm>
            <a:off x="7495309" y="3851564"/>
            <a:ext cx="1662546"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Connecteur droit 46"/>
          <p:cNvCxnSpPr>
            <a:stCxn id="25" idx="7"/>
          </p:cNvCxnSpPr>
          <p:nvPr/>
        </p:nvCxnSpPr>
        <p:spPr>
          <a:xfrm rot="5400000" flipH="1" flipV="1">
            <a:off x="6982804" y="2555149"/>
            <a:ext cx="850926" cy="12824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a:xfrm>
            <a:off x="8035637" y="2770908"/>
            <a:ext cx="484909"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a:stCxn id="26" idx="3"/>
          </p:cNvCxnSpPr>
          <p:nvPr/>
        </p:nvCxnSpPr>
        <p:spPr>
          <a:xfrm flipV="1">
            <a:off x="8991600" y="5320145"/>
            <a:ext cx="332509"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 y="2357642"/>
            <a:ext cx="2507673" cy="1107996"/>
          </a:xfrm>
          <a:prstGeom prst="rect">
            <a:avLst/>
          </a:prstGeom>
        </p:spPr>
        <p:txBody>
          <a:bodyPr wrap="square">
            <a:spAutoFit/>
          </a:bodyPr>
          <a:lstStyle/>
          <a:p>
            <a:r>
              <a:rPr lang="fr-FR" sz="2200" dirty="0" smtClean="0">
                <a:solidFill>
                  <a:schemeClr val="bg2">
                    <a:lumMod val="25000"/>
                  </a:schemeClr>
                </a:solidFill>
              </a:rPr>
              <a:t>Option d'enregistrem</a:t>
            </a:r>
            <a:r>
              <a:rPr lang="fr-FR" sz="2200" dirty="0" smtClean="0">
                <a:solidFill>
                  <a:schemeClr val="bg1">
                    <a:lumMod val="85000"/>
                  </a:schemeClr>
                </a:solidFill>
              </a:rPr>
              <a:t>ent</a:t>
            </a:r>
            <a:r>
              <a:rPr lang="fr-FR" sz="2200" dirty="0" smtClean="0">
                <a:solidFill>
                  <a:schemeClr val="bg2">
                    <a:lumMod val="25000"/>
                  </a:schemeClr>
                </a:solidFill>
              </a:rPr>
              <a:t> sonore</a:t>
            </a:r>
            <a:endParaRPr lang="fr-FR" sz="2200" dirty="0">
              <a:solidFill>
                <a:schemeClr val="bg2">
                  <a:lumMod val="25000"/>
                </a:schemeClr>
              </a:solidFill>
            </a:endParaRPr>
          </a:p>
        </p:txBody>
      </p:sp>
      <p:sp>
        <p:nvSpPr>
          <p:cNvPr id="53" name="Rectangle 52"/>
          <p:cNvSpPr/>
          <p:nvPr/>
        </p:nvSpPr>
        <p:spPr>
          <a:xfrm>
            <a:off x="8587713" y="2496188"/>
            <a:ext cx="1566454" cy="430887"/>
          </a:xfrm>
          <a:prstGeom prst="rect">
            <a:avLst/>
          </a:prstGeom>
        </p:spPr>
        <p:txBody>
          <a:bodyPr wrap="none">
            <a:spAutoFit/>
          </a:bodyPr>
          <a:lstStyle/>
          <a:p>
            <a:r>
              <a:rPr lang="fr-FR" sz="2200" dirty="0" smtClean="0">
                <a:solidFill>
                  <a:schemeClr val="bg2">
                    <a:lumMod val="25000"/>
                  </a:schemeClr>
                </a:solidFill>
              </a:rPr>
              <a:t>Enregistrer</a:t>
            </a:r>
          </a:p>
        </p:txBody>
      </p:sp>
      <p:sp>
        <p:nvSpPr>
          <p:cNvPr id="54" name="Rectangle 53"/>
          <p:cNvSpPr/>
          <p:nvPr/>
        </p:nvSpPr>
        <p:spPr>
          <a:xfrm>
            <a:off x="9256700" y="3576841"/>
            <a:ext cx="1048685" cy="430887"/>
          </a:xfrm>
          <a:prstGeom prst="rect">
            <a:avLst/>
          </a:prstGeom>
        </p:spPr>
        <p:txBody>
          <a:bodyPr wrap="none">
            <a:spAutoFit/>
          </a:bodyPr>
          <a:lstStyle/>
          <a:p>
            <a:r>
              <a:rPr lang="fr-FR" sz="2200" dirty="0" smtClean="0">
                <a:solidFill>
                  <a:schemeClr val="bg2">
                    <a:lumMod val="25000"/>
                  </a:schemeClr>
                </a:solidFill>
              </a:rPr>
              <a:t>Arrêter</a:t>
            </a:r>
          </a:p>
        </p:txBody>
      </p:sp>
      <p:sp>
        <p:nvSpPr>
          <p:cNvPr id="55" name="Rectangle 54"/>
          <p:cNvSpPr/>
          <p:nvPr/>
        </p:nvSpPr>
        <p:spPr>
          <a:xfrm>
            <a:off x="9373527" y="4809895"/>
            <a:ext cx="2652217" cy="1107996"/>
          </a:xfrm>
          <a:prstGeom prst="rect">
            <a:avLst/>
          </a:prstGeom>
        </p:spPr>
        <p:txBody>
          <a:bodyPr wrap="square">
            <a:spAutoFit/>
          </a:bodyPr>
          <a:lstStyle/>
          <a:p>
            <a:r>
              <a:rPr lang="fr-FR" sz="2200" dirty="0" smtClean="0">
                <a:solidFill>
                  <a:schemeClr val="bg2">
                    <a:lumMod val="25000"/>
                  </a:schemeClr>
                </a:solidFill>
              </a:rPr>
              <a:t>Nom de fichier</a:t>
            </a:r>
          </a:p>
          <a:p>
            <a:r>
              <a:rPr lang="fr-FR" sz="2200" dirty="0" smtClean="0">
                <a:solidFill>
                  <a:schemeClr val="bg2">
                    <a:lumMod val="25000"/>
                  </a:schemeClr>
                </a:solidFill>
              </a:rPr>
              <a:t>et statut du déclarant</a:t>
            </a:r>
          </a:p>
        </p:txBody>
      </p:sp>
      <p:sp>
        <p:nvSpPr>
          <p:cNvPr id="56" name="ZoneTexte 55"/>
          <p:cNvSpPr txBox="1"/>
          <p:nvPr/>
        </p:nvSpPr>
        <p:spPr>
          <a:xfrm flipH="1">
            <a:off x="1324287" y="1330036"/>
            <a:ext cx="379821" cy="523220"/>
          </a:xfrm>
          <a:prstGeom prst="rect">
            <a:avLst/>
          </a:prstGeom>
          <a:noFill/>
        </p:spPr>
        <p:txBody>
          <a:bodyPr wrap="square" rtlCol="0">
            <a:spAutoFit/>
          </a:bodyPr>
          <a:lstStyle/>
          <a:p>
            <a:r>
              <a:rPr lang="fr-FR" sz="2800" dirty="0" smtClean="0">
                <a:solidFill>
                  <a:srgbClr val="FF0000"/>
                </a:solidFill>
              </a:rPr>
              <a:t>1</a:t>
            </a:r>
            <a:endParaRPr lang="fr-FR" sz="2800" dirty="0">
              <a:solidFill>
                <a:srgbClr val="FF0000"/>
              </a:solidFill>
            </a:endParaRPr>
          </a:p>
        </p:txBody>
      </p:sp>
      <p:sp>
        <p:nvSpPr>
          <p:cNvPr id="57" name="ZoneTexte 56"/>
          <p:cNvSpPr txBox="1"/>
          <p:nvPr/>
        </p:nvSpPr>
        <p:spPr>
          <a:xfrm flipH="1">
            <a:off x="4524689" y="2646219"/>
            <a:ext cx="379821" cy="523220"/>
          </a:xfrm>
          <a:prstGeom prst="rect">
            <a:avLst/>
          </a:prstGeom>
          <a:noFill/>
        </p:spPr>
        <p:txBody>
          <a:bodyPr wrap="square" rtlCol="0">
            <a:spAutoFit/>
          </a:bodyPr>
          <a:lstStyle/>
          <a:p>
            <a:r>
              <a:rPr lang="fr-FR" sz="2800" dirty="0" smtClean="0">
                <a:solidFill>
                  <a:srgbClr val="FF0000"/>
                </a:solidFill>
              </a:rPr>
              <a:t>2</a:t>
            </a:r>
            <a:endParaRPr lang="fr-FR" sz="2800" dirty="0">
              <a:solidFill>
                <a:srgbClr val="FF0000"/>
              </a:solidFill>
            </a:endParaRPr>
          </a:p>
        </p:txBody>
      </p:sp>
      <p:sp>
        <p:nvSpPr>
          <p:cNvPr id="58" name="Rectangle 57"/>
          <p:cNvSpPr/>
          <p:nvPr/>
        </p:nvSpPr>
        <p:spPr>
          <a:xfrm>
            <a:off x="290943" y="5793617"/>
            <a:ext cx="8368148" cy="830997"/>
          </a:xfrm>
          <a:prstGeom prst="rect">
            <a:avLst/>
          </a:prstGeom>
        </p:spPr>
        <p:txBody>
          <a:bodyPr wrap="square">
            <a:spAutoFit/>
          </a:bodyPr>
          <a:lstStyle/>
          <a:p>
            <a:pPr>
              <a:buFont typeface="Arial" pitchFamily="34" charset="0"/>
              <a:buChar char="•"/>
            </a:pPr>
            <a:r>
              <a:rPr lang="fr-FR" sz="2400" dirty="0" smtClean="0"/>
              <a:t> Une fenêtre contextuelle s'ouvre lorsque vous choisissez l'option d'enregistrement du son.</a:t>
            </a:r>
          </a:p>
        </p:txBody>
      </p:sp>
    </p:spTree>
    <p:extLst>
      <p:ext uri="{BB962C8B-B14F-4D97-AF65-F5344CB8AC3E}">
        <p14:creationId xmlns:p14="http://schemas.microsoft.com/office/powerpoint/2010/main" xmlns="" val="1100588271"/>
      </p:ext>
    </p:extLst>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8517" y="1309836"/>
            <a:ext cx="7494246" cy="4154984"/>
          </a:xfrm>
          <a:prstGeom prst="rect">
            <a:avLst/>
          </a:prstGeom>
          <a:noFill/>
        </p:spPr>
        <p:txBody>
          <a:bodyPr wrap="square" rtlCol="0" anchor="ctr">
            <a:spAutoFit/>
          </a:bodyPr>
          <a:lstStyle/>
          <a:p>
            <a:pPr algn="ctr"/>
            <a:r>
              <a:rPr lang="en-US" altLang="ko-KR" sz="8800" b="1" dirty="0" smtClean="0">
                <a:solidFill>
                  <a:schemeClr val="accent1">
                    <a:lumMod val="50000"/>
                  </a:schemeClr>
                </a:solidFill>
                <a:cs typeface="Arial" pitchFamily="34" charset="0"/>
              </a:rPr>
              <a:t>FONCTIONS</a:t>
            </a:r>
            <a:r>
              <a:rPr lang="en-US" altLang="ko-KR" sz="8800" b="1" dirty="0" smtClean="0">
                <a:solidFill>
                  <a:schemeClr val="tx1">
                    <a:lumMod val="75000"/>
                    <a:lumOff val="25000"/>
                  </a:schemeClr>
                </a:solidFill>
                <a:cs typeface="Arial" pitchFamily="34" charset="0"/>
              </a:rPr>
              <a:t> ET TRAITEMENT</a:t>
            </a:r>
            <a:endParaRPr lang="ko-KR" altLang="en-US" sz="88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xmlns="" val="4033384841"/>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Cover and End Slide Master">
  <a:themeElements>
    <a:clrScheme name="2019-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2019-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6481</TotalTime>
  <Words>477</Words>
  <Application>Microsoft Office PowerPoint</Application>
  <PresentationFormat>Personnalisé</PresentationFormat>
  <Paragraphs>123</Paragraphs>
  <Slides>19</Slides>
  <Notes>0</Notes>
  <HiddenSlides>0</HiddenSlides>
  <MMClips>0</MMClips>
  <ScaleCrop>false</ScaleCrop>
  <HeadingPairs>
    <vt:vector size="4" baseType="variant">
      <vt:variant>
        <vt:lpstr>Thème</vt:lpstr>
      </vt:variant>
      <vt:variant>
        <vt:i4>3</vt:i4>
      </vt:variant>
      <vt:variant>
        <vt:lpstr>Titres des diapositives</vt:lpstr>
      </vt:variant>
      <vt:variant>
        <vt:i4>19</vt:i4>
      </vt:variant>
    </vt:vector>
  </HeadingPairs>
  <TitlesOfParts>
    <vt:vector size="22" baseType="lpstr">
      <vt:lpstr>Cover and End Slide Master</vt:lpstr>
      <vt:lpstr>Contents Slide Master</vt:lpstr>
      <vt:lpstr>Section Break Slide Master</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dell</cp:lastModifiedBy>
  <cp:revision>253</cp:revision>
  <dcterms:created xsi:type="dcterms:W3CDTF">2018-04-24T17:14:44Z</dcterms:created>
  <dcterms:modified xsi:type="dcterms:W3CDTF">2021-02-02T10:42:52Z</dcterms:modified>
</cp:coreProperties>
</file>