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1356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FA82-5ABC-46EB-9B89-84DF7F900311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C732-72FD-47F1-9776-5914DE2702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FA82-5ABC-46EB-9B89-84DF7F900311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C732-72FD-47F1-9776-5914DE2702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FA82-5ABC-46EB-9B89-84DF7F900311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C732-72FD-47F1-9776-5914DE2702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FA82-5ABC-46EB-9B89-84DF7F900311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C732-72FD-47F1-9776-5914DE2702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FA82-5ABC-46EB-9B89-84DF7F900311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C732-72FD-47F1-9776-5914DE2702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FA82-5ABC-46EB-9B89-84DF7F900311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C732-72FD-47F1-9776-5914DE2702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FA82-5ABC-46EB-9B89-84DF7F900311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C732-72FD-47F1-9776-5914DE2702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FA82-5ABC-46EB-9B89-84DF7F900311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C732-72FD-47F1-9776-5914DE2702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FA82-5ABC-46EB-9B89-84DF7F900311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C732-72FD-47F1-9776-5914DE2702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FA82-5ABC-46EB-9B89-84DF7F900311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C732-72FD-47F1-9776-5914DE2702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FA82-5ABC-46EB-9B89-84DF7F900311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CC732-72FD-47F1-9776-5914DE2702D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0FA82-5ABC-46EB-9B89-84DF7F900311}" type="datetimeFigureOut">
              <a:rPr lang="fr-FR" smtClean="0"/>
              <a:t>28/07/2023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CC732-72FD-47F1-9776-5914DE2702D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4282" y="214290"/>
            <a:ext cx="8786842" cy="15716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Introduction: </a:t>
            </a:r>
            <a:r>
              <a:rPr lang="en-US" dirty="0"/>
              <a:t>Comparing </a:t>
            </a:r>
            <a:r>
              <a:rPr lang="en-US" dirty="0" err="1"/>
              <a:t>MongoDB</a:t>
            </a:r>
            <a:r>
              <a:rPr lang="en-US" dirty="0"/>
              <a:t> (</a:t>
            </a:r>
            <a:r>
              <a:rPr lang="en-US" dirty="0" err="1"/>
              <a:t>NoSQL</a:t>
            </a:r>
            <a:r>
              <a:rPr lang="en-US" dirty="0"/>
              <a:t>) to SQL (Relational Databases)</a:t>
            </a:r>
            <a:br>
              <a:rPr lang="en-US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8596" y="1643050"/>
            <a:ext cx="8215370" cy="45720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Welcome to the presentation on "Comparing </a:t>
            </a:r>
            <a:r>
              <a:rPr lang="en-US" dirty="0" err="1"/>
              <a:t>MongoDB</a:t>
            </a:r>
            <a:r>
              <a:rPr lang="en-US" dirty="0"/>
              <a:t> (</a:t>
            </a:r>
            <a:r>
              <a:rPr lang="en-US" dirty="0" err="1"/>
              <a:t>NoSQL</a:t>
            </a:r>
            <a:r>
              <a:rPr lang="en-US" dirty="0"/>
              <a:t>) to SQL (Relational Databases)."</a:t>
            </a:r>
          </a:p>
          <a:p>
            <a:r>
              <a:rPr lang="en-US" dirty="0"/>
              <a:t>Databases play a vital role in modern software development, storing and managing vast amounts of data for various applications.</a:t>
            </a:r>
          </a:p>
          <a:p>
            <a:r>
              <a:rPr lang="en-US" dirty="0"/>
              <a:t>In this presentation, we will explore and compare two popular database types: </a:t>
            </a:r>
            <a:r>
              <a:rPr lang="en-US" dirty="0" err="1"/>
              <a:t>MongoDB</a:t>
            </a:r>
            <a:r>
              <a:rPr lang="en-US" dirty="0"/>
              <a:t>, a </a:t>
            </a:r>
            <a:r>
              <a:rPr lang="en-US" dirty="0" err="1"/>
              <a:t>NoSQL</a:t>
            </a:r>
            <a:r>
              <a:rPr lang="en-US" dirty="0"/>
              <a:t> database, and SQL, a category of relational databases.</a:t>
            </a:r>
          </a:p>
          <a:p>
            <a:r>
              <a:rPr lang="en-US" dirty="0"/>
              <a:t>The goal of this presentation is to help you understand the differences between </a:t>
            </a:r>
            <a:r>
              <a:rPr lang="en-US" dirty="0" err="1"/>
              <a:t>MongoDB</a:t>
            </a:r>
            <a:r>
              <a:rPr lang="en-US" dirty="0"/>
              <a:t> and SQL, their functionalities, and use cases to make informed decisions in your projects.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MongoDB</a:t>
            </a:r>
            <a:r>
              <a:rPr lang="en-US" dirty="0" smtClean="0"/>
              <a:t> (</a:t>
            </a:r>
            <a:r>
              <a:rPr lang="en-US" dirty="0" err="1" smtClean="0"/>
              <a:t>NoSQL</a:t>
            </a:r>
            <a:r>
              <a:rPr lang="en-US" dirty="0" smtClean="0"/>
              <a:t>)</a:t>
            </a:r>
            <a:br>
              <a:rPr lang="en-US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857892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is a leading </a:t>
            </a:r>
            <a:r>
              <a:rPr lang="en-US" dirty="0" err="1"/>
              <a:t>NoSQL</a:t>
            </a:r>
            <a:r>
              <a:rPr lang="en-US" dirty="0"/>
              <a:t> database, offering a flexible and dynamic approach to data storage and management.</a:t>
            </a:r>
          </a:p>
          <a:p>
            <a:r>
              <a:rPr lang="en-US" b="1" u="sng" dirty="0" smtClean="0"/>
              <a:t>Key </a:t>
            </a:r>
            <a:r>
              <a:rPr lang="en-US" b="1" u="sng" dirty="0"/>
              <a:t>Features of </a:t>
            </a:r>
            <a:r>
              <a:rPr lang="en-US" b="1" u="sng" dirty="0" err="1"/>
              <a:t>MongoDB</a:t>
            </a:r>
            <a:r>
              <a:rPr lang="en-US" b="1" u="sng" dirty="0"/>
              <a:t>:</a:t>
            </a:r>
          </a:p>
          <a:p>
            <a:r>
              <a:rPr lang="en-US" b="1" dirty="0"/>
              <a:t>Document-Oriented Model:</a:t>
            </a:r>
          </a:p>
          <a:p>
            <a:pPr lvl="1"/>
            <a:r>
              <a:rPr lang="en-US" dirty="0" err="1"/>
              <a:t>MongoDB</a:t>
            </a:r>
            <a:r>
              <a:rPr lang="en-US" dirty="0"/>
              <a:t> stores data in JSON-like documents called BSON (Binary JSON), making it easy to work with data in a natural and hierarchical way.</a:t>
            </a:r>
          </a:p>
          <a:p>
            <a:pPr lvl="1"/>
            <a:r>
              <a:rPr lang="en-US" dirty="0"/>
              <a:t>Documents can vary in structure, allowing developers to store diverse data types within the same collection.</a:t>
            </a:r>
          </a:p>
          <a:p>
            <a:r>
              <a:rPr lang="en-US" b="1" dirty="0"/>
              <a:t>Schema Flexibility:</a:t>
            </a:r>
          </a:p>
          <a:p>
            <a:pPr lvl="1"/>
            <a:r>
              <a:rPr lang="en-US" dirty="0"/>
              <a:t>Unlike traditional relational databases, </a:t>
            </a:r>
            <a:r>
              <a:rPr lang="en-US" dirty="0" err="1"/>
              <a:t>MongoDB</a:t>
            </a:r>
            <a:r>
              <a:rPr lang="en-US" dirty="0"/>
              <a:t> does not enforce a rigid schema. It allows for on-the-fly schema changes, making it ideal for projects with evolving data requirements.</a:t>
            </a:r>
          </a:p>
          <a:p>
            <a:pPr lvl="1"/>
            <a:r>
              <a:rPr lang="en-US" dirty="0"/>
              <a:t>This schema flexibility simplifies the process of adapting to changing data structures without significant database restructuring.</a:t>
            </a:r>
          </a:p>
          <a:p>
            <a:r>
              <a:rPr lang="en-US" b="1" dirty="0"/>
              <a:t>Horizontal Scalability:</a:t>
            </a:r>
          </a:p>
          <a:p>
            <a:pPr lvl="1"/>
            <a:r>
              <a:rPr lang="en-US" dirty="0" err="1"/>
              <a:t>MongoDB</a:t>
            </a:r>
            <a:r>
              <a:rPr lang="en-US" dirty="0"/>
              <a:t> is designed for horizontal scalability, making it suitable for handling large volumes of data and supporting distributed architectures.</a:t>
            </a:r>
          </a:p>
          <a:p>
            <a:pPr lvl="1"/>
            <a:r>
              <a:rPr lang="en-US" dirty="0"/>
              <a:t>It can distribute data across multiple servers, enabling seamless expansion as data grows.</a:t>
            </a:r>
          </a:p>
          <a:p>
            <a:r>
              <a:rPr lang="en-US" b="1" dirty="0"/>
              <a:t>Rich Query Language:</a:t>
            </a:r>
          </a:p>
          <a:p>
            <a:pPr lvl="1"/>
            <a:r>
              <a:rPr lang="en-US" dirty="0" err="1"/>
              <a:t>MongoDB's</a:t>
            </a:r>
            <a:r>
              <a:rPr lang="en-US" dirty="0"/>
              <a:t> query language supports powerful operations for data retrieval and manipulation.</a:t>
            </a:r>
          </a:p>
          <a:p>
            <a:pPr lvl="1"/>
            <a:r>
              <a:rPr lang="en-US" dirty="0"/>
              <a:t>It includes advanced features like nested document queries and geospatial queries, enabling complex data queries and analytics.</a:t>
            </a:r>
          </a:p>
          <a:p>
            <a:r>
              <a:rPr lang="en-US" b="1" dirty="0"/>
              <a:t>Easy Integration with Modern Development Frameworks:</a:t>
            </a:r>
          </a:p>
          <a:p>
            <a:pPr lvl="1"/>
            <a:r>
              <a:rPr lang="en-US" dirty="0" err="1"/>
              <a:t>MongoDB</a:t>
            </a:r>
            <a:r>
              <a:rPr lang="en-US" dirty="0"/>
              <a:t> is well-suited for modern development environments and integrates seamlessly with popular programming languages and frameworks.</a:t>
            </a:r>
          </a:p>
          <a:p>
            <a:pPr lvl="1"/>
            <a:r>
              <a:rPr lang="en-US" dirty="0"/>
              <a:t>Developers can use libraries and drivers specific to their preferred languages, making it easy to work with </a:t>
            </a:r>
            <a:r>
              <a:rPr lang="en-US" dirty="0" err="1"/>
              <a:t>MongoDB</a:t>
            </a:r>
            <a:r>
              <a:rPr lang="en-US" dirty="0"/>
              <a:t> in various ecosystems.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2984"/>
          </a:xfrm>
        </p:spPr>
        <p:txBody>
          <a:bodyPr/>
          <a:lstStyle/>
          <a:p>
            <a:r>
              <a:rPr lang="fr-FR" dirty="0"/>
              <a:t>SQL (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Databases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u="sng" dirty="0" smtClean="0"/>
              <a:t>Key </a:t>
            </a:r>
            <a:r>
              <a:rPr lang="en-US" b="1" u="sng" dirty="0"/>
              <a:t>Features of SQL</a:t>
            </a:r>
            <a:r>
              <a:rPr lang="en-US" b="1" u="sng" dirty="0" smtClean="0"/>
              <a:t>:</a:t>
            </a:r>
          </a:p>
          <a:p>
            <a:pPr>
              <a:buNone/>
            </a:pPr>
            <a:endParaRPr lang="en-US" b="1" u="sng" dirty="0"/>
          </a:p>
          <a:p>
            <a:r>
              <a:rPr lang="en-US" b="1" dirty="0"/>
              <a:t>Tabular Data Model:</a:t>
            </a:r>
          </a:p>
          <a:p>
            <a:pPr lvl="1"/>
            <a:r>
              <a:rPr lang="en-US" dirty="0"/>
              <a:t>SQL databases store data in tables with rows and columns, forming a tabular structure.</a:t>
            </a:r>
          </a:p>
          <a:p>
            <a:pPr lvl="1"/>
            <a:r>
              <a:rPr lang="en-US" dirty="0"/>
              <a:t>Each row in a table represents a record, and each column represents an attribute or field of the data.</a:t>
            </a:r>
          </a:p>
          <a:p>
            <a:r>
              <a:rPr lang="en-US" b="1" dirty="0"/>
              <a:t>Structured Schema:</a:t>
            </a:r>
          </a:p>
          <a:p>
            <a:pPr lvl="1"/>
            <a:r>
              <a:rPr lang="en-US" dirty="0"/>
              <a:t>SQL databases require a predefined schema, which means that the structure of each table must be defined in advance.</a:t>
            </a:r>
          </a:p>
          <a:p>
            <a:pPr lvl="1"/>
            <a:r>
              <a:rPr lang="en-US" dirty="0"/>
              <a:t>The schema specifies the data types, constraints, and relationships between tables.</a:t>
            </a:r>
          </a:p>
          <a:p>
            <a:r>
              <a:rPr lang="en-US" b="1" dirty="0"/>
              <a:t>ACID Properties:</a:t>
            </a:r>
          </a:p>
          <a:p>
            <a:pPr lvl="1"/>
            <a:r>
              <a:rPr lang="en-US" dirty="0"/>
              <a:t>SQL databases adhere to the ACID properties (Atomicity, Consistency, Isolation, Durability) to ensure data consistency and transactional integrity.</a:t>
            </a:r>
          </a:p>
          <a:p>
            <a:pPr lvl="1"/>
            <a:r>
              <a:rPr lang="en-US" dirty="0"/>
              <a:t>Transactions in SQL databases are either executed entirely or not at all, maintaining data integrity even in the presence of failures.</a:t>
            </a:r>
          </a:p>
          <a:p>
            <a:r>
              <a:rPr lang="en-US" b="1" dirty="0"/>
              <a:t>Joins:</a:t>
            </a:r>
          </a:p>
          <a:p>
            <a:pPr lvl="1"/>
            <a:r>
              <a:rPr lang="en-US" dirty="0"/>
              <a:t>SQL databases support powerful JOIN operations that allow data retrieval by combining information from multiple related tables.</a:t>
            </a:r>
          </a:p>
          <a:p>
            <a:pPr lvl="1"/>
            <a:r>
              <a:rPr lang="en-US" dirty="0"/>
              <a:t>Joins enable complex queries to access data from different tables efficiently.</a:t>
            </a:r>
          </a:p>
          <a:p>
            <a:r>
              <a:rPr lang="en-US" b="1" dirty="0"/>
              <a:t>Wide Adoption and Mature Ecosystem:</a:t>
            </a:r>
          </a:p>
          <a:p>
            <a:pPr lvl="1"/>
            <a:r>
              <a:rPr lang="en-US" dirty="0"/>
              <a:t>SQL databases have been widely adopted in various industries and have a mature ecosystem with numerous tools, resources, and community support.</a:t>
            </a:r>
          </a:p>
          <a:p>
            <a:pPr lvl="1"/>
            <a:r>
              <a:rPr lang="en-US" dirty="0"/>
              <a:t>Popular SQL database management systems include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PostgreSQL</a:t>
            </a:r>
            <a:r>
              <a:rPr lang="en-US" dirty="0"/>
              <a:t>, Oracle, and Microsoft SQL Server.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fr-FR" dirty="0" err="1"/>
              <a:t>Comparison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85789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In </a:t>
            </a:r>
            <a:r>
              <a:rPr lang="en-US" dirty="0"/>
              <a:t>this slide, we will compare </a:t>
            </a:r>
            <a:r>
              <a:rPr lang="en-US" dirty="0" err="1"/>
              <a:t>MongoDB</a:t>
            </a:r>
            <a:r>
              <a:rPr lang="en-US" dirty="0"/>
              <a:t> (</a:t>
            </a:r>
            <a:r>
              <a:rPr lang="en-US" dirty="0" err="1"/>
              <a:t>NoSQL</a:t>
            </a:r>
            <a:r>
              <a:rPr lang="en-US" dirty="0"/>
              <a:t>) and SQL (Relational Databases) in various aspects to understand their strengths and weaknesses.</a:t>
            </a:r>
          </a:p>
          <a:p>
            <a:r>
              <a:rPr lang="en-US" b="1" dirty="0"/>
              <a:t>Data Model:</a:t>
            </a:r>
          </a:p>
          <a:p>
            <a:pPr lvl="1"/>
            <a:r>
              <a:rPr lang="en-US" dirty="0" err="1"/>
              <a:t>MongoDB</a:t>
            </a:r>
            <a:r>
              <a:rPr lang="en-US" dirty="0"/>
              <a:t>: Document-oriented model, storing data in flexible JSON-like documents.</a:t>
            </a:r>
          </a:p>
          <a:p>
            <a:pPr lvl="1"/>
            <a:r>
              <a:rPr lang="en-US" dirty="0"/>
              <a:t>SQL: Tabular data model, organizing data into tables with fixed columns and rows.</a:t>
            </a:r>
          </a:p>
          <a:p>
            <a:r>
              <a:rPr lang="en-US" b="1" dirty="0"/>
              <a:t>Schema:</a:t>
            </a:r>
          </a:p>
          <a:p>
            <a:pPr lvl="1"/>
            <a:r>
              <a:rPr lang="en-US" dirty="0" err="1"/>
              <a:t>MongoDB</a:t>
            </a:r>
            <a:r>
              <a:rPr lang="en-US" dirty="0"/>
              <a:t>: Schema flexibility, allowing dynamic changes to the structure of documents without predefined schemas.</a:t>
            </a:r>
          </a:p>
          <a:p>
            <a:pPr lvl="1"/>
            <a:r>
              <a:rPr lang="en-US" dirty="0"/>
              <a:t>SQL: Structured schema, requiring predefined and rigid table structures with strict data typing.</a:t>
            </a:r>
          </a:p>
          <a:p>
            <a:r>
              <a:rPr lang="en-US" b="1" dirty="0"/>
              <a:t>Query Language:</a:t>
            </a:r>
          </a:p>
          <a:p>
            <a:pPr lvl="1"/>
            <a:r>
              <a:rPr lang="en-US" dirty="0" err="1"/>
              <a:t>MongoDB</a:t>
            </a:r>
            <a:r>
              <a:rPr lang="en-US" dirty="0"/>
              <a:t>: Rich queries, supporting powerful operations like nested document queries and geospatial queries.</a:t>
            </a:r>
          </a:p>
          <a:p>
            <a:pPr lvl="1"/>
            <a:r>
              <a:rPr lang="en-US" dirty="0"/>
              <a:t>SQL: SQL queries, using standardized commands to interact with the data in tables.</a:t>
            </a:r>
          </a:p>
          <a:p>
            <a:r>
              <a:rPr lang="en-US" b="1" dirty="0"/>
              <a:t>Scalability:</a:t>
            </a:r>
          </a:p>
          <a:p>
            <a:pPr lvl="1"/>
            <a:r>
              <a:rPr lang="en-US" dirty="0" err="1"/>
              <a:t>MongoDB</a:t>
            </a:r>
            <a:r>
              <a:rPr lang="en-US" dirty="0"/>
              <a:t>: Horizontal scalability, distributing data across multiple servers, enabling easy scaling for large volumes of data and distributed environments.</a:t>
            </a:r>
          </a:p>
          <a:p>
            <a:pPr lvl="1"/>
            <a:r>
              <a:rPr lang="en-US" dirty="0"/>
              <a:t>SQL: Vertical scalability, scaling by increasing resources (e.g., adding more powerful hardware) for individual database servers.</a:t>
            </a:r>
          </a:p>
          <a:p>
            <a:r>
              <a:rPr lang="en-US" b="1" dirty="0"/>
              <a:t>Transactions:</a:t>
            </a:r>
          </a:p>
          <a:p>
            <a:pPr lvl="1"/>
            <a:r>
              <a:rPr lang="en-US" dirty="0" err="1"/>
              <a:t>MongoDB</a:t>
            </a:r>
            <a:r>
              <a:rPr lang="en-US" dirty="0"/>
              <a:t>: Limited support for transactions, offering atomicity at the level of a single document but not across multiple documents.</a:t>
            </a:r>
          </a:p>
          <a:p>
            <a:pPr lvl="1"/>
            <a:r>
              <a:rPr lang="en-US" dirty="0"/>
              <a:t>SQL: Strong support for ACID properties, ensuring transactions are atomic, consistent, isolated, and durable, allowing complex multi-document transactions.</a:t>
            </a:r>
          </a:p>
          <a:p>
            <a:r>
              <a:rPr lang="en-US" b="1" dirty="0"/>
              <a:t>Use Cases:</a:t>
            </a:r>
          </a:p>
          <a:p>
            <a:pPr lvl="1"/>
            <a:r>
              <a:rPr lang="en-US" dirty="0" err="1"/>
              <a:t>MongoDB</a:t>
            </a:r>
            <a:r>
              <a:rPr lang="en-US" dirty="0"/>
              <a:t>: Well-suited for applications with evolving data structures, large-scale data, and unstructured or semi-structured data (e.g., </a:t>
            </a:r>
            <a:r>
              <a:rPr lang="en-US" dirty="0" err="1"/>
              <a:t>IoT</a:t>
            </a:r>
            <a:r>
              <a:rPr lang="en-US" dirty="0"/>
              <a:t> data, social media).</a:t>
            </a:r>
          </a:p>
          <a:p>
            <a:pPr lvl="1"/>
            <a:r>
              <a:rPr lang="en-US" dirty="0"/>
              <a:t>SQL: Ideal for applications with structured and well-defined data, complex relationships, and requiring strong data integrity (e.g., financial systems, e-commerce).</a:t>
            </a:r>
          </a:p>
          <a:p>
            <a:r>
              <a:rPr lang="en-US" b="1" dirty="0"/>
              <a:t>Performance:</a:t>
            </a:r>
          </a:p>
          <a:p>
            <a:pPr lvl="1"/>
            <a:r>
              <a:rPr lang="en-US" dirty="0"/>
              <a:t>Performance factors vary based on use cases, data volume, hardware, and specific operations.</a:t>
            </a:r>
          </a:p>
          <a:p>
            <a:pPr lvl="1"/>
            <a:r>
              <a:rPr lang="en-US" dirty="0" err="1"/>
              <a:t>MongoDB's</a:t>
            </a:r>
            <a:r>
              <a:rPr lang="en-US" dirty="0"/>
              <a:t> horizontal scaling can handle high read/write workloads efficiently, while SQL's optimized queries perform well for complex data retrievals.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000108"/>
            <a:ext cx="8643998" cy="585789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In conclusion, we have explored the key differences between </a:t>
            </a:r>
            <a:r>
              <a:rPr lang="en-US" dirty="0" err="1"/>
              <a:t>MongoDB</a:t>
            </a:r>
            <a:r>
              <a:rPr lang="en-US" dirty="0"/>
              <a:t> (</a:t>
            </a:r>
            <a:r>
              <a:rPr lang="en-US" dirty="0" err="1"/>
              <a:t>NoSQL</a:t>
            </a:r>
            <a:r>
              <a:rPr lang="en-US" dirty="0"/>
              <a:t>) and SQL (</a:t>
            </a:r>
            <a:r>
              <a:rPr lang="en-US" dirty="0" smtClean="0"/>
              <a:t>Relational Databases</a:t>
            </a:r>
            <a:r>
              <a:rPr lang="en-US" dirty="0"/>
              <a:t>). Let's summarize the main points and highlight their strengths and weaknesses.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Summary:</a:t>
            </a:r>
          </a:p>
          <a:p>
            <a:r>
              <a:rPr lang="en-US" dirty="0" err="1"/>
              <a:t>MongoDB</a:t>
            </a:r>
            <a:r>
              <a:rPr lang="en-US" dirty="0"/>
              <a:t> offers a document-oriented data model with schema flexibility, making it suitable for handling unstructured or semi-structured data and accommodating evolving data requirements.</a:t>
            </a:r>
          </a:p>
          <a:p>
            <a:r>
              <a:rPr lang="en-US" dirty="0"/>
              <a:t>SQL databases adhere to a tabular data model with a structured schema, providing strong data integrity and support for complex relationships between tables.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Strengths:</a:t>
            </a:r>
          </a:p>
          <a:p>
            <a:r>
              <a:rPr lang="en-US" dirty="0" err="1"/>
              <a:t>MongoDB</a:t>
            </a:r>
            <a:r>
              <a:rPr lang="en-US" dirty="0"/>
              <a:t> excels in scalability, horizontal scaling, and performance for read/write-intensive workloads in distributed environments.</a:t>
            </a:r>
          </a:p>
          <a:p>
            <a:r>
              <a:rPr lang="en-US" dirty="0"/>
              <a:t>SQL databases provide strong transactional support, ensuring data consistency and reliability in critical applications.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Weaknesses:</a:t>
            </a:r>
          </a:p>
          <a:p>
            <a:r>
              <a:rPr lang="en-US" dirty="0" err="1"/>
              <a:t>MongoDB's</a:t>
            </a:r>
            <a:r>
              <a:rPr lang="en-US" dirty="0"/>
              <a:t> limited transaction support may pose challenges for applications with complex multi-document transactions.</a:t>
            </a:r>
          </a:p>
          <a:p>
            <a:r>
              <a:rPr lang="en-US" dirty="0"/>
              <a:t>SQL databases may require extensive upfront schema design and may face limitations in scaling vertically.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Recommendations:</a:t>
            </a:r>
          </a:p>
          <a:p>
            <a:r>
              <a:rPr lang="en-US" dirty="0"/>
              <a:t>Use </a:t>
            </a:r>
            <a:r>
              <a:rPr lang="en-US" dirty="0" err="1"/>
              <a:t>MongoDB</a:t>
            </a:r>
            <a:r>
              <a:rPr lang="en-US" dirty="0"/>
              <a:t> for projects dealing with rapidly changing data, big data, and applications requiring flexible schemas.</a:t>
            </a:r>
          </a:p>
          <a:p>
            <a:r>
              <a:rPr lang="en-US" dirty="0"/>
              <a:t>Opt for SQL databases when dealing with structured data, complex relationships, and applications where data consistency and strong transactions are critical.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Further Research:</a:t>
            </a:r>
          </a:p>
          <a:p>
            <a:r>
              <a:rPr lang="en-US" dirty="0"/>
              <a:t>Consider exploring other </a:t>
            </a:r>
            <a:r>
              <a:rPr lang="en-US" dirty="0" err="1"/>
              <a:t>NoSQL</a:t>
            </a:r>
            <a:r>
              <a:rPr lang="en-US" dirty="0"/>
              <a:t> databases if specific use cases require different data models, such as key-value stores or graph databases.</a:t>
            </a:r>
          </a:p>
          <a:p>
            <a:r>
              <a:rPr lang="en-US" dirty="0"/>
              <a:t>Investigate the impact of hardware and data volume on performance to fine-tune database choices.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1135</Words>
  <Application>Microsoft Office PowerPoint</Application>
  <PresentationFormat>Affichage à l'écran (4:3)</PresentationFormat>
  <Paragraphs>81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 Introduction: Comparing MongoDB (NoSQL) to SQL (Relational Databases) </vt:lpstr>
      <vt:lpstr>MongoDB (NoSQL) </vt:lpstr>
      <vt:lpstr>SQL (Relational Databases)</vt:lpstr>
      <vt:lpstr>Comparison</vt:lpstr>
      <vt:lpstr>Conclusion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Comparing MongoDB (NoSQL) to SQL (Relational Databases)</dc:title>
  <dc:creator>USER</dc:creator>
  <cp:lastModifiedBy>USER</cp:lastModifiedBy>
  <cp:revision>2</cp:revision>
  <dcterms:created xsi:type="dcterms:W3CDTF">2023-07-28T16:58:54Z</dcterms:created>
  <dcterms:modified xsi:type="dcterms:W3CDTF">2023-07-28T17:15:00Z</dcterms:modified>
</cp:coreProperties>
</file>