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OOXDiagramDataRels1_0.png" ContentType="image/png"/>
  <Override PartName="/ppt/media/image9.jpeg" ContentType="image/jpeg"/>
  <Override PartName="/ppt/media/OOXDiagramDrawingRels1_3.png" ContentType="image/png"/>
  <Override PartName="/ppt/media/OOXDiagramDataRels1_1.svg" ContentType="image/svg"/>
  <Override PartName="/ppt/media/OOXDiagramDataRels1_2.svg" ContentType="image/svg"/>
  <Override PartName="/ppt/media/OOXDiagramDrawingRels1_1.svg" ContentType="image/svg"/>
  <Override PartName="/ppt/media/OOXDiagramDataRels1_5.png" ContentType="image/png"/>
  <Override PartName="/ppt/media/OOXDiagramDataRels1_3.png" ContentType="image/png"/>
  <Override PartName="/ppt/media/OOXDiagramDataRels1_7.png" ContentType="image/png"/>
  <Override PartName="/ppt/media/OOXDiagramDataRels1_4.svg" ContentType="image/svg"/>
  <Override PartName="/ppt/media/OOXDiagramDataRels1_6.svg" ContentType="image/svg"/>
  <Override PartName="/ppt/media/image10.jpeg" ContentType="image/jpeg"/>
  <Override PartName="/ppt/media/OOXDiagramDataRels1_8.svg" ContentType="image/svg"/>
  <Override PartName="/ppt/media/OOXDiagramDataRels1_9.png" ContentType="image/png"/>
  <Override PartName="/ppt/media/OOXDiagramDrawingRels1_0.png" ContentType="image/png"/>
  <Override PartName="/ppt/media/image2.jpeg" ContentType="image/jpeg"/>
  <Override PartName="/ppt/media/OOXDiagramDrawingRels1_2.svg" ContentType="image/svg"/>
  <Override PartName="/ppt/media/image3.jpeg" ContentType="image/jpeg"/>
  <Override PartName="/ppt/media/OOXDiagramDrawingRels1_4.svg" ContentType="image/svg"/>
  <Override PartName="/ppt/media/OOXDiagramDrawingRels1_5.png" ContentType="image/png"/>
  <Override PartName="/ppt/media/OOXDiagramDrawingRels1_6.svg" ContentType="image/svg"/>
  <Override PartName="/ppt/media/OOXDiagramDrawingRels1_7.png" ContentType="image/png"/>
  <Override PartName="/ppt/media/OOXDiagramDrawingRels1_8.svg" ContentType="image/svg"/>
  <Override PartName="/ppt/media/OOXDiagramDrawingRels1_9.png" ContentType="image/png"/>
  <Override PartName="/ppt/media/image1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jpeg" ContentType="image/jpeg"/>
  <Override PartName="/ppt/media/image11.jpeg" ContentType="image/jpeg"/>
  <Override PartName="/ppt/media/image12.png" ContentType="image/png"/>
  <Override PartName="/ppt/media/image18.jpeg" ContentType="image/jpeg"/>
  <Override PartName="/ppt/media/image13.jpeg" ContentType="image/jpeg"/>
  <Override PartName="/ppt/media/image1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2" Type="http://schemas.openxmlformats.org/officeDocument/2006/relationships/image" Target="../media/OOXDiagramDataRels1_2.svg"/><Relationship Id="rId3" Type="http://schemas.openxmlformats.org/officeDocument/2006/relationships/image" Target="../media/OOXDiagramDataRels1_3.png"/><Relationship Id="rId4" Type="http://schemas.openxmlformats.org/officeDocument/2006/relationships/image" Target="../media/OOXDiagramDataRels1_4.svg"/><Relationship Id="rId5" Type="http://schemas.openxmlformats.org/officeDocument/2006/relationships/image" Target="../media/OOXDiagramDataRels1_5.png"/><Relationship Id="rId6" Type="http://schemas.openxmlformats.org/officeDocument/2006/relationships/image" Target="../media/OOXDiagramDataRels1_6.svg"/><Relationship Id="rId7" Type="http://schemas.openxmlformats.org/officeDocument/2006/relationships/image" Target="../media/OOXDiagramDataRels1_7.png"/><Relationship Id="rId8" Type="http://schemas.openxmlformats.org/officeDocument/2006/relationships/image" Target="../media/OOXDiagramDataRels1_8.svg"/><Relationship Id="rId9" Type="http://schemas.openxmlformats.org/officeDocument/2006/relationships/image" Target="../media/OOXDiagramDataRels1_9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2" Type="http://schemas.openxmlformats.org/officeDocument/2006/relationships/image" Target="../media/OOXDiagramDrawingRels1_2.svg"/><Relationship Id="rId3" Type="http://schemas.openxmlformats.org/officeDocument/2006/relationships/image" Target="../media/OOXDiagramDrawingRels1_3.png"/><Relationship Id="rId4" Type="http://schemas.openxmlformats.org/officeDocument/2006/relationships/image" Target="../media/OOXDiagramDrawingRels1_4.svg"/><Relationship Id="rId5" Type="http://schemas.openxmlformats.org/officeDocument/2006/relationships/image" Target="../media/OOXDiagramDrawingRels1_5.png"/><Relationship Id="rId6" Type="http://schemas.openxmlformats.org/officeDocument/2006/relationships/image" Target="../media/OOXDiagramDrawingRels1_6.svg"/><Relationship Id="rId7" Type="http://schemas.openxmlformats.org/officeDocument/2006/relationships/image" Target="../media/OOXDiagramDrawingRels1_7.png"/><Relationship Id="rId8" Type="http://schemas.openxmlformats.org/officeDocument/2006/relationships/image" Target="../media/OOXDiagramDrawingRels1_8.svg"/><Relationship Id="rId9" Type="http://schemas.openxmlformats.org/officeDocument/2006/relationships/image" Target="../media/OOXDiagramDrawingRels1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37F1C-2AF8-42D9-9DA2-BD4E21C9E8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5C36B3B-5A43-4CAA-B542-E3F0E1F68C9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Vision</a:t>
          </a:r>
          <a:endParaRPr lang="en-US" dirty="0"/>
        </a:p>
      </dgm:t>
    </dgm:pt>
    <dgm:pt modelId="{9A2A0009-EC2A-407E-AC2C-FE769BDAD95A}" type="parTrans" cxnId="{8A197E61-BEC8-4694-8B5E-C64B22BD43D3}">
      <dgm:prSet/>
      <dgm:spPr/>
      <dgm:t>
        <a:bodyPr/>
        <a:lstStyle/>
        <a:p>
          <a:endParaRPr lang="en-US"/>
        </a:p>
      </dgm:t>
    </dgm:pt>
    <dgm:pt modelId="{D0440933-A5ED-4A94-845B-ECAB1B9E3D7B}" type="sibTrans" cxnId="{8A197E61-BEC8-4694-8B5E-C64B22BD43D3}">
      <dgm:prSet/>
      <dgm:spPr/>
      <dgm:t>
        <a:bodyPr/>
        <a:lstStyle/>
        <a:p>
          <a:endParaRPr lang="en-US"/>
        </a:p>
      </dgm:t>
    </dgm:pt>
    <dgm:pt modelId="{862F2E23-A125-4E4D-9FD4-B537E3A367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Project Management</a:t>
          </a:r>
          <a:endParaRPr lang="en-US" dirty="0"/>
        </a:p>
      </dgm:t>
    </dgm:pt>
    <dgm:pt modelId="{35E7CFAA-635B-45D3-8EDC-5F0A0864FBBE}" type="parTrans" cxnId="{14724500-B5D3-4C91-A463-B1C3B04C2739}">
      <dgm:prSet/>
      <dgm:spPr/>
      <dgm:t>
        <a:bodyPr/>
        <a:lstStyle/>
        <a:p>
          <a:endParaRPr lang="en-US"/>
        </a:p>
      </dgm:t>
    </dgm:pt>
    <dgm:pt modelId="{1E66FFA5-0419-4D9D-B1AB-4E65EE637574}" type="sibTrans" cxnId="{14724500-B5D3-4C91-A463-B1C3B04C2739}">
      <dgm:prSet/>
      <dgm:spPr/>
      <dgm:t>
        <a:bodyPr/>
        <a:lstStyle/>
        <a:p>
          <a:endParaRPr lang="en-US"/>
        </a:p>
      </dgm:t>
    </dgm:pt>
    <dgm:pt modelId="{C09B12A6-DABA-4CE1-86F2-A89FF42BA6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100" dirty="0"/>
            <a:t>Team (RUP)</a:t>
          </a:r>
          <a:endParaRPr lang="en-US" sz="1100" dirty="0"/>
        </a:p>
      </dgm:t>
    </dgm:pt>
    <dgm:pt modelId="{BBB100A2-FA57-47CB-B1DE-F0E1EE7BE1F5}" type="parTrans" cxnId="{D1ABC844-92A0-453F-90BB-D924A468F416}">
      <dgm:prSet/>
      <dgm:spPr/>
      <dgm:t>
        <a:bodyPr/>
        <a:lstStyle/>
        <a:p>
          <a:endParaRPr lang="en-US"/>
        </a:p>
      </dgm:t>
    </dgm:pt>
    <dgm:pt modelId="{40604281-785E-42AE-AEC0-6C27DE7310E0}" type="sibTrans" cxnId="{D1ABC844-92A0-453F-90BB-D924A468F416}">
      <dgm:prSet/>
      <dgm:spPr/>
      <dgm:t>
        <a:bodyPr/>
        <a:lstStyle/>
        <a:p>
          <a:endParaRPr lang="en-US"/>
        </a:p>
      </dgm:t>
    </dgm:pt>
    <dgm:pt modelId="{5D6942B1-7142-4D02-98B5-6D34A6BC11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100" dirty="0"/>
            <a:t>Tools</a:t>
          </a:r>
          <a:endParaRPr lang="en-US" sz="1100" dirty="0"/>
        </a:p>
      </dgm:t>
    </dgm:pt>
    <dgm:pt modelId="{FE0E5426-88A1-404E-B002-C9A2A1E256C9}" type="parTrans" cxnId="{6C5C4CE3-71C5-4248-B981-A99E87744768}">
      <dgm:prSet/>
      <dgm:spPr/>
      <dgm:t>
        <a:bodyPr/>
        <a:lstStyle/>
        <a:p>
          <a:endParaRPr lang="en-US"/>
        </a:p>
      </dgm:t>
    </dgm:pt>
    <dgm:pt modelId="{AA8DCE5A-E0F2-4A7A-8D90-0AFAA488A4DF}" type="sibTrans" cxnId="{6C5C4CE3-71C5-4248-B981-A99E87744768}">
      <dgm:prSet/>
      <dgm:spPr/>
      <dgm:t>
        <a:bodyPr/>
        <a:lstStyle/>
        <a:p>
          <a:endParaRPr lang="en-US"/>
        </a:p>
      </dgm:t>
    </dgm:pt>
    <dgm:pt modelId="{BED1B231-E9D2-49A9-A90D-DC09FE5965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100" dirty="0"/>
            <a:t>Agile Development</a:t>
          </a:r>
          <a:endParaRPr lang="en-US" sz="1100" dirty="0"/>
        </a:p>
      </dgm:t>
    </dgm:pt>
    <dgm:pt modelId="{3906892F-A5C2-4889-838A-FEA6FEEE729C}" type="parTrans" cxnId="{F946AF76-A0AF-439D-A2E4-419A00F6648D}">
      <dgm:prSet/>
      <dgm:spPr/>
      <dgm:t>
        <a:bodyPr/>
        <a:lstStyle/>
        <a:p>
          <a:endParaRPr lang="en-US"/>
        </a:p>
      </dgm:t>
    </dgm:pt>
    <dgm:pt modelId="{E2F519C7-E7B2-401C-A838-B686ABE31CDD}" type="sibTrans" cxnId="{F946AF76-A0AF-439D-A2E4-419A00F6648D}">
      <dgm:prSet/>
      <dgm:spPr/>
      <dgm:t>
        <a:bodyPr/>
        <a:lstStyle/>
        <a:p>
          <a:endParaRPr lang="en-US"/>
        </a:p>
      </dgm:t>
    </dgm:pt>
    <dgm:pt modelId="{5F3AE33A-2582-40C4-B6DE-00A97AED459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Architecture &amp; Design</a:t>
          </a:r>
          <a:endParaRPr lang="en-US"/>
        </a:p>
      </dgm:t>
    </dgm:pt>
    <dgm:pt modelId="{7FF3A93B-AE2D-49D4-8185-83486E1EA205}" type="parTrans" cxnId="{33938FD3-9E8C-44D5-9B2C-A8E4F3D65744}">
      <dgm:prSet/>
      <dgm:spPr/>
      <dgm:t>
        <a:bodyPr/>
        <a:lstStyle/>
        <a:p>
          <a:endParaRPr lang="en-US"/>
        </a:p>
      </dgm:t>
    </dgm:pt>
    <dgm:pt modelId="{5797A929-4DB2-4810-B631-BCECE1532FD3}" type="sibTrans" cxnId="{33938FD3-9E8C-44D5-9B2C-A8E4F3D65744}">
      <dgm:prSet/>
      <dgm:spPr/>
      <dgm:t>
        <a:bodyPr/>
        <a:lstStyle/>
        <a:p>
          <a:endParaRPr lang="en-US"/>
        </a:p>
      </dgm:t>
    </dgm:pt>
    <dgm:pt modelId="{29CD5CD1-2464-4200-BE79-EAF16F90876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Use-Case </a:t>
          </a:r>
          <a:r>
            <a:rPr lang="de-DE" dirty="0" err="1"/>
            <a:t>Diagram</a:t>
          </a:r>
          <a:endParaRPr lang="en-US" dirty="0"/>
        </a:p>
      </dgm:t>
    </dgm:pt>
    <dgm:pt modelId="{0D7E7CDF-6F2A-420C-9671-1631BDEA1732}" type="parTrans" cxnId="{BE7AE68E-678D-467A-AFF4-C8E8BA893CCB}">
      <dgm:prSet/>
      <dgm:spPr/>
      <dgm:t>
        <a:bodyPr/>
        <a:lstStyle/>
        <a:p>
          <a:endParaRPr lang="en-US"/>
        </a:p>
      </dgm:t>
    </dgm:pt>
    <dgm:pt modelId="{040D341D-7CF5-411B-A6B3-6F0399A4B661}" type="sibTrans" cxnId="{BE7AE68E-678D-467A-AFF4-C8E8BA893CCB}">
      <dgm:prSet/>
      <dgm:spPr/>
      <dgm:t>
        <a:bodyPr/>
        <a:lstStyle/>
        <a:p>
          <a:endParaRPr lang="en-US"/>
        </a:p>
      </dgm:t>
    </dgm:pt>
    <dgm:pt modelId="{15112795-61CB-4173-9C60-4D2427E1974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Architecture (MVC)</a:t>
          </a:r>
          <a:endParaRPr lang="en-US" dirty="0"/>
        </a:p>
      </dgm:t>
    </dgm:pt>
    <dgm:pt modelId="{3D8F173A-DC24-4726-85E8-52C609822DF5}" type="parTrans" cxnId="{5D570BC0-3B4B-4F2C-9250-55D327A7B9FC}">
      <dgm:prSet/>
      <dgm:spPr/>
      <dgm:t>
        <a:bodyPr/>
        <a:lstStyle/>
        <a:p>
          <a:endParaRPr lang="en-US"/>
        </a:p>
      </dgm:t>
    </dgm:pt>
    <dgm:pt modelId="{7E427B1A-3B46-4157-AFC7-7006D3CFB46B}" type="sibTrans" cxnId="{5D570BC0-3B4B-4F2C-9250-55D327A7B9FC}">
      <dgm:prSet/>
      <dgm:spPr/>
      <dgm:t>
        <a:bodyPr/>
        <a:lstStyle/>
        <a:p>
          <a:endParaRPr lang="en-US"/>
        </a:p>
      </dgm:t>
    </dgm:pt>
    <dgm:pt modelId="{180F0D1A-B216-47E0-B200-2B686CBE50B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Testing</a:t>
          </a:r>
          <a:endParaRPr lang="en-US" dirty="0"/>
        </a:p>
      </dgm:t>
    </dgm:pt>
    <dgm:pt modelId="{08635001-B86C-4CFF-9AE3-8B451C8E46F6}" type="parTrans" cxnId="{CF7AA63B-34B2-4C1C-ACBF-1C748F381805}">
      <dgm:prSet/>
      <dgm:spPr/>
      <dgm:t>
        <a:bodyPr/>
        <a:lstStyle/>
        <a:p>
          <a:endParaRPr lang="en-US"/>
        </a:p>
      </dgm:t>
    </dgm:pt>
    <dgm:pt modelId="{53AA37E9-6080-4C26-984F-C0E0843664B9}" type="sibTrans" cxnId="{CF7AA63B-34B2-4C1C-ACBF-1C748F381805}">
      <dgm:prSet/>
      <dgm:spPr/>
      <dgm:t>
        <a:bodyPr/>
        <a:lstStyle/>
        <a:p>
          <a:endParaRPr lang="en-US"/>
        </a:p>
      </dgm:t>
    </dgm:pt>
    <dgm:pt modelId="{1ED03954-C37F-41E5-A99C-BDBEA88BF70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Demo</a:t>
          </a:r>
          <a:endParaRPr lang="en-US" dirty="0"/>
        </a:p>
      </dgm:t>
    </dgm:pt>
    <dgm:pt modelId="{0F51B12B-84E8-4190-8979-B672FD3A5099}" type="parTrans" cxnId="{E26569FE-B722-49D5-A4EA-27F61870D7B3}">
      <dgm:prSet/>
      <dgm:spPr/>
      <dgm:t>
        <a:bodyPr/>
        <a:lstStyle/>
        <a:p>
          <a:endParaRPr lang="en-US"/>
        </a:p>
      </dgm:t>
    </dgm:pt>
    <dgm:pt modelId="{44A30838-AD98-4F50-B5F4-F4945184474B}" type="sibTrans" cxnId="{E26569FE-B722-49D5-A4EA-27F61870D7B3}">
      <dgm:prSet/>
      <dgm:spPr/>
      <dgm:t>
        <a:bodyPr/>
        <a:lstStyle/>
        <a:p>
          <a:endParaRPr lang="en-US"/>
        </a:p>
      </dgm:t>
    </dgm:pt>
    <dgm:pt modelId="{D4EDC9C2-3F6F-4E47-B1D3-1571DE620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CI/CD</a:t>
          </a:r>
        </a:p>
      </dgm:t>
    </dgm:pt>
    <dgm:pt modelId="{7AD204AA-99B7-403C-80A0-3275E586D5C8}" type="parTrans" cxnId="{E509A390-8D22-47DA-B682-D245A0A4E7A6}">
      <dgm:prSet/>
      <dgm:spPr/>
      <dgm:t>
        <a:bodyPr/>
        <a:lstStyle/>
        <a:p>
          <a:endParaRPr lang="de-DE"/>
        </a:p>
      </dgm:t>
    </dgm:pt>
    <dgm:pt modelId="{B814DD2A-2A10-461F-A534-B8448B946FC2}" type="sibTrans" cxnId="{E509A390-8D22-47DA-B682-D245A0A4E7A6}">
      <dgm:prSet/>
      <dgm:spPr/>
      <dgm:t>
        <a:bodyPr/>
        <a:lstStyle/>
        <a:p>
          <a:endParaRPr lang="de-DE"/>
        </a:p>
      </dgm:t>
    </dgm:pt>
    <dgm:pt modelId="{541E5103-571C-4ED8-A934-CBAC7E1B4B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Time Estimation</a:t>
          </a:r>
        </a:p>
      </dgm:t>
    </dgm:pt>
    <dgm:pt modelId="{D4CD42A0-A626-496F-8BB1-CA3A92480CC1}" type="parTrans" cxnId="{99389146-B62E-40BB-A8E3-7746054A402F}">
      <dgm:prSet/>
      <dgm:spPr/>
      <dgm:t>
        <a:bodyPr/>
        <a:lstStyle/>
        <a:p>
          <a:endParaRPr lang="de-DE"/>
        </a:p>
      </dgm:t>
    </dgm:pt>
    <dgm:pt modelId="{98EA4298-19FF-472C-B75C-C8CD3000EC32}" type="sibTrans" cxnId="{99389146-B62E-40BB-A8E3-7746054A402F}">
      <dgm:prSet/>
      <dgm:spPr/>
      <dgm:t>
        <a:bodyPr/>
        <a:lstStyle/>
        <a:p>
          <a:endParaRPr lang="de-DE"/>
        </a:p>
      </dgm:t>
    </dgm:pt>
    <dgm:pt modelId="{B3B81A57-05AF-4E40-9326-A7E22A80E8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Risk Management</a:t>
          </a:r>
        </a:p>
      </dgm:t>
    </dgm:pt>
    <dgm:pt modelId="{2D9E89FB-4B2D-430B-9F08-C3CF9CE66C0A}" type="parTrans" cxnId="{8B7A6D11-8A77-41FC-9D27-B3610663445D}">
      <dgm:prSet/>
      <dgm:spPr/>
      <dgm:t>
        <a:bodyPr/>
        <a:lstStyle/>
        <a:p>
          <a:endParaRPr lang="de-DE"/>
        </a:p>
      </dgm:t>
    </dgm:pt>
    <dgm:pt modelId="{18A43ABF-877D-4B91-92B2-A6739A12C07F}" type="sibTrans" cxnId="{8B7A6D11-8A77-41FC-9D27-B3610663445D}">
      <dgm:prSet/>
      <dgm:spPr/>
      <dgm:t>
        <a:bodyPr/>
        <a:lstStyle/>
        <a:p>
          <a:endParaRPr lang="de-DE"/>
        </a:p>
      </dgm:t>
    </dgm:pt>
    <dgm:pt modelId="{DE517931-88E0-435A-A9C6-64945D4F9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Metrics</a:t>
          </a:r>
        </a:p>
      </dgm:t>
    </dgm:pt>
    <dgm:pt modelId="{5F228A98-3128-403C-B6A6-9B2AB2A3459E}" type="parTrans" cxnId="{7422E2C6-7EA2-40AC-B119-DB0BB55AA3BF}">
      <dgm:prSet/>
      <dgm:spPr/>
      <dgm:t>
        <a:bodyPr/>
        <a:lstStyle/>
        <a:p>
          <a:endParaRPr lang="de-DE"/>
        </a:p>
      </dgm:t>
    </dgm:pt>
    <dgm:pt modelId="{85529E74-B848-44FA-952C-19A40E39E297}" type="sibTrans" cxnId="{7422E2C6-7EA2-40AC-B119-DB0BB55AA3BF}">
      <dgm:prSet/>
      <dgm:spPr/>
      <dgm:t>
        <a:bodyPr/>
        <a:lstStyle/>
        <a:p>
          <a:endParaRPr lang="de-DE"/>
        </a:p>
      </dgm:t>
    </dgm:pt>
    <dgm:pt modelId="{4C66EFDB-467C-41CE-9EE6-56CDE10BC73C}" type="pres">
      <dgm:prSet presAssocID="{A5537F1C-2AF8-42D9-9DA2-BD4E21C9E816}" presName="root" presStyleCnt="0">
        <dgm:presLayoutVars>
          <dgm:dir/>
          <dgm:resizeHandles val="exact"/>
        </dgm:presLayoutVars>
      </dgm:prSet>
      <dgm:spPr/>
    </dgm:pt>
    <dgm:pt modelId="{0EBE2A4D-C383-4B7C-82B2-A56939B96B5A}" type="pres">
      <dgm:prSet presAssocID="{D5C36B3B-5A43-4CAA-B542-E3F0E1F68C95}" presName="compNode" presStyleCnt="0"/>
      <dgm:spPr/>
    </dgm:pt>
    <dgm:pt modelId="{FCBAF30E-DE2B-4F8E-948F-FE37E205A48D}" type="pres">
      <dgm:prSet presAssocID="{D5C36B3B-5A43-4CAA-B542-E3F0E1F68C95}" presName="bgRect" presStyleLbl="bgShp" presStyleIdx="0" presStyleCnt="5"/>
      <dgm:spPr/>
    </dgm:pt>
    <dgm:pt modelId="{E70D69EE-B31F-483B-9436-F91671F2E5D3}" type="pres">
      <dgm:prSet presAssocID="{D5C36B3B-5A43-4CAA-B542-E3F0E1F68C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3C0FDB1D-20F7-4ECF-9A2A-96AC70704C33}" type="pres">
      <dgm:prSet presAssocID="{D5C36B3B-5A43-4CAA-B542-E3F0E1F68C95}" presName="spaceRect" presStyleCnt="0"/>
      <dgm:spPr/>
    </dgm:pt>
    <dgm:pt modelId="{D1A442FD-5BF9-4494-9758-857FBCDD5552}" type="pres">
      <dgm:prSet presAssocID="{D5C36B3B-5A43-4CAA-B542-E3F0E1F68C95}" presName="parTx" presStyleLbl="revTx" presStyleIdx="0" presStyleCnt="7">
        <dgm:presLayoutVars>
          <dgm:chMax val="0"/>
          <dgm:chPref val="0"/>
        </dgm:presLayoutVars>
      </dgm:prSet>
      <dgm:spPr/>
    </dgm:pt>
    <dgm:pt modelId="{D7315351-C383-4888-8733-BE37427F3B92}" type="pres">
      <dgm:prSet presAssocID="{D0440933-A5ED-4A94-845B-ECAB1B9E3D7B}" presName="sibTrans" presStyleCnt="0"/>
      <dgm:spPr/>
    </dgm:pt>
    <dgm:pt modelId="{F9CF8F76-5409-4F74-A719-915AD3B4019C}" type="pres">
      <dgm:prSet presAssocID="{862F2E23-A125-4E4D-9FD4-B537E3A36773}" presName="compNode" presStyleCnt="0"/>
      <dgm:spPr/>
    </dgm:pt>
    <dgm:pt modelId="{06E3A31B-50F6-44D0-9ADD-5D12C095D969}" type="pres">
      <dgm:prSet presAssocID="{862F2E23-A125-4E4D-9FD4-B537E3A36773}" presName="bgRect" presStyleLbl="bgShp" presStyleIdx="1" presStyleCnt="5" custScaleY="250896"/>
      <dgm:spPr/>
    </dgm:pt>
    <dgm:pt modelId="{96891351-073B-4CB6-95FE-A9C909BF21AC}" type="pres">
      <dgm:prSet presAssocID="{862F2E23-A125-4E4D-9FD4-B537E3A367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AEA58A34-284A-440D-A761-54B5CF2F64F1}" type="pres">
      <dgm:prSet presAssocID="{862F2E23-A125-4E4D-9FD4-B537E3A36773}" presName="spaceRect" presStyleCnt="0"/>
      <dgm:spPr/>
    </dgm:pt>
    <dgm:pt modelId="{A374E93C-3E16-44CC-99B0-0D0A45D11D7A}" type="pres">
      <dgm:prSet presAssocID="{862F2E23-A125-4E4D-9FD4-B537E3A36773}" presName="parTx" presStyleLbl="revTx" presStyleIdx="1" presStyleCnt="7">
        <dgm:presLayoutVars>
          <dgm:chMax val="0"/>
          <dgm:chPref val="0"/>
        </dgm:presLayoutVars>
      </dgm:prSet>
      <dgm:spPr/>
    </dgm:pt>
    <dgm:pt modelId="{0F0A42E0-73F7-4606-AFF8-F6965D5C44DF}" type="pres">
      <dgm:prSet presAssocID="{862F2E23-A125-4E4D-9FD4-B537E3A36773}" presName="desTx" presStyleLbl="revTx" presStyleIdx="2" presStyleCnt="7" custScaleX="70146" custScaleY="93500" custLinFactNeighborY="2348">
        <dgm:presLayoutVars/>
      </dgm:prSet>
      <dgm:spPr/>
    </dgm:pt>
    <dgm:pt modelId="{A9328357-EAF8-40C6-96FB-7E4B17CC939F}" type="pres">
      <dgm:prSet presAssocID="{1E66FFA5-0419-4D9D-B1AB-4E65EE637574}" presName="sibTrans" presStyleCnt="0"/>
      <dgm:spPr/>
    </dgm:pt>
    <dgm:pt modelId="{D5749555-6812-4551-BFA9-5FB086F36F21}" type="pres">
      <dgm:prSet presAssocID="{5F3AE33A-2582-40C4-B6DE-00A97AED459A}" presName="compNode" presStyleCnt="0"/>
      <dgm:spPr/>
    </dgm:pt>
    <dgm:pt modelId="{658078F2-3C4A-46E0-BE02-3B77F6A9718F}" type="pres">
      <dgm:prSet presAssocID="{5F3AE33A-2582-40C4-B6DE-00A97AED459A}" presName="bgRect" presStyleLbl="bgShp" presStyleIdx="2" presStyleCnt="5" custScaleY="243650"/>
      <dgm:spPr/>
    </dgm:pt>
    <dgm:pt modelId="{C79DB6B2-6FBC-4D91-88F9-6EAD9F3B4F1A}" type="pres">
      <dgm:prSet presAssocID="{5F3AE33A-2582-40C4-B6DE-00A97AED45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EF0F022-697F-4D56-BA84-FBB341BD4722}" type="pres">
      <dgm:prSet presAssocID="{5F3AE33A-2582-40C4-B6DE-00A97AED459A}" presName="spaceRect" presStyleCnt="0"/>
      <dgm:spPr/>
    </dgm:pt>
    <dgm:pt modelId="{85D12B80-A144-40AC-A501-D9DA5785DAFB}" type="pres">
      <dgm:prSet presAssocID="{5F3AE33A-2582-40C4-B6DE-00A97AED459A}" presName="parTx" presStyleLbl="revTx" presStyleIdx="3" presStyleCnt="7">
        <dgm:presLayoutVars>
          <dgm:chMax val="0"/>
          <dgm:chPref val="0"/>
        </dgm:presLayoutVars>
      </dgm:prSet>
      <dgm:spPr/>
    </dgm:pt>
    <dgm:pt modelId="{7648EE2D-0E5A-4113-8EF8-9A9072EB34F8}" type="pres">
      <dgm:prSet presAssocID="{5F3AE33A-2582-40C4-B6DE-00A97AED459A}" presName="desTx" presStyleLbl="revTx" presStyleIdx="4" presStyleCnt="7" custScaleX="85807" custLinFactNeighborX="14902" custLinFactNeighborY="-1437">
        <dgm:presLayoutVars/>
      </dgm:prSet>
      <dgm:spPr/>
    </dgm:pt>
    <dgm:pt modelId="{F9BD54AA-0F11-40EE-85AA-CA515A4D87CA}" type="pres">
      <dgm:prSet presAssocID="{5797A929-4DB2-4810-B631-BCECE1532FD3}" presName="sibTrans" presStyleCnt="0"/>
      <dgm:spPr/>
    </dgm:pt>
    <dgm:pt modelId="{AE273963-8C6F-413A-99C5-7941D5B80D19}" type="pres">
      <dgm:prSet presAssocID="{D4EDC9C2-3F6F-4E47-B1D3-1571DE62020D}" presName="compNode" presStyleCnt="0"/>
      <dgm:spPr/>
    </dgm:pt>
    <dgm:pt modelId="{11840DBD-E614-4931-8C2C-9701DC604785}" type="pres">
      <dgm:prSet presAssocID="{D4EDC9C2-3F6F-4E47-B1D3-1571DE62020D}" presName="bgRect" presStyleLbl="bgShp" presStyleIdx="3" presStyleCnt="5"/>
      <dgm:spPr/>
    </dgm:pt>
    <dgm:pt modelId="{BD72536F-89BB-4F1A-AD11-8357467B6650}" type="pres">
      <dgm:prSet presAssocID="{D4EDC9C2-3F6F-4E47-B1D3-1571DE6202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holen mit einfarbiger Füllung"/>
        </a:ext>
      </dgm:extLst>
    </dgm:pt>
    <dgm:pt modelId="{7674EC75-A74B-4F51-9BDA-3473DA479A1B}" type="pres">
      <dgm:prSet presAssocID="{D4EDC9C2-3F6F-4E47-B1D3-1571DE62020D}" presName="spaceRect" presStyleCnt="0"/>
      <dgm:spPr/>
    </dgm:pt>
    <dgm:pt modelId="{3800C904-342F-4587-B859-F2E1728E6B55}" type="pres">
      <dgm:prSet presAssocID="{D4EDC9C2-3F6F-4E47-B1D3-1571DE62020D}" presName="parTx" presStyleLbl="revTx" presStyleIdx="5" presStyleCnt="7">
        <dgm:presLayoutVars>
          <dgm:chMax val="0"/>
          <dgm:chPref val="0"/>
        </dgm:presLayoutVars>
      </dgm:prSet>
      <dgm:spPr/>
    </dgm:pt>
    <dgm:pt modelId="{B250B166-3CB1-43F9-87ED-E0F870F45928}" type="pres">
      <dgm:prSet presAssocID="{B814DD2A-2A10-461F-A534-B8448B946FC2}" presName="sibTrans" presStyleCnt="0"/>
      <dgm:spPr/>
    </dgm:pt>
    <dgm:pt modelId="{22096EF9-CEDA-4F68-B5DB-43531E0BD5B6}" type="pres">
      <dgm:prSet presAssocID="{1ED03954-C37F-41E5-A99C-BDBEA88BF706}" presName="compNode" presStyleCnt="0"/>
      <dgm:spPr/>
    </dgm:pt>
    <dgm:pt modelId="{B3D23B41-1D99-422E-8461-DE423A9E88DC}" type="pres">
      <dgm:prSet presAssocID="{1ED03954-C37F-41E5-A99C-BDBEA88BF706}" presName="bgRect" presStyleLbl="bgShp" presStyleIdx="4" presStyleCnt="5"/>
      <dgm:spPr/>
    </dgm:pt>
    <dgm:pt modelId="{38FBCD96-2A19-4633-ABD6-56105C926101}" type="pres">
      <dgm:prSet presAssocID="{1ED03954-C37F-41E5-A99C-BDBEA88BF7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0F81BDFF-E6BD-4E6C-AE5B-5FBCD8E1CA69}" type="pres">
      <dgm:prSet presAssocID="{1ED03954-C37F-41E5-A99C-BDBEA88BF706}" presName="spaceRect" presStyleCnt="0"/>
      <dgm:spPr/>
    </dgm:pt>
    <dgm:pt modelId="{68FF6BA1-B5D9-4D3D-A149-D8D1689E80D8}" type="pres">
      <dgm:prSet presAssocID="{1ED03954-C37F-41E5-A99C-BDBEA88BF70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4724500-B5D3-4C91-A463-B1C3B04C2739}" srcId="{A5537F1C-2AF8-42D9-9DA2-BD4E21C9E816}" destId="{862F2E23-A125-4E4D-9FD4-B537E3A36773}" srcOrd="1" destOrd="0" parTransId="{35E7CFAA-635B-45D3-8EDC-5F0A0864FBBE}" sibTransId="{1E66FFA5-0419-4D9D-B1AB-4E65EE637574}"/>
    <dgm:cxn modelId="{8B7A6D11-8A77-41FC-9D27-B3610663445D}" srcId="{862F2E23-A125-4E4D-9FD4-B537E3A36773}" destId="{B3B81A57-05AF-4E40-9326-A7E22A80E846}" srcOrd="4" destOrd="0" parTransId="{2D9E89FB-4B2D-430B-9F08-C3CF9CE66C0A}" sibTransId="{18A43ABF-877D-4B91-92B2-A6739A12C07F}"/>
    <dgm:cxn modelId="{2D44F71E-43DD-4FDE-982C-BD1AFA1FC243}" type="presOf" srcId="{C09B12A6-DABA-4CE1-86F2-A89FF42BA6DE}" destId="{0F0A42E0-73F7-4606-AFF8-F6965D5C44DF}" srcOrd="0" destOrd="0" presId="urn:microsoft.com/office/officeart/2018/2/layout/IconVerticalSolidList"/>
    <dgm:cxn modelId="{4784F836-00BD-4292-8758-AA1D363D1B86}" type="presOf" srcId="{B3B81A57-05AF-4E40-9326-A7E22A80E846}" destId="{0F0A42E0-73F7-4606-AFF8-F6965D5C44DF}" srcOrd="0" destOrd="4" presId="urn:microsoft.com/office/officeart/2018/2/layout/IconVerticalSolidList"/>
    <dgm:cxn modelId="{CF7AA63B-34B2-4C1C-ACBF-1C748F381805}" srcId="{5F3AE33A-2582-40C4-B6DE-00A97AED459A}" destId="{180F0D1A-B216-47E0-B200-2B686CBE50B3}" srcOrd="3" destOrd="0" parTransId="{08635001-B86C-4CFF-9AE3-8B451C8E46F6}" sibTransId="{53AA37E9-6080-4C26-984F-C0E0843664B9}"/>
    <dgm:cxn modelId="{C2E3095C-F729-4871-BB04-CE970A6E75B0}" type="presOf" srcId="{BED1B231-E9D2-49A9-A90D-DC09FE5965BA}" destId="{0F0A42E0-73F7-4606-AFF8-F6965D5C44DF}" srcOrd="0" destOrd="2" presId="urn:microsoft.com/office/officeart/2018/2/layout/IconVerticalSolidList"/>
    <dgm:cxn modelId="{857E685E-4CC7-47B5-8392-03F5374BA64D}" type="presOf" srcId="{29CD5CD1-2464-4200-BE79-EAF16F90876D}" destId="{7648EE2D-0E5A-4113-8EF8-9A9072EB34F8}" srcOrd="0" destOrd="0" presId="urn:microsoft.com/office/officeart/2018/2/layout/IconVerticalSolidList"/>
    <dgm:cxn modelId="{8A197E61-BEC8-4694-8B5E-C64B22BD43D3}" srcId="{A5537F1C-2AF8-42D9-9DA2-BD4E21C9E816}" destId="{D5C36B3B-5A43-4CAA-B542-E3F0E1F68C95}" srcOrd="0" destOrd="0" parTransId="{9A2A0009-EC2A-407E-AC2C-FE769BDAD95A}" sibTransId="{D0440933-A5ED-4A94-845B-ECAB1B9E3D7B}"/>
    <dgm:cxn modelId="{D1ABC844-92A0-453F-90BB-D924A468F416}" srcId="{862F2E23-A125-4E4D-9FD4-B537E3A36773}" destId="{C09B12A6-DABA-4CE1-86F2-A89FF42BA6DE}" srcOrd="0" destOrd="0" parTransId="{BBB100A2-FA57-47CB-B1DE-F0E1EE7BE1F5}" sibTransId="{40604281-785E-42AE-AEC0-6C27DE7310E0}"/>
    <dgm:cxn modelId="{99389146-B62E-40BB-A8E3-7746054A402F}" srcId="{862F2E23-A125-4E4D-9FD4-B537E3A36773}" destId="{541E5103-571C-4ED8-A934-CBAC7E1B4BC5}" srcOrd="3" destOrd="0" parTransId="{D4CD42A0-A626-496F-8BB1-CA3A92480CC1}" sibTransId="{98EA4298-19FF-472C-B75C-C8CD3000EC32}"/>
    <dgm:cxn modelId="{59F6FC75-C941-44D4-B74D-B1C68469014C}" type="presOf" srcId="{862F2E23-A125-4E4D-9FD4-B537E3A36773}" destId="{A374E93C-3E16-44CC-99B0-0D0A45D11D7A}" srcOrd="0" destOrd="0" presId="urn:microsoft.com/office/officeart/2018/2/layout/IconVerticalSolidList"/>
    <dgm:cxn modelId="{F946AF76-A0AF-439D-A2E4-419A00F6648D}" srcId="{862F2E23-A125-4E4D-9FD4-B537E3A36773}" destId="{BED1B231-E9D2-49A9-A90D-DC09FE5965BA}" srcOrd="2" destOrd="0" parTransId="{3906892F-A5C2-4889-838A-FEA6FEEE729C}" sibTransId="{E2F519C7-E7B2-401C-A838-B686ABE31CDD}"/>
    <dgm:cxn modelId="{A8A28A8B-629D-4E45-BDCA-90D245AFF637}" type="presOf" srcId="{5F3AE33A-2582-40C4-B6DE-00A97AED459A}" destId="{85D12B80-A144-40AC-A501-D9DA5785DAFB}" srcOrd="0" destOrd="0" presId="urn:microsoft.com/office/officeart/2018/2/layout/IconVerticalSolidList"/>
    <dgm:cxn modelId="{3415EC8B-63C9-4799-BC90-9EEE3B630912}" type="presOf" srcId="{D5C36B3B-5A43-4CAA-B542-E3F0E1F68C95}" destId="{D1A442FD-5BF9-4494-9758-857FBCDD5552}" srcOrd="0" destOrd="0" presId="urn:microsoft.com/office/officeart/2018/2/layout/IconVerticalSolidList"/>
    <dgm:cxn modelId="{BE7AE68E-678D-467A-AFF4-C8E8BA893CCB}" srcId="{5F3AE33A-2582-40C4-B6DE-00A97AED459A}" destId="{29CD5CD1-2464-4200-BE79-EAF16F90876D}" srcOrd="0" destOrd="0" parTransId="{0D7E7CDF-6F2A-420C-9671-1631BDEA1732}" sibTransId="{040D341D-7CF5-411B-A6B3-6F0399A4B661}"/>
    <dgm:cxn modelId="{E509A390-8D22-47DA-B682-D245A0A4E7A6}" srcId="{A5537F1C-2AF8-42D9-9DA2-BD4E21C9E816}" destId="{D4EDC9C2-3F6F-4E47-B1D3-1571DE62020D}" srcOrd="3" destOrd="0" parTransId="{7AD204AA-99B7-403C-80A0-3275E586D5C8}" sibTransId="{B814DD2A-2A10-461F-A534-B8448B946FC2}"/>
    <dgm:cxn modelId="{D2127A96-67F2-40C5-B709-DC890268599C}" type="presOf" srcId="{D4EDC9C2-3F6F-4E47-B1D3-1571DE62020D}" destId="{3800C904-342F-4587-B859-F2E1728E6B55}" srcOrd="0" destOrd="0" presId="urn:microsoft.com/office/officeart/2018/2/layout/IconVerticalSolidList"/>
    <dgm:cxn modelId="{B6BC84B5-FD48-48AF-A414-86224E4A66A2}" type="presOf" srcId="{15112795-61CB-4173-9C60-4D2427E1974D}" destId="{7648EE2D-0E5A-4113-8EF8-9A9072EB34F8}" srcOrd="0" destOrd="1" presId="urn:microsoft.com/office/officeart/2018/2/layout/IconVerticalSolidList"/>
    <dgm:cxn modelId="{5D570BC0-3B4B-4F2C-9250-55D327A7B9FC}" srcId="{5F3AE33A-2582-40C4-B6DE-00A97AED459A}" destId="{15112795-61CB-4173-9C60-4D2427E1974D}" srcOrd="1" destOrd="0" parTransId="{3D8F173A-DC24-4726-85E8-52C609822DF5}" sibTransId="{7E427B1A-3B46-4157-AFC7-7006D3CFB46B}"/>
    <dgm:cxn modelId="{7422E2C6-7EA2-40AC-B119-DB0BB55AA3BF}" srcId="{5F3AE33A-2582-40C4-B6DE-00A97AED459A}" destId="{DE517931-88E0-435A-A9C6-64945D4F9012}" srcOrd="2" destOrd="0" parTransId="{5F228A98-3128-403C-B6A6-9B2AB2A3459E}" sibTransId="{85529E74-B848-44FA-952C-19A40E39E297}"/>
    <dgm:cxn modelId="{33938FD3-9E8C-44D5-9B2C-A8E4F3D65744}" srcId="{A5537F1C-2AF8-42D9-9DA2-BD4E21C9E816}" destId="{5F3AE33A-2582-40C4-B6DE-00A97AED459A}" srcOrd="2" destOrd="0" parTransId="{7FF3A93B-AE2D-49D4-8185-83486E1EA205}" sibTransId="{5797A929-4DB2-4810-B631-BCECE1532FD3}"/>
    <dgm:cxn modelId="{5B367CD4-F050-4B3A-9798-7AFC34C67C38}" type="presOf" srcId="{541E5103-571C-4ED8-A934-CBAC7E1B4BC5}" destId="{0F0A42E0-73F7-4606-AFF8-F6965D5C44DF}" srcOrd="0" destOrd="3" presId="urn:microsoft.com/office/officeart/2018/2/layout/IconVerticalSolidList"/>
    <dgm:cxn modelId="{22CE2AD9-6372-485F-8E97-EFC5BC098371}" type="presOf" srcId="{1ED03954-C37F-41E5-A99C-BDBEA88BF706}" destId="{68FF6BA1-B5D9-4D3D-A149-D8D1689E80D8}" srcOrd="0" destOrd="0" presId="urn:microsoft.com/office/officeart/2018/2/layout/IconVerticalSolidList"/>
    <dgm:cxn modelId="{6C5C4CE3-71C5-4248-B981-A99E87744768}" srcId="{862F2E23-A125-4E4D-9FD4-B537E3A36773}" destId="{5D6942B1-7142-4D02-98B5-6D34A6BC11EC}" srcOrd="1" destOrd="0" parTransId="{FE0E5426-88A1-404E-B002-C9A2A1E256C9}" sibTransId="{AA8DCE5A-E0F2-4A7A-8D90-0AFAA488A4DF}"/>
    <dgm:cxn modelId="{6534AAEC-7481-498E-A8C7-53E0AA559F53}" type="presOf" srcId="{5D6942B1-7142-4D02-98B5-6D34A6BC11EC}" destId="{0F0A42E0-73F7-4606-AFF8-F6965D5C44DF}" srcOrd="0" destOrd="1" presId="urn:microsoft.com/office/officeart/2018/2/layout/IconVerticalSolidList"/>
    <dgm:cxn modelId="{CCCA49F1-487E-4C99-BC9D-9DCA557FAC67}" type="presOf" srcId="{180F0D1A-B216-47E0-B200-2B686CBE50B3}" destId="{7648EE2D-0E5A-4113-8EF8-9A9072EB34F8}" srcOrd="0" destOrd="3" presId="urn:microsoft.com/office/officeart/2018/2/layout/IconVerticalSolidList"/>
    <dgm:cxn modelId="{462316F9-1457-4F88-836A-B58B21A957E9}" type="presOf" srcId="{DE517931-88E0-435A-A9C6-64945D4F9012}" destId="{7648EE2D-0E5A-4113-8EF8-9A9072EB34F8}" srcOrd="0" destOrd="2" presId="urn:microsoft.com/office/officeart/2018/2/layout/IconVerticalSolidList"/>
    <dgm:cxn modelId="{73ECD0F9-CBF1-4E4B-9EE7-3A9181EA3B13}" type="presOf" srcId="{A5537F1C-2AF8-42D9-9DA2-BD4E21C9E816}" destId="{4C66EFDB-467C-41CE-9EE6-56CDE10BC73C}" srcOrd="0" destOrd="0" presId="urn:microsoft.com/office/officeart/2018/2/layout/IconVerticalSolidList"/>
    <dgm:cxn modelId="{E26569FE-B722-49D5-A4EA-27F61870D7B3}" srcId="{A5537F1C-2AF8-42D9-9DA2-BD4E21C9E816}" destId="{1ED03954-C37F-41E5-A99C-BDBEA88BF706}" srcOrd="4" destOrd="0" parTransId="{0F51B12B-84E8-4190-8979-B672FD3A5099}" sibTransId="{44A30838-AD98-4F50-B5F4-F4945184474B}"/>
    <dgm:cxn modelId="{791C9A87-36D2-43C4-8978-B220100BB3EC}" type="presParOf" srcId="{4C66EFDB-467C-41CE-9EE6-56CDE10BC73C}" destId="{0EBE2A4D-C383-4B7C-82B2-A56939B96B5A}" srcOrd="0" destOrd="0" presId="urn:microsoft.com/office/officeart/2018/2/layout/IconVerticalSolidList"/>
    <dgm:cxn modelId="{06434970-8B12-454E-A8FD-9F7E9C69C5AD}" type="presParOf" srcId="{0EBE2A4D-C383-4B7C-82B2-A56939B96B5A}" destId="{FCBAF30E-DE2B-4F8E-948F-FE37E205A48D}" srcOrd="0" destOrd="0" presId="urn:microsoft.com/office/officeart/2018/2/layout/IconVerticalSolidList"/>
    <dgm:cxn modelId="{7307F821-869E-4972-9E9D-BE514F6F4F3E}" type="presParOf" srcId="{0EBE2A4D-C383-4B7C-82B2-A56939B96B5A}" destId="{E70D69EE-B31F-483B-9436-F91671F2E5D3}" srcOrd="1" destOrd="0" presId="urn:microsoft.com/office/officeart/2018/2/layout/IconVerticalSolidList"/>
    <dgm:cxn modelId="{6ABB6850-2B90-408A-B3A8-7E13039633EA}" type="presParOf" srcId="{0EBE2A4D-C383-4B7C-82B2-A56939B96B5A}" destId="{3C0FDB1D-20F7-4ECF-9A2A-96AC70704C33}" srcOrd="2" destOrd="0" presId="urn:microsoft.com/office/officeart/2018/2/layout/IconVerticalSolidList"/>
    <dgm:cxn modelId="{94415757-5C50-4BD8-A429-7EA014AB46DE}" type="presParOf" srcId="{0EBE2A4D-C383-4B7C-82B2-A56939B96B5A}" destId="{D1A442FD-5BF9-4494-9758-857FBCDD5552}" srcOrd="3" destOrd="0" presId="urn:microsoft.com/office/officeart/2018/2/layout/IconVerticalSolidList"/>
    <dgm:cxn modelId="{ECDB97B4-0D14-41E4-94AE-E6328BDF2F1A}" type="presParOf" srcId="{4C66EFDB-467C-41CE-9EE6-56CDE10BC73C}" destId="{D7315351-C383-4888-8733-BE37427F3B92}" srcOrd="1" destOrd="0" presId="urn:microsoft.com/office/officeart/2018/2/layout/IconVerticalSolidList"/>
    <dgm:cxn modelId="{270EFC64-255C-4BC3-AB42-E23115B534CC}" type="presParOf" srcId="{4C66EFDB-467C-41CE-9EE6-56CDE10BC73C}" destId="{F9CF8F76-5409-4F74-A719-915AD3B4019C}" srcOrd="2" destOrd="0" presId="urn:microsoft.com/office/officeart/2018/2/layout/IconVerticalSolidList"/>
    <dgm:cxn modelId="{DBD5B6D5-7302-4BB6-810F-5F5D2EA2BAFC}" type="presParOf" srcId="{F9CF8F76-5409-4F74-A719-915AD3B4019C}" destId="{06E3A31B-50F6-44D0-9ADD-5D12C095D969}" srcOrd="0" destOrd="0" presId="urn:microsoft.com/office/officeart/2018/2/layout/IconVerticalSolidList"/>
    <dgm:cxn modelId="{8CEE7A40-8872-451D-9C63-7F8E8AB73603}" type="presParOf" srcId="{F9CF8F76-5409-4F74-A719-915AD3B4019C}" destId="{96891351-073B-4CB6-95FE-A9C909BF21AC}" srcOrd="1" destOrd="0" presId="urn:microsoft.com/office/officeart/2018/2/layout/IconVerticalSolidList"/>
    <dgm:cxn modelId="{8231E217-7670-435B-991B-AE8FB3BDAC14}" type="presParOf" srcId="{F9CF8F76-5409-4F74-A719-915AD3B4019C}" destId="{AEA58A34-284A-440D-A761-54B5CF2F64F1}" srcOrd="2" destOrd="0" presId="urn:microsoft.com/office/officeart/2018/2/layout/IconVerticalSolidList"/>
    <dgm:cxn modelId="{B18BA87B-74B9-4E32-9F20-A333850291F2}" type="presParOf" srcId="{F9CF8F76-5409-4F74-A719-915AD3B4019C}" destId="{A374E93C-3E16-44CC-99B0-0D0A45D11D7A}" srcOrd="3" destOrd="0" presId="urn:microsoft.com/office/officeart/2018/2/layout/IconVerticalSolidList"/>
    <dgm:cxn modelId="{E177EE2C-AB8B-4536-AA53-6E0B0807F541}" type="presParOf" srcId="{F9CF8F76-5409-4F74-A719-915AD3B4019C}" destId="{0F0A42E0-73F7-4606-AFF8-F6965D5C44DF}" srcOrd="4" destOrd="0" presId="urn:microsoft.com/office/officeart/2018/2/layout/IconVerticalSolidList"/>
    <dgm:cxn modelId="{AE28CA6E-659C-4616-8D6C-7351590D30DF}" type="presParOf" srcId="{4C66EFDB-467C-41CE-9EE6-56CDE10BC73C}" destId="{A9328357-EAF8-40C6-96FB-7E4B17CC939F}" srcOrd="3" destOrd="0" presId="urn:microsoft.com/office/officeart/2018/2/layout/IconVerticalSolidList"/>
    <dgm:cxn modelId="{AE4C3953-FA53-4193-86A8-C58109CF672A}" type="presParOf" srcId="{4C66EFDB-467C-41CE-9EE6-56CDE10BC73C}" destId="{D5749555-6812-4551-BFA9-5FB086F36F21}" srcOrd="4" destOrd="0" presId="urn:microsoft.com/office/officeart/2018/2/layout/IconVerticalSolidList"/>
    <dgm:cxn modelId="{32020722-3B61-4CC0-93C3-7EF1F7313B66}" type="presParOf" srcId="{D5749555-6812-4551-BFA9-5FB086F36F21}" destId="{658078F2-3C4A-46E0-BE02-3B77F6A9718F}" srcOrd="0" destOrd="0" presId="urn:microsoft.com/office/officeart/2018/2/layout/IconVerticalSolidList"/>
    <dgm:cxn modelId="{CC5D418A-284C-43D0-842D-30D9007AD73B}" type="presParOf" srcId="{D5749555-6812-4551-BFA9-5FB086F36F21}" destId="{C79DB6B2-6FBC-4D91-88F9-6EAD9F3B4F1A}" srcOrd="1" destOrd="0" presId="urn:microsoft.com/office/officeart/2018/2/layout/IconVerticalSolidList"/>
    <dgm:cxn modelId="{12DAE729-ECFA-4C8A-8178-A5F3EA0D6CB2}" type="presParOf" srcId="{D5749555-6812-4551-BFA9-5FB086F36F21}" destId="{1EF0F022-697F-4D56-BA84-FBB341BD4722}" srcOrd="2" destOrd="0" presId="urn:microsoft.com/office/officeart/2018/2/layout/IconVerticalSolidList"/>
    <dgm:cxn modelId="{03E2DDA2-982A-4BFF-B822-C364C16D02D9}" type="presParOf" srcId="{D5749555-6812-4551-BFA9-5FB086F36F21}" destId="{85D12B80-A144-40AC-A501-D9DA5785DAFB}" srcOrd="3" destOrd="0" presId="urn:microsoft.com/office/officeart/2018/2/layout/IconVerticalSolidList"/>
    <dgm:cxn modelId="{BA94CA44-9C38-42E5-8AAD-4691FBC3B01F}" type="presParOf" srcId="{D5749555-6812-4551-BFA9-5FB086F36F21}" destId="{7648EE2D-0E5A-4113-8EF8-9A9072EB34F8}" srcOrd="4" destOrd="0" presId="urn:microsoft.com/office/officeart/2018/2/layout/IconVerticalSolidList"/>
    <dgm:cxn modelId="{946388C4-81D2-4ED9-8BDB-A64E3CE66196}" type="presParOf" srcId="{4C66EFDB-467C-41CE-9EE6-56CDE10BC73C}" destId="{F9BD54AA-0F11-40EE-85AA-CA515A4D87CA}" srcOrd="5" destOrd="0" presId="urn:microsoft.com/office/officeart/2018/2/layout/IconVerticalSolidList"/>
    <dgm:cxn modelId="{5F99D374-385C-4839-9E17-9021B378105B}" type="presParOf" srcId="{4C66EFDB-467C-41CE-9EE6-56CDE10BC73C}" destId="{AE273963-8C6F-413A-99C5-7941D5B80D19}" srcOrd="6" destOrd="0" presId="urn:microsoft.com/office/officeart/2018/2/layout/IconVerticalSolidList"/>
    <dgm:cxn modelId="{C0775E99-EAFB-4C76-8CB6-1C1235A644F6}" type="presParOf" srcId="{AE273963-8C6F-413A-99C5-7941D5B80D19}" destId="{11840DBD-E614-4931-8C2C-9701DC604785}" srcOrd="0" destOrd="0" presId="urn:microsoft.com/office/officeart/2018/2/layout/IconVerticalSolidList"/>
    <dgm:cxn modelId="{B5E2B116-969F-431A-B04D-8CCC5E5834D1}" type="presParOf" srcId="{AE273963-8C6F-413A-99C5-7941D5B80D19}" destId="{BD72536F-89BB-4F1A-AD11-8357467B6650}" srcOrd="1" destOrd="0" presId="urn:microsoft.com/office/officeart/2018/2/layout/IconVerticalSolidList"/>
    <dgm:cxn modelId="{0351F6BA-219A-4870-AFC8-201A0A9019DA}" type="presParOf" srcId="{AE273963-8C6F-413A-99C5-7941D5B80D19}" destId="{7674EC75-A74B-4F51-9BDA-3473DA479A1B}" srcOrd="2" destOrd="0" presId="urn:microsoft.com/office/officeart/2018/2/layout/IconVerticalSolidList"/>
    <dgm:cxn modelId="{BFC040C7-0DDB-4174-B8C1-054A5EA2C9BF}" type="presParOf" srcId="{AE273963-8C6F-413A-99C5-7941D5B80D19}" destId="{3800C904-342F-4587-B859-F2E1728E6B55}" srcOrd="3" destOrd="0" presId="urn:microsoft.com/office/officeart/2018/2/layout/IconVerticalSolidList"/>
    <dgm:cxn modelId="{EFA00254-CA7C-4603-B2A6-A9013483D3F8}" type="presParOf" srcId="{4C66EFDB-467C-41CE-9EE6-56CDE10BC73C}" destId="{B250B166-3CB1-43F9-87ED-E0F870F45928}" srcOrd="7" destOrd="0" presId="urn:microsoft.com/office/officeart/2018/2/layout/IconVerticalSolidList"/>
    <dgm:cxn modelId="{655C0DD5-11E7-4EE0-BDFD-239F41F7C5C5}" type="presParOf" srcId="{4C66EFDB-467C-41CE-9EE6-56CDE10BC73C}" destId="{22096EF9-CEDA-4F68-B5DB-43531E0BD5B6}" srcOrd="8" destOrd="0" presId="urn:microsoft.com/office/officeart/2018/2/layout/IconVerticalSolidList"/>
    <dgm:cxn modelId="{AFB6071E-4A4C-47D2-A603-C826AB565831}" type="presParOf" srcId="{22096EF9-CEDA-4F68-B5DB-43531E0BD5B6}" destId="{B3D23B41-1D99-422E-8461-DE423A9E88DC}" srcOrd="0" destOrd="0" presId="urn:microsoft.com/office/officeart/2018/2/layout/IconVerticalSolidList"/>
    <dgm:cxn modelId="{5CF3A952-603D-439D-89DF-5A75038AB04A}" type="presParOf" srcId="{22096EF9-CEDA-4F68-B5DB-43531E0BD5B6}" destId="{38FBCD96-2A19-4633-ABD6-56105C926101}" srcOrd="1" destOrd="0" presId="urn:microsoft.com/office/officeart/2018/2/layout/IconVerticalSolidList"/>
    <dgm:cxn modelId="{97DAC9C6-6488-405F-B8D5-7ADB672C3484}" type="presParOf" srcId="{22096EF9-CEDA-4F68-B5DB-43531E0BD5B6}" destId="{0F81BDFF-E6BD-4E6C-AE5B-5FBCD8E1CA69}" srcOrd="2" destOrd="0" presId="urn:microsoft.com/office/officeart/2018/2/layout/IconVerticalSolidList"/>
    <dgm:cxn modelId="{344C6A6B-6F77-44EC-9C85-E64C61D208B7}" type="presParOf" srcId="{22096EF9-CEDA-4F68-B5DB-43531E0BD5B6}" destId="{68FF6BA1-B5D9-4D3D-A149-D8D1689E80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AF30E-DE2B-4F8E-948F-FE37E205A48D}">
      <dsp:nvSpPr>
        <dsp:cNvPr id="0" name=""/>
        <dsp:cNvSpPr/>
      </dsp:nvSpPr>
      <dsp:spPr>
        <a:xfrm>
          <a:off x="0" y="2775"/>
          <a:ext cx="6190459" cy="532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D69EE-B31F-483B-9436-F91671F2E5D3}">
      <dsp:nvSpPr>
        <dsp:cNvPr id="0" name=""/>
        <dsp:cNvSpPr/>
      </dsp:nvSpPr>
      <dsp:spPr>
        <a:xfrm>
          <a:off x="161071" y="122580"/>
          <a:ext cx="292856" cy="292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442FD-5BF9-4494-9758-857FBCDD5552}">
      <dsp:nvSpPr>
        <dsp:cNvPr id="0" name=""/>
        <dsp:cNvSpPr/>
      </dsp:nvSpPr>
      <dsp:spPr>
        <a:xfrm>
          <a:off x="614999" y="2775"/>
          <a:ext cx="5574858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Vision</a:t>
          </a:r>
          <a:endParaRPr lang="en-US" sz="1900" kern="1200" dirty="0"/>
        </a:p>
      </dsp:txBody>
      <dsp:txXfrm>
        <a:off x="614999" y="2775"/>
        <a:ext cx="5574858" cy="532467"/>
      </dsp:txXfrm>
    </dsp:sp>
    <dsp:sp modelId="{06E3A31B-50F6-44D0-9ADD-5D12C095D969}">
      <dsp:nvSpPr>
        <dsp:cNvPr id="0" name=""/>
        <dsp:cNvSpPr/>
      </dsp:nvSpPr>
      <dsp:spPr>
        <a:xfrm>
          <a:off x="0" y="668359"/>
          <a:ext cx="6190459" cy="13359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91351-073B-4CB6-95FE-A9C909BF21AC}">
      <dsp:nvSpPr>
        <dsp:cNvPr id="0" name=""/>
        <dsp:cNvSpPr/>
      </dsp:nvSpPr>
      <dsp:spPr>
        <a:xfrm>
          <a:off x="161071" y="1189899"/>
          <a:ext cx="292856" cy="292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4E93C-3E16-44CC-99B0-0D0A45D11D7A}">
      <dsp:nvSpPr>
        <dsp:cNvPr id="0" name=""/>
        <dsp:cNvSpPr/>
      </dsp:nvSpPr>
      <dsp:spPr>
        <a:xfrm>
          <a:off x="614999" y="1070094"/>
          <a:ext cx="2785706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Project Management</a:t>
          </a:r>
          <a:endParaRPr lang="en-US" sz="1900" kern="1200" dirty="0"/>
        </a:p>
      </dsp:txBody>
      <dsp:txXfrm>
        <a:off x="614999" y="1070094"/>
        <a:ext cx="2785706" cy="532467"/>
      </dsp:txXfrm>
    </dsp:sp>
    <dsp:sp modelId="{0F0A42E0-73F7-4606-AFF8-F6965D5C44DF}">
      <dsp:nvSpPr>
        <dsp:cNvPr id="0" name=""/>
        <dsp:cNvSpPr/>
      </dsp:nvSpPr>
      <dsp:spPr>
        <a:xfrm>
          <a:off x="3817042" y="1097992"/>
          <a:ext cx="1956478" cy="46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41" tIns="52741" rIns="52741" bIns="5274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Team (RUP)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Tools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Agile Development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Estimation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Risk Management</a:t>
          </a:r>
        </a:p>
      </dsp:txBody>
      <dsp:txXfrm>
        <a:off x="3817042" y="1097992"/>
        <a:ext cx="1956478" cy="465950"/>
      </dsp:txXfrm>
    </dsp:sp>
    <dsp:sp modelId="{658078F2-3C4A-46E0-BE02-3B77F6A9718F}">
      <dsp:nvSpPr>
        <dsp:cNvPr id="0" name=""/>
        <dsp:cNvSpPr/>
      </dsp:nvSpPr>
      <dsp:spPr>
        <a:xfrm>
          <a:off x="0" y="2137414"/>
          <a:ext cx="6190459" cy="1297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DB6B2-6FBC-4D91-88F9-6EAD9F3B4F1A}">
      <dsp:nvSpPr>
        <dsp:cNvPr id="0" name=""/>
        <dsp:cNvSpPr/>
      </dsp:nvSpPr>
      <dsp:spPr>
        <a:xfrm>
          <a:off x="161071" y="2639663"/>
          <a:ext cx="292856" cy="292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12B80-A144-40AC-A501-D9DA5785DAFB}">
      <dsp:nvSpPr>
        <dsp:cNvPr id="0" name=""/>
        <dsp:cNvSpPr/>
      </dsp:nvSpPr>
      <dsp:spPr>
        <a:xfrm>
          <a:off x="614999" y="2519858"/>
          <a:ext cx="2785706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Architecture &amp; Design</a:t>
          </a:r>
          <a:endParaRPr lang="en-US" sz="1900" kern="1200"/>
        </a:p>
      </dsp:txBody>
      <dsp:txXfrm>
        <a:off x="614999" y="2519858"/>
        <a:ext cx="2785706" cy="532467"/>
      </dsp:txXfrm>
    </dsp:sp>
    <dsp:sp modelId="{7648EE2D-0E5A-4113-8EF8-9A9072EB34F8}">
      <dsp:nvSpPr>
        <dsp:cNvPr id="0" name=""/>
        <dsp:cNvSpPr/>
      </dsp:nvSpPr>
      <dsp:spPr>
        <a:xfrm>
          <a:off x="3797171" y="2512207"/>
          <a:ext cx="2393287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Use-Case </a:t>
          </a:r>
          <a:r>
            <a:rPr lang="de-DE" sz="1100" kern="1200" dirty="0" err="1"/>
            <a:t>Diagram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Architecture (MVC)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Metrics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Testing</a:t>
          </a:r>
          <a:endParaRPr lang="en-US" sz="1100" kern="1200" dirty="0"/>
        </a:p>
      </dsp:txBody>
      <dsp:txXfrm>
        <a:off x="3797171" y="2512207"/>
        <a:ext cx="2393287" cy="532467"/>
      </dsp:txXfrm>
    </dsp:sp>
    <dsp:sp modelId="{11840DBD-E614-4931-8C2C-9701DC604785}">
      <dsp:nvSpPr>
        <dsp:cNvPr id="0" name=""/>
        <dsp:cNvSpPr/>
      </dsp:nvSpPr>
      <dsp:spPr>
        <a:xfrm>
          <a:off x="0" y="3567886"/>
          <a:ext cx="6190459" cy="532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536F-89BB-4F1A-AD11-8357467B6650}">
      <dsp:nvSpPr>
        <dsp:cNvPr id="0" name=""/>
        <dsp:cNvSpPr/>
      </dsp:nvSpPr>
      <dsp:spPr>
        <a:xfrm>
          <a:off x="161071" y="3687691"/>
          <a:ext cx="292856" cy="2928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0C904-342F-4587-B859-F2E1728E6B55}">
      <dsp:nvSpPr>
        <dsp:cNvPr id="0" name=""/>
        <dsp:cNvSpPr/>
      </dsp:nvSpPr>
      <dsp:spPr>
        <a:xfrm>
          <a:off x="614999" y="3567886"/>
          <a:ext cx="5574858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CI/CD</a:t>
          </a:r>
        </a:p>
      </dsp:txBody>
      <dsp:txXfrm>
        <a:off x="614999" y="3567886"/>
        <a:ext cx="5574858" cy="532467"/>
      </dsp:txXfrm>
    </dsp:sp>
    <dsp:sp modelId="{B3D23B41-1D99-422E-8461-DE423A9E88DC}">
      <dsp:nvSpPr>
        <dsp:cNvPr id="0" name=""/>
        <dsp:cNvSpPr/>
      </dsp:nvSpPr>
      <dsp:spPr>
        <a:xfrm>
          <a:off x="0" y="4233470"/>
          <a:ext cx="6190459" cy="532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BCD96-2A19-4633-ABD6-56105C926101}">
      <dsp:nvSpPr>
        <dsp:cNvPr id="0" name=""/>
        <dsp:cNvSpPr/>
      </dsp:nvSpPr>
      <dsp:spPr>
        <a:xfrm>
          <a:off x="161071" y="4353275"/>
          <a:ext cx="292856" cy="2928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6BA1-B5D9-4D3D-A149-D8D1689E80D8}">
      <dsp:nvSpPr>
        <dsp:cNvPr id="0" name=""/>
        <dsp:cNvSpPr/>
      </dsp:nvSpPr>
      <dsp:spPr>
        <a:xfrm>
          <a:off x="614999" y="4233470"/>
          <a:ext cx="5574858" cy="532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53" tIns="56353" rIns="56353" bIns="563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Demo</a:t>
          </a:r>
          <a:endParaRPr lang="en-US" sz="1900" kern="1200" dirty="0"/>
        </a:p>
      </dsp:txBody>
      <dsp:txXfrm>
        <a:off x="614999" y="4233470"/>
        <a:ext cx="5574858" cy="53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Century Gothic"/>
              </a:rPr>
              <a:t>Mastertitelformat bearbeiten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4336989-46C2-4403-8EFC-23A8A2BD31A0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6/15/21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9EAAF1-674B-411B-B974-004B8B5DF2D8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&lt;Foliennummer&gt;</a:t>
            </a:fld>
            <a:endParaRPr b="0" lang="de-DE" sz="3200" spc="-1" strike="noStrike">
              <a:latin typeface="Times New Roman"/>
            </a:endParaRPr>
          </a:p>
        </p:txBody>
      </p:sp>
      <p:sp>
        <p:nvSpPr>
          <p:cNvPr id="10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Format des Gliederungstextes durch Klicken bearbeiten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Zweite Gliederungsebene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Dritte Gliederungsebene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Vierte Gliederungsebene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Fünfte Gliederungsebene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Sechste Gliederungsebene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Siebte Gliederungsebene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Mastertitelformat bearbeiten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Mastertextformat bearbeiten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Zweite Ebene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600" spc="-1" strike="noStrike">
                <a:solidFill>
                  <a:srgbClr val="0f496f"/>
                </a:solidFill>
                <a:latin typeface="Century Gothic"/>
              </a:rPr>
              <a:t>Dritte Ebene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400" spc="-1" strike="noStrike">
                <a:solidFill>
                  <a:srgbClr val="0f496f"/>
                </a:solidFill>
                <a:latin typeface="Century Gothic"/>
              </a:rPr>
              <a:t>Vierte Ebene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400" spc="-1" strike="noStrike">
                <a:solidFill>
                  <a:srgbClr val="0f496f"/>
                </a:solidFill>
                <a:latin typeface="Century Gothic"/>
              </a:rPr>
              <a:t>Fünfte Ebene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D6DD3C1-7E2A-422E-AEBE-03C18AB5BA07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6/15/21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854FCA-9CC7-4096-9D86-BE570C1DDB43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&lt;Foliennummer&gt;</a:t>
            </a:fld>
            <a:endParaRPr b="0" lang="de-DE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el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Century Gothic"/>
              </a:rPr>
              <a:t>Out-Of-Memory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Untertitel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100" spc="-1" strike="noStrike">
                <a:solidFill>
                  <a:srgbClr val="0f496f"/>
                </a:solidFill>
                <a:latin typeface="Century Gothic"/>
              </a:rPr>
              <a:t>Final Presentation</a:t>
            </a:r>
            <a:endParaRPr b="0" lang="de-D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Time Estimation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130" name="Tabelle 4"/>
          <p:cNvGraphicFramePr/>
          <p:nvPr/>
        </p:nvGraphicFramePr>
        <p:xfrm>
          <a:off x="1898640" y="2474640"/>
          <a:ext cx="8838720" cy="2595600"/>
        </p:xfrm>
        <a:graphic>
          <a:graphicData uri="http://schemas.openxmlformats.org/drawingml/2006/table">
            <a:tbl>
              <a:tblPr/>
              <a:tblGrid>
                <a:gridCol w="2438280"/>
                <a:gridCol w="2133360"/>
                <a:gridCol w="2133360"/>
                <a:gridCol w="2133720"/>
              </a:tblGrid>
              <a:tr h="652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Use-Case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Estimated time (hours)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Spent time (hours)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Function points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Manage Flashcards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58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35,7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Manage Decks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38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38,76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Manage Groups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57,5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44,88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Gamification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98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76,5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Manage Users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65,35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7272"/>
                    </a:solidFill>
                  </a:tcPr>
                </a:tc>
              </a:tr>
              <a:tr h="37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Learn Flashcards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26,14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16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20,4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RISK Management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132" name="Tabelle 6"/>
          <p:cNvGraphicFramePr/>
          <p:nvPr/>
        </p:nvGraphicFramePr>
        <p:xfrm>
          <a:off x="835200" y="1879560"/>
          <a:ext cx="10973160" cy="4068000"/>
        </p:xfrm>
        <a:graphic>
          <a:graphicData uri="http://schemas.openxmlformats.org/drawingml/2006/table">
            <a:tbl>
              <a:tblPr/>
              <a:tblGrid>
                <a:gridCol w="1828800"/>
                <a:gridCol w="1489680"/>
                <a:gridCol w="1201680"/>
                <a:gridCol w="1114560"/>
                <a:gridCol w="3509280"/>
                <a:gridCol w="1829160"/>
              </a:tblGrid>
              <a:tr h="78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Risk Name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Risk </a:t>
                      </a: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Probability</a:t>
                      </a: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 of Occurence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Risk Impact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Risk Factor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Risk Mitigation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Person in Charge of Tracking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</a:tr>
              <a:tr h="53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Lack of Estimation Skills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90%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5,4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Regularly conducting sprints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Justin Gottfried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742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Code quality sucks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50%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2,5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Uniform coding conventions and code reviews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Leonhard Stengel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53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Lack of Technical Skills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25%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Use technology that is familiar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Luca Adams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959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Incorrect prioritization of use cases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1,8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Frequent recap of implemented functions and regular review of the overall system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Franz Josef Nitz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53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Team member failure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0,25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Better distribution of work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Justin Gottfried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el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Century Gothic"/>
              </a:rPr>
              <a:t>Architecture &amp; Design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Untertitel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Architecture &amp; Design – Use-Case-Diagram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6" name="Grafik 4" descr=""/>
          <p:cNvPicPr/>
          <p:nvPr/>
        </p:nvPicPr>
        <p:blipFill>
          <a:blip r:embed="rId1"/>
          <a:srcRect l="0" t="50001" r="0" b="0"/>
          <a:stretch/>
        </p:blipFill>
        <p:spPr>
          <a:xfrm>
            <a:off x="6249960" y="1992600"/>
            <a:ext cx="5658120" cy="4147920"/>
          </a:xfrm>
          <a:prstGeom prst="rect">
            <a:avLst/>
          </a:prstGeom>
          <a:ln w="0">
            <a:noFill/>
          </a:ln>
        </p:spPr>
      </p:pic>
      <p:pic>
        <p:nvPicPr>
          <p:cNvPr id="137" name="Grafik 7" descr=""/>
          <p:cNvPicPr/>
          <p:nvPr/>
        </p:nvPicPr>
        <p:blipFill>
          <a:blip r:embed="rId2"/>
          <a:srcRect l="0" t="0" r="0" b="50001"/>
          <a:stretch/>
        </p:blipFill>
        <p:spPr>
          <a:xfrm>
            <a:off x="437760" y="1992600"/>
            <a:ext cx="5658120" cy="41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traight Connector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Straight Connector 13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Straight Connector 15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Straight Connector 17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Straight Connector 19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6bd1ec"/>
              </a:gs>
              <a:gs pos="100000">
                <a:srgbClr val="06588e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itel 1"/>
          <p:cNvSpPr txBox="1"/>
          <p:nvPr/>
        </p:nvSpPr>
        <p:spPr>
          <a:xfrm>
            <a:off x="5135760" y="628560"/>
            <a:ext cx="6368400" cy="227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Architecture &amp; Design – Database Diagram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5" name="Inhaltsplatzhalter 6" descr=""/>
          <p:cNvPicPr/>
          <p:nvPr/>
        </p:nvPicPr>
        <p:blipFill>
          <a:blip r:embed="rId1"/>
          <a:stretch/>
        </p:blipFill>
        <p:spPr>
          <a:xfrm>
            <a:off x="772200" y="223200"/>
            <a:ext cx="3963240" cy="639288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</p:pic>
      <p:grpSp>
        <p:nvGrpSpPr>
          <p:cNvPr id="146" name="Group 23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47" name="Straight Connector 24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8" name="Straight Connector 25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Straight Connector 26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Straight Connector 27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Straight Connector 2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nhaltsplatzhalter 5" descr=""/>
          <p:cNvPicPr/>
          <p:nvPr/>
        </p:nvPicPr>
        <p:blipFill>
          <a:blip r:embed="rId1"/>
          <a:stretch/>
        </p:blipFill>
        <p:spPr>
          <a:xfrm>
            <a:off x="1207800" y="2496960"/>
            <a:ext cx="6866280" cy="2922480"/>
          </a:xfrm>
          <a:prstGeom prst="rect">
            <a:avLst/>
          </a:prstGeom>
          <a:ln w="0">
            <a:noFill/>
          </a:ln>
        </p:spPr>
      </p:pic>
      <p:sp>
        <p:nvSpPr>
          <p:cNvPr id="153" name="Titel 1"/>
          <p:cNvSpPr/>
          <p:nvPr/>
        </p:nvSpPr>
        <p:spPr>
          <a:xfrm>
            <a:off x="987480" y="745560"/>
            <a:ext cx="8534160" cy="15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Architecture &amp; Design – MVC</a:t>
            </a:r>
            <a:br/>
            <a:r>
              <a:rPr b="0" lang="de-DE" sz="2800" spc="-1" strike="noStrike" cap="all">
                <a:solidFill>
                  <a:srgbClr val="d9d9d9"/>
                </a:solidFill>
                <a:latin typeface="Century Gothic"/>
              </a:rPr>
              <a:t>Patterns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Metrics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5" name="Inhaltsplatzhalter 6" descr="Ein Bild, das Tex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058760" y="2310120"/>
            <a:ext cx="5812920" cy="164340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Quellbild anzeigen"/>
          <p:cNvPicPr/>
          <p:nvPr/>
        </p:nvPicPr>
        <p:blipFill>
          <a:blip r:embed="rId2"/>
          <a:stretch/>
        </p:blipFill>
        <p:spPr>
          <a:xfrm>
            <a:off x="1058760" y="4526280"/>
            <a:ext cx="4177440" cy="1228320"/>
          </a:xfrm>
          <a:prstGeom prst="rect">
            <a:avLst/>
          </a:prstGeom>
          <a:ln w="0">
            <a:noFill/>
          </a:ln>
        </p:spPr>
      </p:pic>
      <p:pic>
        <p:nvPicPr>
          <p:cNvPr id="157" name="Grafik 8" descr="Ein Bild, das Tex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6972840" y="2264040"/>
            <a:ext cx="4560840" cy="1643400"/>
          </a:xfrm>
          <a:prstGeom prst="rect">
            <a:avLst/>
          </a:prstGeom>
          <a:ln w="0">
            <a:noFill/>
          </a:ln>
        </p:spPr>
      </p:pic>
      <p:sp>
        <p:nvSpPr>
          <p:cNvPr id="158" name="Textfeld 9"/>
          <p:cNvSpPr/>
          <p:nvPr/>
        </p:nvSpPr>
        <p:spPr>
          <a:xfrm>
            <a:off x="1058760" y="1940760"/>
            <a:ext cx="210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MOOD Metrics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9" name="Textfeld 11"/>
          <p:cNvSpPr/>
          <p:nvPr/>
        </p:nvSpPr>
        <p:spPr>
          <a:xfrm>
            <a:off x="1058760" y="4156920"/>
            <a:ext cx="2929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Cyclomatic Complexity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Testing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1" name="Picture 2" descr="Quellbild anzeigen"/>
          <p:cNvPicPr/>
          <p:nvPr/>
        </p:nvPicPr>
        <p:blipFill>
          <a:blip r:embed="rId1"/>
          <a:stretch/>
        </p:blipFill>
        <p:spPr>
          <a:xfrm>
            <a:off x="975240" y="2554200"/>
            <a:ext cx="1517400" cy="174924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4" descr="Quellbild anzeigen"/>
          <p:cNvPicPr/>
          <p:nvPr/>
        </p:nvPicPr>
        <p:blipFill>
          <a:blip r:embed="rId2"/>
          <a:stretch/>
        </p:blipFill>
        <p:spPr>
          <a:xfrm>
            <a:off x="3976920" y="3172320"/>
            <a:ext cx="2836440" cy="86616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8" descr="SeleniumHQ Browser Automation"/>
          <p:cNvPicPr/>
          <p:nvPr/>
        </p:nvPicPr>
        <p:blipFill>
          <a:blip r:embed="rId3"/>
          <a:stretch/>
        </p:blipFill>
        <p:spPr>
          <a:xfrm>
            <a:off x="7927560" y="2841120"/>
            <a:ext cx="1441800" cy="1506600"/>
          </a:xfrm>
          <a:prstGeom prst="rect">
            <a:avLst/>
          </a:prstGeom>
          <a:ln w="0">
            <a:noFill/>
          </a:ln>
        </p:spPr>
      </p:pic>
      <p:sp>
        <p:nvSpPr>
          <p:cNvPr id="164" name="Textfeld 14"/>
          <p:cNvSpPr/>
          <p:nvPr/>
        </p:nvSpPr>
        <p:spPr>
          <a:xfrm>
            <a:off x="835200" y="4303800"/>
            <a:ext cx="2188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Feature Files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Use-Case Testing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5" name="Textfeld 15"/>
          <p:cNvSpPr/>
          <p:nvPr/>
        </p:nvSpPr>
        <p:spPr>
          <a:xfrm>
            <a:off x="3907800" y="4111560"/>
            <a:ext cx="2929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Unit Testing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Backend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Textfeld 16"/>
          <p:cNvSpPr/>
          <p:nvPr/>
        </p:nvSpPr>
        <p:spPr>
          <a:xfrm>
            <a:off x="7824600" y="4348080"/>
            <a:ext cx="2929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Integration Testing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d9d9d9"/>
                </a:solidFill>
                <a:latin typeface="Century Gothic"/>
              </a:rPr>
              <a:t>Frontend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Century Gothic"/>
              </a:rPr>
              <a:t>CI/CD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Untertitel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CI/CD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0" name="Picture 2" descr="Quellbild anzeigen"/>
          <p:cNvPicPr/>
          <p:nvPr/>
        </p:nvPicPr>
        <p:blipFill>
          <a:blip r:embed="rId1"/>
          <a:stretch/>
        </p:blipFill>
        <p:spPr>
          <a:xfrm>
            <a:off x="1544040" y="4516560"/>
            <a:ext cx="1559880" cy="394560"/>
          </a:xfrm>
          <a:prstGeom prst="rect">
            <a:avLst/>
          </a:prstGeom>
          <a:ln w="0">
            <a:noFill/>
          </a:ln>
        </p:spPr>
      </p:pic>
      <p:sp>
        <p:nvSpPr>
          <p:cNvPr id="171" name="Pfeil: nach rechts 3"/>
          <p:cNvSpPr/>
          <p:nvPr/>
        </p:nvSpPr>
        <p:spPr>
          <a:xfrm>
            <a:off x="3407040" y="4566960"/>
            <a:ext cx="737640" cy="3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2" name="Picture 6" descr="Quellbild anzeigen"/>
          <p:cNvPicPr/>
          <p:nvPr/>
        </p:nvPicPr>
        <p:blipFill>
          <a:blip r:embed="rId2"/>
          <a:stretch/>
        </p:blipFill>
        <p:spPr>
          <a:xfrm>
            <a:off x="4853520" y="1879920"/>
            <a:ext cx="2015280" cy="1889280"/>
          </a:xfrm>
          <a:prstGeom prst="rect">
            <a:avLst/>
          </a:prstGeom>
          <a:ln w="0">
            <a:noFill/>
          </a:ln>
        </p:spPr>
      </p:pic>
      <p:sp>
        <p:nvSpPr>
          <p:cNvPr id="173" name="Geschweifte Klammer links 4"/>
          <p:cNvSpPr/>
          <p:nvPr/>
        </p:nvSpPr>
        <p:spPr>
          <a:xfrm rot="5400000">
            <a:off x="5597640" y="519840"/>
            <a:ext cx="534600" cy="699228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>
            <a:solidFill>
              <a:srgbClr val="052f61"/>
            </a:solidFill>
            <a:round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4" name="Picture 8" descr="Quellbild anzeigen"/>
          <p:cNvPicPr/>
          <p:nvPr/>
        </p:nvPicPr>
        <p:blipFill>
          <a:blip r:embed="rId3"/>
          <a:stretch/>
        </p:blipFill>
        <p:spPr>
          <a:xfrm>
            <a:off x="4447800" y="4372560"/>
            <a:ext cx="2603880" cy="7329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2" descr="Quellbild anzeigen"/>
          <p:cNvPicPr/>
          <p:nvPr/>
        </p:nvPicPr>
        <p:blipFill>
          <a:blip r:embed="rId4"/>
          <a:stretch/>
        </p:blipFill>
        <p:spPr>
          <a:xfrm>
            <a:off x="8136720" y="4462560"/>
            <a:ext cx="1993320" cy="588240"/>
          </a:xfrm>
          <a:prstGeom prst="rect">
            <a:avLst/>
          </a:prstGeom>
          <a:ln w="0">
            <a:noFill/>
          </a:ln>
        </p:spPr>
      </p:pic>
      <p:sp>
        <p:nvSpPr>
          <p:cNvPr id="176" name="Pfeil: nach rechts 17"/>
          <p:cNvSpPr/>
          <p:nvPr/>
        </p:nvSpPr>
        <p:spPr>
          <a:xfrm>
            <a:off x="7246800" y="4566960"/>
            <a:ext cx="737640" cy="3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14" descr=""/>
          <p:cNvPicPr/>
          <p:nvPr/>
        </p:nvPicPr>
        <p:blipFill>
          <a:blip r:embed="rId5"/>
          <a:stretch/>
        </p:blipFill>
        <p:spPr>
          <a:xfrm>
            <a:off x="1608480" y="5143680"/>
            <a:ext cx="143100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bd1ec"/>
            </a:gs>
            <a:gs pos="100000">
              <a:srgbClr val="06588e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6bd1ec"/>
              </a:gs>
              <a:gs pos="100000">
                <a:srgbClr val="06588e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2" name="Snip Diagonal Corner Rectangle 21"/>
          <p:cNvSpPr/>
          <p:nvPr/>
        </p:nvSpPr>
        <p:spPr>
          <a:xfrm>
            <a:off x="0" y="0"/>
            <a:ext cx="8129520" cy="6857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" name="Group 12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4" name="Straight Connector 13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" name="Straight Connector 14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6" name="Straight Connector 15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Straight Connector 16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Straight Connector 17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9" name="Titel 1"/>
          <p:cNvSpPr txBox="1"/>
          <p:nvPr/>
        </p:nvSpPr>
        <p:spPr>
          <a:xfrm>
            <a:off x="8588520" y="941400"/>
            <a:ext cx="3043440" cy="32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Agenda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88923843"/>
              </p:ext>
            </p:extLst>
          </p:nvPr>
        </p:nvGraphicFramePr>
        <p:xfrm>
          <a:off x="940680" y="941400"/>
          <a:ext cx="6190200" cy="476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6bd1ec"/>
              </a:gs>
              <a:gs pos="100000">
                <a:srgbClr val="06588e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itel 1"/>
          <p:cNvSpPr txBox="1"/>
          <p:nvPr/>
        </p:nvSpPr>
        <p:spPr>
          <a:xfrm>
            <a:off x="684360" y="685800"/>
            <a:ext cx="3746880" cy="489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Demo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Straight Connector 10"/>
          <p:cNvSpPr/>
          <p:nvPr/>
        </p:nvSpPr>
        <p:spPr>
          <a:xfrm>
            <a:off x="4650480" y="1532160"/>
            <a:ext cx="360" cy="3198960"/>
          </a:xfrm>
          <a:prstGeom prst="line">
            <a:avLst/>
          </a:prstGeom>
          <a:ln cap="rnd" w="19050">
            <a:solidFill>
              <a:srgbClr val="ffffff">
                <a:alpha val="6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4" descr="Play button | Kostenlose Icon"/>
          <p:cNvPicPr/>
          <p:nvPr/>
        </p:nvPicPr>
        <p:blipFill>
          <a:blip r:embed="rId1"/>
          <a:stretch/>
        </p:blipFill>
        <p:spPr>
          <a:xfrm>
            <a:off x="4975200" y="1732320"/>
            <a:ext cx="3059280" cy="30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Vision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Inhaltsplatzhalter 2"/>
          <p:cNvSpPr txBox="1"/>
          <p:nvPr/>
        </p:nvSpPr>
        <p:spPr>
          <a:xfrm>
            <a:off x="835200" y="210024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Online Flashcard Application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Prevent exmatriculation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Create, Edit, Show and Delete decks with flashcards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User Login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Form groups with friends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Share your decks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f496f"/>
                </a:solidFill>
                <a:latin typeface="Century Gothic"/>
              </a:rPr>
              <a:t>Compete with others (Gamification)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Century Gothic"/>
              </a:rPr>
              <a:t>Project Management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Untertitel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Project Management - Team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Inhaltsplatzhalter 2"/>
          <p:cNvSpPr txBox="1"/>
          <p:nvPr/>
        </p:nvSpPr>
        <p:spPr>
          <a:xfrm>
            <a:off x="835200" y="2100240"/>
            <a:ext cx="10947240" cy="361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Luca Adams (Frontend / Backend) – Designer &amp; Implementer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Leonhard Stengel (Frontend / Backend) – Business Designer &amp; Requirements Specifier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Franz Nitz (Frontend / Backend) – Test Designer &amp; Tech Writer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Justin Gottfried (Backend) – Project Manager &amp; Configuration Manager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Project Management – Tools</a:t>
            </a:r>
            <a:br/>
            <a:r>
              <a:rPr b="0" lang="de-DE" sz="2800" spc="-1" strike="noStrike" cap="all">
                <a:solidFill>
                  <a:srgbClr val="d9d9d9"/>
                </a:solidFill>
                <a:latin typeface="Century Gothic"/>
              </a:rPr>
              <a:t>Youtrack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7" name="Grafik 6" descr="Ein Bild, das Tex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18320" y="2705040"/>
            <a:ext cx="3915360" cy="3886560"/>
          </a:xfrm>
          <a:prstGeom prst="rect">
            <a:avLst/>
          </a:prstGeom>
          <a:ln w="0">
            <a:noFill/>
          </a:ln>
        </p:spPr>
      </p:pic>
      <p:pic>
        <p:nvPicPr>
          <p:cNvPr id="118" name="Grafik 16" descr=""/>
          <p:cNvPicPr/>
          <p:nvPr/>
        </p:nvPicPr>
        <p:blipFill>
          <a:blip r:embed="rId2"/>
          <a:stretch/>
        </p:blipFill>
        <p:spPr>
          <a:xfrm>
            <a:off x="6211080" y="1465560"/>
            <a:ext cx="5562360" cy="1549440"/>
          </a:xfrm>
          <a:prstGeom prst="rect">
            <a:avLst/>
          </a:prstGeom>
          <a:ln w="0">
            <a:noFill/>
          </a:ln>
        </p:spPr>
      </p:pic>
      <p:pic>
        <p:nvPicPr>
          <p:cNvPr id="119" name="Inhaltsplatzhalter 24" descr=""/>
          <p:cNvPicPr/>
          <p:nvPr/>
        </p:nvPicPr>
        <p:blipFill>
          <a:blip r:embed="rId3"/>
          <a:stretch/>
        </p:blipFill>
        <p:spPr>
          <a:xfrm>
            <a:off x="5245200" y="3224160"/>
            <a:ext cx="6181560" cy="34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Project Management – Tools</a:t>
            </a:r>
            <a:br/>
            <a:r>
              <a:rPr b="0" lang="de-DE" sz="2800" spc="-1" strike="noStrike" cap="all">
                <a:solidFill>
                  <a:srgbClr val="d9d9d9"/>
                </a:solidFill>
                <a:latin typeface="Century Gothic"/>
              </a:rPr>
              <a:t>GitHub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Inhaltsplatzhalter 3"/>
          <p:cNvSpPr txBox="1"/>
          <p:nvPr/>
        </p:nvSpPr>
        <p:spPr>
          <a:xfrm>
            <a:off x="835200" y="210024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Version Control System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Quality Assurance – Code Reviews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22" name="Grafik 6" descr=""/>
          <p:cNvPicPr/>
          <p:nvPr/>
        </p:nvPicPr>
        <p:blipFill>
          <a:blip r:embed="rId1"/>
          <a:stretch/>
        </p:blipFill>
        <p:spPr>
          <a:xfrm>
            <a:off x="835200" y="3073680"/>
            <a:ext cx="7977600" cy="329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Century Gothic"/>
              </a:rPr>
              <a:t>Project Management – Tools</a:t>
            </a:r>
            <a:br/>
            <a:r>
              <a:rPr b="0" lang="de-DE" sz="2800" spc="-1" strike="noStrike" cap="all">
                <a:solidFill>
                  <a:srgbClr val="d9d9d9"/>
                </a:solidFill>
                <a:latin typeface="Century Gothic"/>
              </a:rPr>
              <a:t>Wordpress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Inhaltsplatzhalter 3"/>
          <p:cNvSpPr txBox="1"/>
          <p:nvPr/>
        </p:nvSpPr>
        <p:spPr>
          <a:xfrm>
            <a:off x="835200" y="210024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Blogposts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Showing latest progress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f496f"/>
                </a:solidFill>
                <a:latin typeface="Century Gothic"/>
              </a:rPr>
              <a:t>Knowledge Base (like Confluence)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25" name="Grafik 7" descr="Ein Bild, das Tex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649560" y="1859040"/>
            <a:ext cx="4706640" cy="462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 1"/>
          <p:cNvSpPr txBox="1"/>
          <p:nvPr/>
        </p:nvSpPr>
        <p:spPr>
          <a:xfrm>
            <a:off x="835200" y="59328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 cap="all">
                <a:solidFill>
                  <a:srgbClr val="ffffff"/>
                </a:solidFill>
                <a:latin typeface="Century Gothic"/>
              </a:rPr>
              <a:t>Agile Development - SCRUM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Inhaltsplatzhalter 3"/>
          <p:cNvSpPr txBox="1"/>
          <p:nvPr/>
        </p:nvSpPr>
        <p:spPr>
          <a:xfrm>
            <a:off x="835200" y="210024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28" name="Grafik 5" descr=""/>
          <p:cNvPicPr/>
          <p:nvPr/>
        </p:nvPicPr>
        <p:blipFill>
          <a:blip r:embed="rId1"/>
          <a:stretch/>
        </p:blipFill>
        <p:spPr>
          <a:xfrm>
            <a:off x="835200" y="1698120"/>
            <a:ext cx="10120320" cy="50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LibreOffice/7.1.4.2$Windows_X86_64 LibreOffice_project/a529a4fab45b75fefc5b6226684193eb000654f6</Application>
  <AppVersion>15.0000</AppVersion>
  <Words>347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2020-12-06T16:25:11Z</dcterms:created>
  <dc:creator>Justin Gottfried</dc:creator>
  <dc:description/>
  <dc:language>de-DE</dc:language>
  <cp:lastModifiedBy/>
  <dcterms:modified xsi:type="dcterms:W3CDTF">2021-06-15T09:35:37Z</dcterms:modified>
  <cp:revision>17</cp:revision>
  <dc:subject/>
  <dc:title>Out-Of-Memory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20</vt:i4>
  </property>
</Properties>
</file>