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What is React JS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 JS is a JavaScript Library for building front end application or user interfaces (UI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allows us to create reusable UI components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Component - Components are the building blocks of any React app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It is created by Facebook.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Advantages of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Reusable Components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Source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Efficient and Fast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Works in Browser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Large Community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1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Rahul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052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Sonam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388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Sumit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5438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Jyoti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1279712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smtClean="0"/>
              <a:t>Rahul</a:t>
            </a:r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18240" y="1279712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err="1" smtClean="0"/>
              <a:t>Sonam</a:t>
            </a:r>
            <a:endParaRPr lang="en-US" sz="1200" dirty="0" smtClean="0"/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27635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err="1" smtClean="0"/>
              <a:t>Sumit</a:t>
            </a:r>
            <a:endParaRPr lang="en-US" sz="1200" dirty="0" smtClean="0"/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1292652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err="1" smtClean="0"/>
              <a:t>Jyoti</a:t>
            </a:r>
            <a:endParaRPr lang="en-US" sz="1200" dirty="0" smtClean="0"/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71600" y="257175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Rahul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029083"/>
            <a:ext cx="12192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Customer</a:t>
            </a:r>
          </a:p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smtClean="0"/>
              <a:t>Name</a:t>
            </a:r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Sonam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6388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Sumit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438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Jyoti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219200" y="40334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&lt;customer name=‘Rahul’ /&gt;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334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&lt;customer name=‘</a:t>
            </a:r>
            <a:r>
              <a:rPr lang="en-US" sz="1200" dirty="0" err="1" smtClean="0"/>
              <a:t>Sonam</a:t>
            </a:r>
            <a:r>
              <a:rPr lang="en-US" sz="1200" dirty="0" smtClean="0"/>
              <a:t>’ /&gt;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40473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&lt;customer name=‘</a:t>
            </a:r>
            <a:r>
              <a:rPr lang="en-US" sz="1200" dirty="0" err="1" smtClean="0"/>
              <a:t>Sumit</a:t>
            </a:r>
            <a:r>
              <a:rPr lang="en-US" sz="1200" dirty="0" smtClean="0"/>
              <a:t>’ /&gt;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62800" y="40334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&lt;customer name=‘</a:t>
            </a:r>
            <a:r>
              <a:rPr lang="en-US" sz="1200" dirty="0" err="1" smtClean="0"/>
              <a:t>Jyoti</a:t>
            </a:r>
            <a:r>
              <a:rPr lang="en-US" sz="1200" dirty="0" smtClean="0"/>
              <a:t>’ /&gt;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898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155</Words>
  <Application>Microsoft Office PowerPoint</Application>
  <PresentationFormat>On-screen Show (16:9)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is React JS</vt:lpstr>
      <vt:lpstr>Advantages of ReactJS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18</cp:revision>
  <dcterms:created xsi:type="dcterms:W3CDTF">2006-08-16T00:00:00Z</dcterms:created>
  <dcterms:modified xsi:type="dcterms:W3CDTF">2019-02-05T08:29:10Z</dcterms:modified>
</cp:coreProperties>
</file>