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1" r:id="rId4"/>
    <p:sldId id="262" r:id="rId5"/>
    <p:sldId id="258" r:id="rId6"/>
    <p:sldId id="259" r:id="rId7"/>
    <p:sldId id="263" r:id="rId8"/>
    <p:sldId id="260" r:id="rId9"/>
    <p:sldId id="264" r:id="rId10"/>
    <p:sldId id="274" r:id="rId11"/>
    <p:sldId id="275" r:id="rId12"/>
    <p:sldId id="265" r:id="rId13"/>
    <p:sldId id="276" r:id="rId14"/>
    <p:sldId id="277" r:id="rId15"/>
    <p:sldId id="278" r:id="rId16"/>
    <p:sldId id="266" r:id="rId17"/>
    <p:sldId id="267" r:id="rId18"/>
    <p:sldId id="268" r:id="rId19"/>
    <p:sldId id="269" r:id="rId20"/>
    <p:sldId id="272" r:id="rId21"/>
    <p:sldId id="273" r:id="rId22"/>
    <p:sldId id="270" r:id="rId23"/>
    <p:sldId id="279" r:id="rId24"/>
    <p:sldId id="280"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566572-9F1C-4601-A63D-F190FA2FDDF6}" type="datetimeFigureOut">
              <a:rPr lang="en-GB" smtClean="0"/>
              <a:t>19/11/2018</a:t>
            </a:fld>
            <a:endParaRPr lang="en-GB"/>
          </a:p>
        </p:txBody>
      </p:sp>
      <p:sp>
        <p:nvSpPr>
          <p:cNvPr id="5" name="Footer Placeholder 4"/>
          <p:cNvSpPr>
            <a:spLocks noGrp="1"/>
          </p:cNvSpPr>
          <p:nvPr>
            <p:ph type="ftr" sz="quarter" idx="11"/>
          </p:nvPr>
        </p:nvSpPr>
        <p:spPr>
          <a:xfrm>
            <a:off x="2416500" y="329307"/>
            <a:ext cx="4973915" cy="309201"/>
          </a:xfrm>
        </p:spPr>
        <p:txBody>
          <a:bodyPr/>
          <a:lstStyle/>
          <a:p>
            <a:endParaRPr lang="en-GB"/>
          </a:p>
        </p:txBody>
      </p:sp>
      <p:sp>
        <p:nvSpPr>
          <p:cNvPr id="6" name="Slide Number Placeholder 5"/>
          <p:cNvSpPr>
            <a:spLocks noGrp="1"/>
          </p:cNvSpPr>
          <p:nvPr>
            <p:ph type="sldNum" sz="quarter" idx="12"/>
          </p:nvPr>
        </p:nvSpPr>
        <p:spPr>
          <a:xfrm>
            <a:off x="1437664" y="798973"/>
            <a:ext cx="811019" cy="503578"/>
          </a:xfrm>
        </p:spPr>
        <p:txBody>
          <a:bodyPr/>
          <a:lstStyle/>
          <a:p>
            <a:fld id="{D8CBC28F-281F-4DAF-9925-A3E9F5EAD2EB}" type="slidenum">
              <a:rPr lang="en-GB" smtClean="0"/>
              <a:t>‹#›</a:t>
            </a:fld>
            <a:endParaRPr lang="en-GB"/>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1018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566572-9F1C-4601-A63D-F190FA2FDDF6}" type="datetimeFigureOut">
              <a:rPr lang="en-GB" smtClean="0"/>
              <a:t>19/11/2018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8CBC28F-281F-4DAF-9925-A3E9F5EAD2EB}" type="slidenum">
              <a:rPr lang="en-GB" smtClean="0"/>
              <a:t>‹#›</a:t>
            </a:fld>
            <a:endParaRPr lang="en-GB"/>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9108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566572-9F1C-4601-A63D-F190FA2FDDF6}" type="datetimeFigureOut">
              <a:rPr lang="en-GB" smtClean="0"/>
              <a:t>19/11/2018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8CBC28F-281F-4DAF-9925-A3E9F5EAD2EB}" type="slidenum">
              <a:rPr lang="en-GB" smtClean="0"/>
              <a:t>‹#›</a:t>
            </a:fld>
            <a:endParaRPr lang="en-GB"/>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8365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566572-9F1C-4601-A63D-F190FA2FDDF6}" type="datetimeFigureOut">
              <a:rPr lang="en-GB" smtClean="0"/>
              <a:t>19/11/2018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8CBC28F-281F-4DAF-9925-A3E9F5EAD2EB}" type="slidenum">
              <a:rPr lang="en-GB" smtClean="0"/>
              <a:t>‹#›</a:t>
            </a:fld>
            <a:endParaRPr lang="en-GB"/>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8278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566572-9F1C-4601-A63D-F190FA2FDDF6}" type="datetimeFigureOut">
              <a:rPr lang="en-GB" smtClean="0"/>
              <a:t>19/11/2018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8CBC28F-281F-4DAF-9925-A3E9F5EAD2EB}" type="slidenum">
              <a:rPr lang="en-GB" smtClean="0"/>
              <a:t>‹#›</a:t>
            </a:fld>
            <a:endParaRPr lang="en-GB"/>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0167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566572-9F1C-4601-A63D-F190FA2FDDF6}" type="datetimeFigureOut">
              <a:rPr lang="en-GB" smtClean="0"/>
              <a:t>19/11/2018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8CBC28F-281F-4DAF-9925-A3E9F5EAD2EB}" type="slidenum">
              <a:rPr lang="en-GB" smtClean="0"/>
              <a:t>‹#›</a:t>
            </a:fld>
            <a:endParaRPr lang="en-GB"/>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8398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566572-9F1C-4601-A63D-F190FA2FDDF6}" type="datetimeFigureOut">
              <a:rPr lang="en-GB" smtClean="0"/>
              <a:t>19/11/2018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8CBC28F-281F-4DAF-9925-A3E9F5EAD2EB}" type="slidenum">
              <a:rPr lang="en-GB" smtClean="0"/>
              <a:t>‹#›</a:t>
            </a:fld>
            <a:endParaRPr lang="en-GB"/>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6602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566572-9F1C-4601-A63D-F190FA2FDDF6}" type="datetimeFigureOut">
              <a:rPr lang="en-GB" smtClean="0"/>
              <a:t>19/11/2018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8CBC28F-281F-4DAF-9925-A3E9F5EAD2EB}" type="slidenum">
              <a:rPr lang="en-GB" smtClean="0"/>
              <a:t>‹#›</a:t>
            </a:fld>
            <a:endParaRPr lang="en-GB"/>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1246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566572-9F1C-4601-A63D-F190FA2FDDF6}" type="datetimeFigureOut">
              <a:rPr lang="en-GB" smtClean="0"/>
              <a:t>19/11/2018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8CBC28F-281F-4DAF-9925-A3E9F5EAD2EB}" type="slidenum">
              <a:rPr lang="en-GB" smtClean="0"/>
              <a:t>‹#›</a:t>
            </a:fld>
            <a:endParaRPr lang="en-GB"/>
          </a:p>
        </p:txBody>
      </p:sp>
    </p:spTree>
    <p:extLst>
      <p:ext uri="{BB962C8B-B14F-4D97-AF65-F5344CB8AC3E}">
        <p14:creationId xmlns:p14="http://schemas.microsoft.com/office/powerpoint/2010/main" val="308283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A566572-9F1C-4601-A63D-F190FA2FDDF6}" type="datetimeFigureOut">
              <a:rPr lang="en-GB" smtClean="0"/>
              <a:t>19/11/2018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8CBC28F-281F-4DAF-9925-A3E9F5EAD2EB}" type="slidenum">
              <a:rPr lang="en-GB" smtClean="0"/>
              <a:t>‹#›</a:t>
            </a:fld>
            <a:endParaRPr lang="en-GB"/>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1738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A566572-9F1C-4601-A63D-F190FA2FDDF6}" type="datetimeFigureOut">
              <a:rPr lang="en-GB" smtClean="0"/>
              <a:t>19/11/2018</a:t>
            </a:fld>
            <a:endParaRPr lang="en-GB"/>
          </a:p>
        </p:txBody>
      </p:sp>
      <p:sp>
        <p:nvSpPr>
          <p:cNvPr id="6" name="Footer Placeholder 5"/>
          <p:cNvSpPr>
            <a:spLocks noGrp="1"/>
          </p:cNvSpPr>
          <p:nvPr>
            <p:ph type="ftr" sz="quarter" idx="11"/>
          </p:nvPr>
        </p:nvSpPr>
        <p:spPr>
          <a:xfrm>
            <a:off x="1447382" y="318640"/>
            <a:ext cx="5541004" cy="320931"/>
          </a:xfrm>
        </p:spPr>
        <p:txBody>
          <a:bodyPr/>
          <a:lstStyle/>
          <a:p>
            <a:endParaRPr lang="en-GB"/>
          </a:p>
        </p:txBody>
      </p:sp>
      <p:sp>
        <p:nvSpPr>
          <p:cNvPr id="7" name="Slide Number Placeholder 6"/>
          <p:cNvSpPr>
            <a:spLocks noGrp="1"/>
          </p:cNvSpPr>
          <p:nvPr>
            <p:ph type="sldNum" sz="quarter" idx="12"/>
          </p:nvPr>
        </p:nvSpPr>
        <p:spPr/>
        <p:txBody>
          <a:bodyPr/>
          <a:lstStyle/>
          <a:p>
            <a:fld id="{D8CBC28F-281F-4DAF-9925-A3E9F5EAD2EB}" type="slidenum">
              <a:rPr lang="en-GB" smtClean="0"/>
              <a:t>‹#›</a:t>
            </a:fld>
            <a:endParaRPr lang="en-GB"/>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5308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A566572-9F1C-4601-A63D-F190FA2FDDF6}" type="datetimeFigureOut">
              <a:rPr lang="en-GB" smtClean="0"/>
              <a:t>19/11/2018</a:t>
            </a:fld>
            <a:endParaRPr lang="en-GB"/>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8CBC28F-281F-4DAF-9925-A3E9F5EAD2EB}" type="slidenum">
              <a:rPr lang="en-GB" smtClean="0"/>
              <a:t>‹#›</a:t>
            </a:fld>
            <a:endParaRPr lang="en-GB"/>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76247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gif"/><Relationship Id="rId4" Type="http://schemas.openxmlformats.org/officeDocument/2006/relationships/image" Target="../media/image13.png"/><Relationship Id="rId9"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C46CC-2B95-4F19-9090-50E64762A6C9}"/>
              </a:ext>
            </a:extLst>
          </p:cNvPr>
          <p:cNvSpPr>
            <a:spLocks noGrp="1"/>
          </p:cNvSpPr>
          <p:nvPr>
            <p:ph type="ctrTitle"/>
          </p:nvPr>
        </p:nvSpPr>
        <p:spPr/>
        <p:txBody>
          <a:bodyPr/>
          <a:lstStyle/>
          <a:p>
            <a:r>
              <a:rPr lang="en-GB" dirty="0"/>
              <a:t>Out Of Time: 			The Game</a:t>
            </a:r>
          </a:p>
        </p:txBody>
      </p:sp>
      <p:sp>
        <p:nvSpPr>
          <p:cNvPr id="3" name="Subtitle 2">
            <a:extLst>
              <a:ext uri="{FF2B5EF4-FFF2-40B4-BE49-F238E27FC236}">
                <a16:creationId xmlns:a16="http://schemas.microsoft.com/office/drawing/2014/main" id="{74781216-86E2-47B6-A689-1FCF90ECB382}"/>
              </a:ext>
            </a:extLst>
          </p:cNvPr>
          <p:cNvSpPr>
            <a:spLocks noGrp="1"/>
          </p:cNvSpPr>
          <p:nvPr>
            <p:ph type="subTitle" idx="1"/>
          </p:nvPr>
        </p:nvSpPr>
        <p:spPr/>
        <p:txBody>
          <a:bodyPr>
            <a:normAutofit fontScale="62500" lnSpcReduction="20000"/>
          </a:bodyPr>
          <a:lstStyle/>
          <a:p>
            <a:r>
              <a:rPr lang="en-GB" dirty="0"/>
              <a:t>B00349622 – Kieran Lewis</a:t>
            </a:r>
          </a:p>
          <a:p>
            <a:r>
              <a:rPr lang="en-GB" dirty="0"/>
              <a:t>B00349036 – Steven Benson</a:t>
            </a:r>
          </a:p>
          <a:p>
            <a:r>
              <a:rPr lang="en-GB" dirty="0"/>
              <a:t>B00357866 – Angelika Kolodziej</a:t>
            </a:r>
          </a:p>
        </p:txBody>
      </p:sp>
    </p:spTree>
    <p:extLst>
      <p:ext uri="{BB962C8B-B14F-4D97-AF65-F5344CB8AC3E}">
        <p14:creationId xmlns:p14="http://schemas.microsoft.com/office/powerpoint/2010/main" val="3248224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50004-734C-4F6E-8630-21649634C58C}"/>
              </a:ext>
            </a:extLst>
          </p:cNvPr>
          <p:cNvSpPr>
            <a:spLocks noGrp="1"/>
          </p:cNvSpPr>
          <p:nvPr>
            <p:ph type="title"/>
          </p:nvPr>
        </p:nvSpPr>
        <p:spPr/>
        <p:txBody>
          <a:bodyPr/>
          <a:lstStyle/>
          <a:p>
            <a:r>
              <a:rPr lang="en-GB" dirty="0"/>
              <a:t>Level Design – Level 1 and 2</a:t>
            </a:r>
          </a:p>
        </p:txBody>
      </p:sp>
      <p:pic>
        <p:nvPicPr>
          <p:cNvPr id="5" name="Content Placeholder 4">
            <a:extLst>
              <a:ext uri="{FF2B5EF4-FFF2-40B4-BE49-F238E27FC236}">
                <a16:creationId xmlns:a16="http://schemas.microsoft.com/office/drawing/2014/main" id="{93840264-38D6-425F-8991-1FEDB4C32E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83" y="2049064"/>
            <a:ext cx="12218083" cy="2194462"/>
          </a:xfrm>
        </p:spPr>
      </p:pic>
      <p:pic>
        <p:nvPicPr>
          <p:cNvPr id="7" name="Picture 6">
            <a:extLst>
              <a:ext uri="{FF2B5EF4-FFF2-40B4-BE49-F238E27FC236}">
                <a16:creationId xmlns:a16="http://schemas.microsoft.com/office/drawing/2014/main" id="{A94636D1-61B5-44E7-9644-9E09AD48E3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95523"/>
            <a:ext cx="12192000" cy="2162477"/>
          </a:xfrm>
          <a:prstGeom prst="rect">
            <a:avLst/>
          </a:prstGeom>
        </p:spPr>
      </p:pic>
    </p:spTree>
    <p:extLst>
      <p:ext uri="{BB962C8B-B14F-4D97-AF65-F5344CB8AC3E}">
        <p14:creationId xmlns:p14="http://schemas.microsoft.com/office/powerpoint/2010/main" val="1014270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5E03D-E791-45BD-B568-5708329F8AFE}"/>
              </a:ext>
            </a:extLst>
          </p:cNvPr>
          <p:cNvSpPr>
            <a:spLocks noGrp="1"/>
          </p:cNvSpPr>
          <p:nvPr>
            <p:ph type="title"/>
          </p:nvPr>
        </p:nvSpPr>
        <p:spPr/>
        <p:txBody>
          <a:bodyPr/>
          <a:lstStyle/>
          <a:p>
            <a:r>
              <a:rPr lang="en-GB" dirty="0"/>
              <a:t>Level Design – Level 3 and 4</a:t>
            </a:r>
          </a:p>
        </p:txBody>
      </p:sp>
      <p:pic>
        <p:nvPicPr>
          <p:cNvPr id="5" name="Content Placeholder 4">
            <a:extLst>
              <a:ext uri="{FF2B5EF4-FFF2-40B4-BE49-F238E27FC236}">
                <a16:creationId xmlns:a16="http://schemas.microsoft.com/office/drawing/2014/main" id="{D49D08C0-8322-4FB2-9ABD-64C22FB0E7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853753"/>
            <a:ext cx="12192000" cy="2158953"/>
          </a:xfrm>
        </p:spPr>
      </p:pic>
      <p:pic>
        <p:nvPicPr>
          <p:cNvPr id="7" name="Picture 6">
            <a:extLst>
              <a:ext uri="{FF2B5EF4-FFF2-40B4-BE49-F238E27FC236}">
                <a16:creationId xmlns:a16="http://schemas.microsoft.com/office/drawing/2014/main" id="{BEE8E12C-3E60-401E-93FF-AA18DA5E29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51" y="4229923"/>
            <a:ext cx="12174649" cy="2628077"/>
          </a:xfrm>
          <a:prstGeom prst="rect">
            <a:avLst/>
          </a:prstGeom>
        </p:spPr>
      </p:pic>
    </p:spTree>
    <p:extLst>
      <p:ext uri="{BB962C8B-B14F-4D97-AF65-F5344CB8AC3E}">
        <p14:creationId xmlns:p14="http://schemas.microsoft.com/office/powerpoint/2010/main" val="2468932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6A5CF-9809-4EBC-87E5-F46FFEBBFAFE}"/>
              </a:ext>
            </a:extLst>
          </p:cNvPr>
          <p:cNvSpPr>
            <a:spLocks noGrp="1"/>
          </p:cNvSpPr>
          <p:nvPr>
            <p:ph type="title"/>
          </p:nvPr>
        </p:nvSpPr>
        <p:spPr/>
        <p:txBody>
          <a:bodyPr/>
          <a:lstStyle/>
          <a:p>
            <a:r>
              <a:rPr lang="en-GB" dirty="0"/>
              <a:t>Game Implementation</a:t>
            </a:r>
          </a:p>
        </p:txBody>
      </p:sp>
      <p:sp>
        <p:nvSpPr>
          <p:cNvPr id="3" name="Content Placeholder 2">
            <a:extLst>
              <a:ext uri="{FF2B5EF4-FFF2-40B4-BE49-F238E27FC236}">
                <a16:creationId xmlns:a16="http://schemas.microsoft.com/office/drawing/2014/main" id="{A3713AF3-A16D-42D1-8B26-D7D4779B4D01}"/>
              </a:ext>
            </a:extLst>
          </p:cNvPr>
          <p:cNvSpPr>
            <a:spLocks noGrp="1"/>
          </p:cNvSpPr>
          <p:nvPr>
            <p:ph idx="1"/>
          </p:nvPr>
        </p:nvSpPr>
        <p:spPr/>
        <p:txBody>
          <a:bodyPr>
            <a:normAutofit fontScale="85000" lnSpcReduction="10000"/>
          </a:bodyPr>
          <a:lstStyle/>
          <a:p>
            <a:r>
              <a:rPr lang="en-GB" dirty="0"/>
              <a:t>For development we went with the Agile Development route. For the game it has worked extremely well</a:t>
            </a:r>
          </a:p>
          <a:p>
            <a:r>
              <a:rPr lang="en-GB" dirty="0"/>
              <a:t>Kieran coded the game and developed small segments each day or two, tested them and either removed or added it to the overall structure.</a:t>
            </a:r>
          </a:p>
          <a:p>
            <a:r>
              <a:rPr lang="en-GB" dirty="0"/>
              <a:t>Sent early alphas to the team and friends to play to test how something functioned</a:t>
            </a:r>
          </a:p>
          <a:p>
            <a:r>
              <a:rPr lang="en-GB" dirty="0"/>
              <a:t>The original idea never really changed between idea and implementation </a:t>
            </a:r>
          </a:p>
          <a:p>
            <a:r>
              <a:rPr lang="en-GB" dirty="0"/>
              <a:t>Most of the assets were created between Angelika and Steven</a:t>
            </a:r>
          </a:p>
          <a:p>
            <a:r>
              <a:rPr lang="en-GB" dirty="0"/>
              <a:t>Originally we had it decided that we would create each level together as a team but the art work was taking longer than expected and Kieran was moving fast with the coding so we had to move forward and then go back when the art work was finished</a:t>
            </a:r>
          </a:p>
        </p:txBody>
      </p:sp>
    </p:spTree>
    <p:extLst>
      <p:ext uri="{BB962C8B-B14F-4D97-AF65-F5344CB8AC3E}">
        <p14:creationId xmlns:p14="http://schemas.microsoft.com/office/powerpoint/2010/main" val="176812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6D0D1-03CF-4F5E-B29E-027BB2ECD28D}"/>
              </a:ext>
            </a:extLst>
          </p:cNvPr>
          <p:cNvSpPr>
            <a:spLocks noGrp="1"/>
          </p:cNvSpPr>
          <p:nvPr>
            <p:ph type="title"/>
          </p:nvPr>
        </p:nvSpPr>
        <p:spPr/>
        <p:txBody>
          <a:bodyPr/>
          <a:lstStyle/>
          <a:p>
            <a:r>
              <a:rPr lang="en-GB" dirty="0"/>
              <a:t>Game Implementation - scripts</a:t>
            </a:r>
          </a:p>
        </p:txBody>
      </p:sp>
      <p:sp>
        <p:nvSpPr>
          <p:cNvPr id="3" name="Content Placeholder 2">
            <a:extLst>
              <a:ext uri="{FF2B5EF4-FFF2-40B4-BE49-F238E27FC236}">
                <a16:creationId xmlns:a16="http://schemas.microsoft.com/office/drawing/2014/main" id="{96C58452-C5B3-4240-BBE8-8BFCC9AF329E}"/>
              </a:ext>
            </a:extLst>
          </p:cNvPr>
          <p:cNvSpPr>
            <a:spLocks noGrp="1"/>
          </p:cNvSpPr>
          <p:nvPr>
            <p:ph idx="1"/>
          </p:nvPr>
        </p:nvSpPr>
        <p:spPr/>
        <p:txBody>
          <a:bodyPr/>
          <a:lstStyle/>
          <a:p>
            <a:r>
              <a:rPr lang="en-GB" dirty="0"/>
              <a:t>There are currently 28 scripts that make up the game. Some are duplicates to work with certain left and right animation and some are extremely fundamental on to how the game functions</a:t>
            </a:r>
          </a:p>
          <a:p>
            <a:r>
              <a:rPr lang="en-GB" dirty="0"/>
              <a:t>Only 2 scripts weren’t written by me</a:t>
            </a:r>
          </a:p>
        </p:txBody>
      </p:sp>
    </p:spTree>
    <p:extLst>
      <p:ext uri="{BB962C8B-B14F-4D97-AF65-F5344CB8AC3E}">
        <p14:creationId xmlns:p14="http://schemas.microsoft.com/office/powerpoint/2010/main" val="1697798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940A8-1214-47E8-8184-C5B3DD12B9F5}"/>
              </a:ext>
            </a:extLst>
          </p:cNvPr>
          <p:cNvSpPr>
            <a:spLocks noGrp="1"/>
          </p:cNvSpPr>
          <p:nvPr>
            <p:ph type="title"/>
          </p:nvPr>
        </p:nvSpPr>
        <p:spPr/>
        <p:txBody>
          <a:bodyPr/>
          <a:lstStyle/>
          <a:p>
            <a:r>
              <a:rPr lang="en-GB" dirty="0"/>
              <a:t>Game Implementation – scripts Continued</a:t>
            </a:r>
          </a:p>
        </p:txBody>
      </p:sp>
      <p:pic>
        <p:nvPicPr>
          <p:cNvPr id="4" name="Content Placeholder 3">
            <a:extLst>
              <a:ext uri="{FF2B5EF4-FFF2-40B4-BE49-F238E27FC236}">
                <a16:creationId xmlns:a16="http://schemas.microsoft.com/office/drawing/2014/main" id="{949AF9A3-5618-4FD6-83B5-7B438F3C50FB}"/>
              </a:ext>
            </a:extLst>
          </p:cNvPr>
          <p:cNvPicPr>
            <a:picLocks noGrp="1" noChangeAspect="1"/>
          </p:cNvPicPr>
          <p:nvPr>
            <p:ph idx="1"/>
          </p:nvPr>
        </p:nvPicPr>
        <p:blipFill>
          <a:blip r:embed="rId2"/>
          <a:stretch>
            <a:fillRect/>
          </a:stretch>
        </p:blipFill>
        <p:spPr>
          <a:xfrm>
            <a:off x="-1" y="1853754"/>
            <a:ext cx="5465321" cy="2993454"/>
          </a:xfrm>
          <a:prstGeom prst="rect">
            <a:avLst/>
          </a:prstGeom>
        </p:spPr>
      </p:pic>
      <p:pic>
        <p:nvPicPr>
          <p:cNvPr id="5" name="Picture 4">
            <a:extLst>
              <a:ext uri="{FF2B5EF4-FFF2-40B4-BE49-F238E27FC236}">
                <a16:creationId xmlns:a16="http://schemas.microsoft.com/office/drawing/2014/main" id="{CA61BC9B-BC19-485F-A11B-D882BDA2BE3F}"/>
              </a:ext>
            </a:extLst>
          </p:cNvPr>
          <p:cNvPicPr>
            <a:picLocks noChangeAspect="1"/>
          </p:cNvPicPr>
          <p:nvPr/>
        </p:nvPicPr>
        <p:blipFill>
          <a:blip r:embed="rId3"/>
          <a:stretch>
            <a:fillRect/>
          </a:stretch>
        </p:blipFill>
        <p:spPr>
          <a:xfrm>
            <a:off x="5465320" y="1853754"/>
            <a:ext cx="6726680" cy="2993454"/>
          </a:xfrm>
          <a:prstGeom prst="rect">
            <a:avLst/>
          </a:prstGeom>
        </p:spPr>
      </p:pic>
    </p:spTree>
    <p:extLst>
      <p:ext uri="{BB962C8B-B14F-4D97-AF65-F5344CB8AC3E}">
        <p14:creationId xmlns:p14="http://schemas.microsoft.com/office/powerpoint/2010/main" val="282015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39B67-CFED-4B05-8589-43427CF532A5}"/>
              </a:ext>
            </a:extLst>
          </p:cNvPr>
          <p:cNvSpPr>
            <a:spLocks noGrp="1"/>
          </p:cNvSpPr>
          <p:nvPr>
            <p:ph type="title"/>
          </p:nvPr>
        </p:nvSpPr>
        <p:spPr/>
        <p:txBody>
          <a:bodyPr/>
          <a:lstStyle/>
          <a:p>
            <a:r>
              <a:rPr lang="en-GB" dirty="0"/>
              <a:t>Game Implementation - Assets</a:t>
            </a:r>
          </a:p>
        </p:txBody>
      </p:sp>
      <p:sp>
        <p:nvSpPr>
          <p:cNvPr id="3" name="Content Placeholder 2">
            <a:extLst>
              <a:ext uri="{FF2B5EF4-FFF2-40B4-BE49-F238E27FC236}">
                <a16:creationId xmlns:a16="http://schemas.microsoft.com/office/drawing/2014/main" id="{96A55F55-D852-4D43-B9E5-357CDBE6C577}"/>
              </a:ext>
            </a:extLst>
          </p:cNvPr>
          <p:cNvSpPr>
            <a:spLocks noGrp="1"/>
          </p:cNvSpPr>
          <p:nvPr>
            <p:ph idx="1"/>
          </p:nvPr>
        </p:nvSpPr>
        <p:spPr/>
        <p:txBody>
          <a:bodyPr/>
          <a:lstStyle/>
          <a:p>
            <a:r>
              <a:rPr lang="en-GB" dirty="0"/>
              <a:t>Assets were mostly created between Steven and Angelika</a:t>
            </a:r>
          </a:p>
          <a:p>
            <a:endParaRPr lang="en-GB" dirty="0"/>
          </a:p>
          <a:p>
            <a:endParaRPr lang="en-GB" dirty="0"/>
          </a:p>
          <a:p>
            <a:endParaRPr lang="en-GB" dirty="0"/>
          </a:p>
        </p:txBody>
      </p:sp>
      <p:pic>
        <p:nvPicPr>
          <p:cNvPr id="5" name="Picture 4">
            <a:extLst>
              <a:ext uri="{FF2B5EF4-FFF2-40B4-BE49-F238E27FC236}">
                <a16:creationId xmlns:a16="http://schemas.microsoft.com/office/drawing/2014/main" id="{FEF6AC17-A413-4157-8A6F-AE667C0EF2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985" y="2766133"/>
            <a:ext cx="4100744" cy="4100744"/>
          </a:xfrm>
          <a:prstGeom prst="rect">
            <a:avLst/>
          </a:prstGeom>
        </p:spPr>
      </p:pic>
      <p:pic>
        <p:nvPicPr>
          <p:cNvPr id="7" name="Picture 6">
            <a:extLst>
              <a:ext uri="{FF2B5EF4-FFF2-40B4-BE49-F238E27FC236}">
                <a16:creationId xmlns:a16="http://schemas.microsoft.com/office/drawing/2014/main" id="{A3F63E7B-81EE-486A-BEAE-87A2F943E7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479" y="4458969"/>
            <a:ext cx="1784411" cy="1784411"/>
          </a:xfrm>
          <a:prstGeom prst="rect">
            <a:avLst/>
          </a:prstGeom>
        </p:spPr>
      </p:pic>
      <p:pic>
        <p:nvPicPr>
          <p:cNvPr id="9" name="Picture 8">
            <a:extLst>
              <a:ext uri="{FF2B5EF4-FFF2-40B4-BE49-F238E27FC236}">
                <a16:creationId xmlns:a16="http://schemas.microsoft.com/office/drawing/2014/main" id="{9ABE75AB-98AA-4BF3-8ABA-4FA249F664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5962" y="4458969"/>
            <a:ext cx="1636821" cy="1636821"/>
          </a:xfrm>
          <a:prstGeom prst="rect">
            <a:avLst/>
          </a:prstGeom>
        </p:spPr>
      </p:pic>
      <p:pic>
        <p:nvPicPr>
          <p:cNvPr id="11" name="Picture 10">
            <a:extLst>
              <a:ext uri="{FF2B5EF4-FFF2-40B4-BE49-F238E27FC236}">
                <a16:creationId xmlns:a16="http://schemas.microsoft.com/office/drawing/2014/main" id="{073A52B8-D873-4009-AAE6-A2DDCFC534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07189" y="3080379"/>
            <a:ext cx="3283838" cy="3283838"/>
          </a:xfrm>
          <a:prstGeom prst="rect">
            <a:avLst/>
          </a:prstGeom>
        </p:spPr>
      </p:pic>
      <p:pic>
        <p:nvPicPr>
          <p:cNvPr id="13" name="Picture 12">
            <a:extLst>
              <a:ext uri="{FF2B5EF4-FFF2-40B4-BE49-F238E27FC236}">
                <a16:creationId xmlns:a16="http://schemas.microsoft.com/office/drawing/2014/main" id="{13E05D44-CB6C-470F-A13D-23A8BA4AEB6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72400" y="4950385"/>
            <a:ext cx="2438400" cy="2438400"/>
          </a:xfrm>
          <a:prstGeom prst="rect">
            <a:avLst/>
          </a:prstGeom>
        </p:spPr>
      </p:pic>
      <p:pic>
        <p:nvPicPr>
          <p:cNvPr id="15" name="Picture 14">
            <a:extLst>
              <a:ext uri="{FF2B5EF4-FFF2-40B4-BE49-F238E27FC236}">
                <a16:creationId xmlns:a16="http://schemas.microsoft.com/office/drawing/2014/main" id="{F86880AC-CDB3-4F48-BAAB-8AD534CB1CC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05865" y="2766132"/>
            <a:ext cx="4100745" cy="4100745"/>
          </a:xfrm>
          <a:prstGeom prst="rect">
            <a:avLst/>
          </a:prstGeom>
        </p:spPr>
      </p:pic>
      <p:pic>
        <p:nvPicPr>
          <p:cNvPr id="17" name="Picture 16">
            <a:extLst>
              <a:ext uri="{FF2B5EF4-FFF2-40B4-BE49-F238E27FC236}">
                <a16:creationId xmlns:a16="http://schemas.microsoft.com/office/drawing/2014/main" id="{C241F8B1-F42F-4EC4-A65F-BBE6519F786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91027" y="2849732"/>
            <a:ext cx="4008268" cy="4008268"/>
          </a:xfrm>
          <a:prstGeom prst="rect">
            <a:avLst/>
          </a:prstGeom>
        </p:spPr>
      </p:pic>
      <p:pic>
        <p:nvPicPr>
          <p:cNvPr id="19" name="Picture 18">
            <a:extLst>
              <a:ext uri="{FF2B5EF4-FFF2-40B4-BE49-F238E27FC236}">
                <a16:creationId xmlns:a16="http://schemas.microsoft.com/office/drawing/2014/main" id="{57350BF0-1FBD-4ED2-A905-B84C4A56CDD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73387" y="2589238"/>
            <a:ext cx="4268762" cy="4268762"/>
          </a:xfrm>
          <a:prstGeom prst="rect">
            <a:avLst/>
          </a:prstGeom>
        </p:spPr>
      </p:pic>
      <p:pic>
        <p:nvPicPr>
          <p:cNvPr id="23" name="Picture 22">
            <a:extLst>
              <a:ext uri="{FF2B5EF4-FFF2-40B4-BE49-F238E27FC236}">
                <a16:creationId xmlns:a16="http://schemas.microsoft.com/office/drawing/2014/main" id="{C2B8FC06-51BC-45C8-8E62-EB23A1D284D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380521" y="3338004"/>
            <a:ext cx="3048000" cy="3519996"/>
          </a:xfrm>
          <a:prstGeom prst="rect">
            <a:avLst/>
          </a:prstGeom>
        </p:spPr>
      </p:pic>
      <p:pic>
        <p:nvPicPr>
          <p:cNvPr id="25" name="Picture 24">
            <a:extLst>
              <a:ext uri="{FF2B5EF4-FFF2-40B4-BE49-F238E27FC236}">
                <a16:creationId xmlns:a16="http://schemas.microsoft.com/office/drawing/2014/main" id="{A2C2134C-A42C-4CA6-91B4-25F1407EBDE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338626" y="2978537"/>
            <a:ext cx="3283998" cy="3772270"/>
          </a:xfrm>
          <a:prstGeom prst="rect">
            <a:avLst/>
          </a:prstGeom>
        </p:spPr>
      </p:pic>
    </p:spTree>
    <p:extLst>
      <p:ext uri="{BB962C8B-B14F-4D97-AF65-F5344CB8AC3E}">
        <p14:creationId xmlns:p14="http://schemas.microsoft.com/office/powerpoint/2010/main" val="405388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A6D4C-E3D1-4999-8AF5-399CBADE8FB2}"/>
              </a:ext>
            </a:extLst>
          </p:cNvPr>
          <p:cNvSpPr>
            <a:spLocks noGrp="1"/>
          </p:cNvSpPr>
          <p:nvPr>
            <p:ph type="title"/>
          </p:nvPr>
        </p:nvSpPr>
        <p:spPr/>
        <p:txBody>
          <a:bodyPr/>
          <a:lstStyle/>
          <a:p>
            <a:r>
              <a:rPr lang="en-GB" dirty="0"/>
              <a:t>Immersive Qualities</a:t>
            </a:r>
          </a:p>
        </p:txBody>
      </p:sp>
      <p:sp>
        <p:nvSpPr>
          <p:cNvPr id="3" name="Content Placeholder 2">
            <a:extLst>
              <a:ext uri="{FF2B5EF4-FFF2-40B4-BE49-F238E27FC236}">
                <a16:creationId xmlns:a16="http://schemas.microsoft.com/office/drawing/2014/main" id="{07883922-F36A-4C5A-994F-0BE4A72728D4}"/>
              </a:ext>
            </a:extLst>
          </p:cNvPr>
          <p:cNvSpPr>
            <a:spLocks noGrp="1"/>
          </p:cNvSpPr>
          <p:nvPr>
            <p:ph idx="1"/>
          </p:nvPr>
        </p:nvSpPr>
        <p:spPr/>
        <p:txBody>
          <a:bodyPr/>
          <a:lstStyle/>
          <a:p>
            <a:r>
              <a:rPr lang="en-GB" dirty="0"/>
              <a:t>When it came to the art of the game Steven knew that there should be a clear difference between the foreground and background.</a:t>
            </a:r>
          </a:p>
          <a:p>
            <a:r>
              <a:rPr lang="en-GB" dirty="0"/>
              <a:t>Again with the same idea in mind we tried to get the pixel art as close to the cultural realistic as possible so that the player wasn’t going  “Something is off here!!!”</a:t>
            </a:r>
          </a:p>
        </p:txBody>
      </p:sp>
    </p:spTree>
    <p:extLst>
      <p:ext uri="{BB962C8B-B14F-4D97-AF65-F5344CB8AC3E}">
        <p14:creationId xmlns:p14="http://schemas.microsoft.com/office/powerpoint/2010/main" val="2102348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9ABAD-B9C5-42EC-9D97-828B62865D15}"/>
              </a:ext>
            </a:extLst>
          </p:cNvPr>
          <p:cNvSpPr>
            <a:spLocks noGrp="1"/>
          </p:cNvSpPr>
          <p:nvPr>
            <p:ph type="title"/>
          </p:nvPr>
        </p:nvSpPr>
        <p:spPr/>
        <p:txBody>
          <a:bodyPr/>
          <a:lstStyle/>
          <a:p>
            <a:r>
              <a:rPr lang="en-GB" dirty="0"/>
              <a:t>Version Control</a:t>
            </a:r>
          </a:p>
        </p:txBody>
      </p:sp>
      <p:sp>
        <p:nvSpPr>
          <p:cNvPr id="3" name="Content Placeholder 2">
            <a:extLst>
              <a:ext uri="{FF2B5EF4-FFF2-40B4-BE49-F238E27FC236}">
                <a16:creationId xmlns:a16="http://schemas.microsoft.com/office/drawing/2014/main" id="{8C8544F5-DB6D-4B4E-998F-4629170815EF}"/>
              </a:ext>
            </a:extLst>
          </p:cNvPr>
          <p:cNvSpPr>
            <a:spLocks noGrp="1"/>
          </p:cNvSpPr>
          <p:nvPr>
            <p:ph idx="1"/>
          </p:nvPr>
        </p:nvSpPr>
        <p:spPr/>
        <p:txBody>
          <a:bodyPr/>
          <a:lstStyle/>
          <a:p>
            <a:r>
              <a:rPr lang="en-GB" dirty="0"/>
              <a:t>For version control we used GitHub. It is really good for holding files but can have issues updating the repository due to unknown reasons. </a:t>
            </a:r>
          </a:p>
          <a:p>
            <a:r>
              <a:rPr lang="en-GB" dirty="0"/>
              <a:t>Sometimes you would go onto GitHub and it would say it couldn’t gather the most recent Commit</a:t>
            </a:r>
          </a:p>
          <a:p>
            <a:r>
              <a:rPr lang="en-GB" dirty="0"/>
              <a:t>GitHub allowed us to keep track of the latest version</a:t>
            </a:r>
          </a:p>
        </p:txBody>
      </p:sp>
    </p:spTree>
    <p:extLst>
      <p:ext uri="{BB962C8B-B14F-4D97-AF65-F5344CB8AC3E}">
        <p14:creationId xmlns:p14="http://schemas.microsoft.com/office/powerpoint/2010/main" val="155340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774F3-8A4A-4FB7-BB87-BBBFBB18D0DC}"/>
              </a:ext>
            </a:extLst>
          </p:cNvPr>
          <p:cNvSpPr>
            <a:spLocks noGrp="1"/>
          </p:cNvSpPr>
          <p:nvPr>
            <p:ph type="title"/>
          </p:nvPr>
        </p:nvSpPr>
        <p:spPr/>
        <p:txBody>
          <a:bodyPr/>
          <a:lstStyle/>
          <a:p>
            <a:r>
              <a:rPr lang="en-GB" dirty="0"/>
              <a:t>Out of Time: Prototype Demo</a:t>
            </a:r>
          </a:p>
        </p:txBody>
      </p:sp>
      <p:sp>
        <p:nvSpPr>
          <p:cNvPr id="3" name="Content Placeholder 2">
            <a:extLst>
              <a:ext uri="{FF2B5EF4-FFF2-40B4-BE49-F238E27FC236}">
                <a16:creationId xmlns:a16="http://schemas.microsoft.com/office/drawing/2014/main" id="{1D71F92B-1FDF-46E5-9F87-7B1CC049435A}"/>
              </a:ext>
            </a:extLst>
          </p:cNvPr>
          <p:cNvSpPr>
            <a:spLocks noGrp="1"/>
          </p:cNvSpPr>
          <p:nvPr>
            <p:ph idx="1"/>
          </p:nvPr>
        </p:nvSpPr>
        <p:spPr/>
        <p:txBody>
          <a:bodyPr/>
          <a:lstStyle/>
          <a:p>
            <a:r>
              <a:rPr lang="en-GB" dirty="0"/>
              <a:t>The game is playable here if you want to try it out or you can view the videos of the game in action</a:t>
            </a:r>
          </a:p>
        </p:txBody>
      </p:sp>
    </p:spTree>
    <p:extLst>
      <p:ext uri="{BB962C8B-B14F-4D97-AF65-F5344CB8AC3E}">
        <p14:creationId xmlns:p14="http://schemas.microsoft.com/office/powerpoint/2010/main" val="3548041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5A43B-DBC6-4962-B4A6-7420CA9E2966}"/>
              </a:ext>
            </a:extLst>
          </p:cNvPr>
          <p:cNvSpPr>
            <a:spLocks noGrp="1"/>
          </p:cNvSpPr>
          <p:nvPr>
            <p:ph type="title"/>
          </p:nvPr>
        </p:nvSpPr>
        <p:spPr/>
        <p:txBody>
          <a:bodyPr/>
          <a:lstStyle/>
          <a:p>
            <a:r>
              <a:rPr lang="en-GB" dirty="0"/>
              <a:t>Individual Contribution – Kieran Lewis</a:t>
            </a:r>
          </a:p>
        </p:txBody>
      </p:sp>
      <p:sp>
        <p:nvSpPr>
          <p:cNvPr id="3" name="Content Placeholder 2">
            <a:extLst>
              <a:ext uri="{FF2B5EF4-FFF2-40B4-BE49-F238E27FC236}">
                <a16:creationId xmlns:a16="http://schemas.microsoft.com/office/drawing/2014/main" id="{C90B6DC4-E43B-4670-9E62-6C79E05545BF}"/>
              </a:ext>
            </a:extLst>
          </p:cNvPr>
          <p:cNvSpPr>
            <a:spLocks noGrp="1"/>
          </p:cNvSpPr>
          <p:nvPr>
            <p:ph idx="1"/>
          </p:nvPr>
        </p:nvSpPr>
        <p:spPr/>
        <p:txBody>
          <a:bodyPr/>
          <a:lstStyle/>
          <a:p>
            <a:r>
              <a:rPr lang="en-GB" dirty="0"/>
              <a:t>I programmed the game with the exception of two scripts, these two scripts were found online and have references to where.</a:t>
            </a:r>
          </a:p>
          <a:p>
            <a:r>
              <a:rPr lang="en-GB" dirty="0"/>
              <a:t>I implemented all of the assets into the unity project and made sure everything worked. This was always the plan however since I am not an artist and I really enjoy programming and using Unity</a:t>
            </a:r>
          </a:p>
          <a:p>
            <a:r>
              <a:rPr lang="en-GB" dirty="0"/>
              <a:t>The technical side of the Games Design Document and the story part was also done by me as I enjoy telling a story</a:t>
            </a:r>
          </a:p>
        </p:txBody>
      </p:sp>
    </p:spTree>
    <p:extLst>
      <p:ext uri="{BB962C8B-B14F-4D97-AF65-F5344CB8AC3E}">
        <p14:creationId xmlns:p14="http://schemas.microsoft.com/office/powerpoint/2010/main" val="2378346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843A6-D8EC-42BA-846C-E71D1BD9EC97}"/>
              </a:ext>
            </a:extLst>
          </p:cNvPr>
          <p:cNvSpPr>
            <a:spLocks noGrp="1"/>
          </p:cNvSpPr>
          <p:nvPr>
            <p:ph type="title"/>
          </p:nvPr>
        </p:nvSpPr>
        <p:spPr/>
        <p:txBody>
          <a:bodyPr/>
          <a:lstStyle/>
          <a:p>
            <a:r>
              <a:rPr lang="en-GB" dirty="0"/>
              <a:t>Game idea &amp; Overview</a:t>
            </a:r>
          </a:p>
        </p:txBody>
      </p:sp>
      <p:sp>
        <p:nvSpPr>
          <p:cNvPr id="3" name="Content Placeholder 2">
            <a:extLst>
              <a:ext uri="{FF2B5EF4-FFF2-40B4-BE49-F238E27FC236}">
                <a16:creationId xmlns:a16="http://schemas.microsoft.com/office/drawing/2014/main" id="{9DF61051-E326-4047-971B-1E7D33660DF2}"/>
              </a:ext>
            </a:extLst>
          </p:cNvPr>
          <p:cNvSpPr>
            <a:spLocks noGrp="1"/>
          </p:cNvSpPr>
          <p:nvPr>
            <p:ph idx="1"/>
          </p:nvPr>
        </p:nvSpPr>
        <p:spPr/>
        <p:txBody>
          <a:bodyPr/>
          <a:lstStyle/>
          <a:p>
            <a:r>
              <a:rPr lang="en-GB" dirty="0"/>
              <a:t>Out of Time is a Time Travelling 2D Side Scrolling Shooter</a:t>
            </a:r>
          </a:p>
          <a:p>
            <a:r>
              <a:rPr lang="en-GB" dirty="0"/>
              <a:t>The game takes place in many different settings from Ancient Egypt all the way to the future of 2084</a:t>
            </a:r>
          </a:p>
          <a:p>
            <a:r>
              <a:rPr lang="en-GB" dirty="0"/>
              <a:t>We thought a time travelling game would be fun as nowadays it’s quite rare. </a:t>
            </a:r>
          </a:p>
          <a:p>
            <a:r>
              <a:rPr lang="en-GB" dirty="0"/>
              <a:t>We wanted a wacky style of time travel not a chronological order or a specific “the character knows where he’s going”</a:t>
            </a:r>
          </a:p>
        </p:txBody>
      </p:sp>
    </p:spTree>
    <p:extLst>
      <p:ext uri="{BB962C8B-B14F-4D97-AF65-F5344CB8AC3E}">
        <p14:creationId xmlns:p14="http://schemas.microsoft.com/office/powerpoint/2010/main" val="33707584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0B6DC4-E43B-4670-9E62-6C79E05545BF}"/>
              </a:ext>
            </a:extLst>
          </p:cNvPr>
          <p:cNvSpPr>
            <a:spLocks noGrp="1"/>
          </p:cNvSpPr>
          <p:nvPr>
            <p:ph idx="1"/>
          </p:nvPr>
        </p:nvSpPr>
        <p:spPr/>
        <p:txBody>
          <a:bodyPr/>
          <a:lstStyle/>
          <a:p>
            <a:endParaRPr lang="en-GB" dirty="0"/>
          </a:p>
        </p:txBody>
      </p:sp>
      <p:pic>
        <p:nvPicPr>
          <p:cNvPr id="4" name="Picture 3">
            <a:extLst>
              <a:ext uri="{FF2B5EF4-FFF2-40B4-BE49-F238E27FC236}">
                <a16:creationId xmlns:a16="http://schemas.microsoft.com/office/drawing/2014/main" id="{30D6591E-312A-47B2-96D9-2A3FDCDA969B}"/>
              </a:ext>
            </a:extLst>
          </p:cNvPr>
          <p:cNvPicPr>
            <a:picLocks noChangeAspect="1"/>
          </p:cNvPicPr>
          <p:nvPr/>
        </p:nvPicPr>
        <p:blipFill>
          <a:blip r:embed="rId2"/>
          <a:stretch>
            <a:fillRect/>
          </a:stretch>
        </p:blipFill>
        <p:spPr>
          <a:xfrm>
            <a:off x="0" y="13999"/>
            <a:ext cx="12192000" cy="6830001"/>
          </a:xfrm>
          <a:prstGeom prst="rect">
            <a:avLst/>
          </a:prstGeom>
        </p:spPr>
      </p:pic>
      <p:sp>
        <p:nvSpPr>
          <p:cNvPr id="2" name="Title 1">
            <a:extLst>
              <a:ext uri="{FF2B5EF4-FFF2-40B4-BE49-F238E27FC236}">
                <a16:creationId xmlns:a16="http://schemas.microsoft.com/office/drawing/2014/main" id="{4585A43B-DBC6-4962-B4A6-7420CA9E2966}"/>
              </a:ext>
            </a:extLst>
          </p:cNvPr>
          <p:cNvSpPr>
            <a:spLocks noGrp="1"/>
          </p:cNvSpPr>
          <p:nvPr>
            <p:ph type="title"/>
          </p:nvPr>
        </p:nvSpPr>
        <p:spPr>
          <a:xfrm>
            <a:off x="1451579" y="1204014"/>
            <a:ext cx="9603275" cy="1049235"/>
          </a:xfrm>
        </p:spPr>
        <p:txBody>
          <a:bodyPr/>
          <a:lstStyle/>
          <a:p>
            <a:r>
              <a:rPr lang="en-GB" dirty="0"/>
              <a:t>Steven Benson</a:t>
            </a:r>
          </a:p>
        </p:txBody>
      </p:sp>
    </p:spTree>
    <p:extLst>
      <p:ext uri="{BB962C8B-B14F-4D97-AF65-F5344CB8AC3E}">
        <p14:creationId xmlns:p14="http://schemas.microsoft.com/office/powerpoint/2010/main" val="2456915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5A43B-DBC6-4962-B4A6-7420CA9E2966}"/>
              </a:ext>
            </a:extLst>
          </p:cNvPr>
          <p:cNvSpPr>
            <a:spLocks noGrp="1"/>
          </p:cNvSpPr>
          <p:nvPr>
            <p:ph type="title"/>
          </p:nvPr>
        </p:nvSpPr>
        <p:spPr/>
        <p:txBody>
          <a:bodyPr/>
          <a:lstStyle/>
          <a:p>
            <a:r>
              <a:rPr lang="en-GB" dirty="0"/>
              <a:t>Individual Contribution – Angelika </a:t>
            </a:r>
            <a:r>
              <a:rPr lang="en-GB" dirty="0" err="1"/>
              <a:t>kolodziej</a:t>
            </a:r>
            <a:endParaRPr lang="en-GB" dirty="0"/>
          </a:p>
        </p:txBody>
      </p:sp>
      <p:sp>
        <p:nvSpPr>
          <p:cNvPr id="3" name="Content Placeholder 2">
            <a:extLst>
              <a:ext uri="{FF2B5EF4-FFF2-40B4-BE49-F238E27FC236}">
                <a16:creationId xmlns:a16="http://schemas.microsoft.com/office/drawing/2014/main" id="{C90B6DC4-E43B-4670-9E62-6C79E05545BF}"/>
              </a:ext>
            </a:extLst>
          </p:cNvPr>
          <p:cNvSpPr>
            <a:spLocks noGrp="1"/>
          </p:cNvSpPr>
          <p:nvPr>
            <p:ph idx="1"/>
          </p:nvPr>
        </p:nvSpPr>
        <p:spPr/>
        <p:txBody>
          <a:bodyPr/>
          <a:lstStyle/>
          <a:p>
            <a:r>
              <a:rPr lang="en-GB" dirty="0"/>
              <a:t>Angelika took care mostly of the character.  The way they look, the animations. She also has done backgrounds to each level.</a:t>
            </a:r>
          </a:p>
        </p:txBody>
      </p:sp>
    </p:spTree>
    <p:extLst>
      <p:ext uri="{BB962C8B-B14F-4D97-AF65-F5344CB8AC3E}">
        <p14:creationId xmlns:p14="http://schemas.microsoft.com/office/powerpoint/2010/main" val="27010805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ADCB3-2C84-4BFB-8BB8-36155B1DA377}"/>
              </a:ext>
            </a:extLst>
          </p:cNvPr>
          <p:cNvSpPr>
            <a:spLocks noGrp="1"/>
          </p:cNvSpPr>
          <p:nvPr>
            <p:ph type="title"/>
          </p:nvPr>
        </p:nvSpPr>
        <p:spPr/>
        <p:txBody>
          <a:bodyPr/>
          <a:lstStyle/>
          <a:p>
            <a:r>
              <a:rPr lang="en-GB" dirty="0"/>
              <a:t>Learning experience as a team</a:t>
            </a:r>
          </a:p>
        </p:txBody>
      </p:sp>
      <p:sp>
        <p:nvSpPr>
          <p:cNvPr id="3" name="Content Placeholder 2">
            <a:extLst>
              <a:ext uri="{FF2B5EF4-FFF2-40B4-BE49-F238E27FC236}">
                <a16:creationId xmlns:a16="http://schemas.microsoft.com/office/drawing/2014/main" id="{A221A162-9039-4318-A3FF-1ACD96DDD3DA}"/>
              </a:ext>
            </a:extLst>
          </p:cNvPr>
          <p:cNvSpPr>
            <a:spLocks noGrp="1"/>
          </p:cNvSpPr>
          <p:nvPr>
            <p:ph idx="1"/>
          </p:nvPr>
        </p:nvSpPr>
        <p:spPr/>
        <p:txBody>
          <a:bodyPr/>
          <a:lstStyle/>
          <a:p>
            <a:r>
              <a:rPr lang="en-GB" dirty="0"/>
              <a:t>It was the first time Angelika needed to create a Game Design Document so both Kieran and Steven needed to guide her through it</a:t>
            </a:r>
          </a:p>
          <a:p>
            <a:r>
              <a:rPr lang="en-GB" dirty="0"/>
              <a:t>It showed us what it was like if some people work faster than other as it shows how it can effect a project</a:t>
            </a:r>
          </a:p>
          <a:p>
            <a:r>
              <a:rPr lang="en-GB" dirty="0"/>
              <a:t>It showed how it was important to share everything on a place where we could always edit, use or look at.</a:t>
            </a:r>
          </a:p>
          <a:p>
            <a:endParaRPr lang="en-GB" dirty="0"/>
          </a:p>
          <a:p>
            <a:endParaRPr lang="en-GB" dirty="0"/>
          </a:p>
        </p:txBody>
      </p:sp>
    </p:spTree>
    <p:extLst>
      <p:ext uri="{BB962C8B-B14F-4D97-AF65-F5344CB8AC3E}">
        <p14:creationId xmlns:p14="http://schemas.microsoft.com/office/powerpoint/2010/main" val="3718115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13AC1-2884-4A46-9757-7CB4C6F3A813}"/>
              </a:ext>
            </a:extLst>
          </p:cNvPr>
          <p:cNvSpPr>
            <a:spLocks noGrp="1"/>
          </p:cNvSpPr>
          <p:nvPr>
            <p:ph type="title"/>
          </p:nvPr>
        </p:nvSpPr>
        <p:spPr/>
        <p:txBody>
          <a:bodyPr/>
          <a:lstStyle/>
          <a:p>
            <a:r>
              <a:rPr lang="en-GB" dirty="0"/>
              <a:t>Future development</a:t>
            </a:r>
          </a:p>
        </p:txBody>
      </p:sp>
      <p:sp>
        <p:nvSpPr>
          <p:cNvPr id="3" name="Content Placeholder 2">
            <a:extLst>
              <a:ext uri="{FF2B5EF4-FFF2-40B4-BE49-F238E27FC236}">
                <a16:creationId xmlns:a16="http://schemas.microsoft.com/office/drawing/2014/main" id="{40DE71BB-7F8C-4F3B-A07D-8EB0494ACA6C}"/>
              </a:ext>
            </a:extLst>
          </p:cNvPr>
          <p:cNvSpPr>
            <a:spLocks noGrp="1"/>
          </p:cNvSpPr>
          <p:nvPr>
            <p:ph idx="1"/>
          </p:nvPr>
        </p:nvSpPr>
        <p:spPr/>
        <p:txBody>
          <a:bodyPr/>
          <a:lstStyle/>
          <a:p>
            <a:r>
              <a:rPr lang="en-GB" dirty="0"/>
              <a:t>Collectibles are still needed to be added along with more enemies.</a:t>
            </a:r>
          </a:p>
          <a:p>
            <a:r>
              <a:rPr lang="en-GB" dirty="0"/>
              <a:t>All enemies are available to implement but getting some things to work held back adding them</a:t>
            </a:r>
          </a:p>
        </p:txBody>
      </p:sp>
    </p:spTree>
    <p:extLst>
      <p:ext uri="{BB962C8B-B14F-4D97-AF65-F5344CB8AC3E}">
        <p14:creationId xmlns:p14="http://schemas.microsoft.com/office/powerpoint/2010/main" val="556366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01D68-211D-4B18-8F3D-7C7D005D0C8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B2059164-3A68-46DF-B36C-3FEAA622E39D}"/>
              </a:ext>
            </a:extLst>
          </p:cNvPr>
          <p:cNvSpPr>
            <a:spLocks noGrp="1"/>
          </p:cNvSpPr>
          <p:nvPr>
            <p:ph idx="1"/>
          </p:nvPr>
        </p:nvSpPr>
        <p:spPr/>
        <p:txBody>
          <a:bodyPr/>
          <a:lstStyle/>
          <a:p>
            <a:endParaRPr lang="en-GB"/>
          </a:p>
        </p:txBody>
      </p:sp>
      <p:pic>
        <p:nvPicPr>
          <p:cNvPr id="9" name="Picture 8">
            <a:extLst>
              <a:ext uri="{FF2B5EF4-FFF2-40B4-BE49-F238E27FC236}">
                <a16:creationId xmlns:a16="http://schemas.microsoft.com/office/drawing/2014/main" id="{A26529E3-4425-4700-96CA-DE4517312E7B}"/>
              </a:ext>
            </a:extLst>
          </p:cNvPr>
          <p:cNvPicPr>
            <a:picLocks noChangeAspect="1"/>
          </p:cNvPicPr>
          <p:nvPr/>
        </p:nvPicPr>
        <p:blipFill>
          <a:blip r:embed="rId2"/>
          <a:stretch>
            <a:fillRect/>
          </a:stretch>
        </p:blipFill>
        <p:spPr>
          <a:xfrm>
            <a:off x="0" y="34675"/>
            <a:ext cx="12192000" cy="6788649"/>
          </a:xfrm>
          <a:prstGeom prst="rect">
            <a:avLst/>
          </a:prstGeom>
        </p:spPr>
      </p:pic>
    </p:spTree>
    <p:extLst>
      <p:ext uri="{BB962C8B-B14F-4D97-AF65-F5344CB8AC3E}">
        <p14:creationId xmlns:p14="http://schemas.microsoft.com/office/powerpoint/2010/main" val="9702109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9013E-6783-4ABE-9EE2-E27FACFD414A}"/>
              </a:ext>
            </a:extLst>
          </p:cNvPr>
          <p:cNvSpPr>
            <a:spLocks noGrp="1"/>
          </p:cNvSpPr>
          <p:nvPr>
            <p:ph type="title"/>
          </p:nvPr>
        </p:nvSpPr>
        <p:spPr/>
        <p:txBody>
          <a:bodyPr/>
          <a:lstStyle/>
          <a:p>
            <a:r>
              <a:rPr lang="en-GB" dirty="0"/>
              <a:t>The End: </a:t>
            </a:r>
            <a:br>
              <a:rPr lang="en-GB" dirty="0"/>
            </a:br>
            <a:r>
              <a:rPr lang="en-GB" dirty="0"/>
              <a:t>Questions  are  welcome </a:t>
            </a:r>
          </a:p>
        </p:txBody>
      </p:sp>
    </p:spTree>
    <p:extLst>
      <p:ext uri="{BB962C8B-B14F-4D97-AF65-F5344CB8AC3E}">
        <p14:creationId xmlns:p14="http://schemas.microsoft.com/office/powerpoint/2010/main" val="3333725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C394D-C68C-436F-A57B-D4DBBA7D26D2}"/>
              </a:ext>
            </a:extLst>
          </p:cNvPr>
          <p:cNvSpPr>
            <a:spLocks noGrp="1"/>
          </p:cNvSpPr>
          <p:nvPr>
            <p:ph type="title"/>
          </p:nvPr>
        </p:nvSpPr>
        <p:spPr/>
        <p:txBody>
          <a:bodyPr/>
          <a:lstStyle/>
          <a:p>
            <a:r>
              <a:rPr lang="en-GB" dirty="0"/>
              <a:t>Game IDEA AND OVERVIEW CONTINUED</a:t>
            </a:r>
          </a:p>
        </p:txBody>
      </p:sp>
      <p:sp>
        <p:nvSpPr>
          <p:cNvPr id="3" name="Content Placeholder 2">
            <a:extLst>
              <a:ext uri="{FF2B5EF4-FFF2-40B4-BE49-F238E27FC236}">
                <a16:creationId xmlns:a16="http://schemas.microsoft.com/office/drawing/2014/main" id="{6602D173-88A9-4BC6-A41F-D40E691C3F6C}"/>
              </a:ext>
            </a:extLst>
          </p:cNvPr>
          <p:cNvSpPr>
            <a:spLocks noGrp="1"/>
          </p:cNvSpPr>
          <p:nvPr>
            <p:ph idx="1"/>
          </p:nvPr>
        </p:nvSpPr>
        <p:spPr/>
        <p:txBody>
          <a:bodyPr/>
          <a:lstStyle/>
          <a:p>
            <a:r>
              <a:rPr lang="en-GB" dirty="0"/>
              <a:t>We wanted full control of the implementation, we wanted Health pickups, ammo pickups and new weapons for the player to use.</a:t>
            </a:r>
          </a:p>
          <a:p>
            <a:r>
              <a:rPr lang="en-GB" dirty="0"/>
              <a:t>We wanted a boss at the end of the game who was behind everything but this had to be scrapped in the prototype</a:t>
            </a:r>
          </a:p>
        </p:txBody>
      </p:sp>
    </p:spTree>
    <p:extLst>
      <p:ext uri="{BB962C8B-B14F-4D97-AF65-F5344CB8AC3E}">
        <p14:creationId xmlns:p14="http://schemas.microsoft.com/office/powerpoint/2010/main" val="1971858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E9EF2-DE97-4B34-AF58-36D228EBF250}"/>
              </a:ext>
            </a:extLst>
          </p:cNvPr>
          <p:cNvSpPr>
            <a:spLocks noGrp="1"/>
          </p:cNvSpPr>
          <p:nvPr>
            <p:ph type="title"/>
          </p:nvPr>
        </p:nvSpPr>
        <p:spPr/>
        <p:txBody>
          <a:bodyPr/>
          <a:lstStyle/>
          <a:p>
            <a:r>
              <a:rPr lang="en-GB" dirty="0"/>
              <a:t>Inspiration</a:t>
            </a:r>
          </a:p>
        </p:txBody>
      </p:sp>
      <p:sp>
        <p:nvSpPr>
          <p:cNvPr id="3" name="Content Placeholder 2">
            <a:extLst>
              <a:ext uri="{FF2B5EF4-FFF2-40B4-BE49-F238E27FC236}">
                <a16:creationId xmlns:a16="http://schemas.microsoft.com/office/drawing/2014/main" id="{D3B6812E-9064-44CC-A2EB-41B2BA183FBD}"/>
              </a:ext>
            </a:extLst>
          </p:cNvPr>
          <p:cNvSpPr>
            <a:spLocks noGrp="1"/>
          </p:cNvSpPr>
          <p:nvPr>
            <p:ph idx="1"/>
          </p:nvPr>
        </p:nvSpPr>
        <p:spPr/>
        <p:txBody>
          <a:bodyPr/>
          <a:lstStyle/>
          <a:p>
            <a:r>
              <a:rPr lang="en-GB" dirty="0"/>
              <a:t>The game was heavily inspired from the Time Splitters series with some inspiration from films like Back to the Future, Bill and Ted’s Excellent Adventure and the TV show Doctor Who.</a:t>
            </a:r>
          </a:p>
        </p:txBody>
      </p:sp>
      <p:pic>
        <p:nvPicPr>
          <p:cNvPr id="5" name="Picture 4">
            <a:extLst>
              <a:ext uri="{FF2B5EF4-FFF2-40B4-BE49-F238E27FC236}">
                <a16:creationId xmlns:a16="http://schemas.microsoft.com/office/drawing/2014/main" id="{9DB1AE4F-5898-44C8-8499-1B05D560EF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92" y="3733800"/>
            <a:ext cx="5734050" cy="3124200"/>
          </a:xfrm>
          <a:prstGeom prst="rect">
            <a:avLst/>
          </a:prstGeom>
        </p:spPr>
      </p:pic>
      <p:pic>
        <p:nvPicPr>
          <p:cNvPr id="6" name="Picture 5">
            <a:extLst>
              <a:ext uri="{FF2B5EF4-FFF2-40B4-BE49-F238E27FC236}">
                <a16:creationId xmlns:a16="http://schemas.microsoft.com/office/drawing/2014/main" id="{6B0631D2-D3C0-4D52-9DE8-0F8520C238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1427" y="3750546"/>
            <a:ext cx="3047600" cy="3095596"/>
          </a:xfrm>
          <a:prstGeom prst="rect">
            <a:avLst/>
          </a:prstGeom>
        </p:spPr>
      </p:pic>
      <p:pic>
        <p:nvPicPr>
          <p:cNvPr id="8" name="Picture 7">
            <a:extLst>
              <a:ext uri="{FF2B5EF4-FFF2-40B4-BE49-F238E27FC236}">
                <a16:creationId xmlns:a16="http://schemas.microsoft.com/office/drawing/2014/main" id="{C0832CDB-C46C-4160-88F7-FDB9275581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49027" y="3733800"/>
            <a:ext cx="2042973" cy="3112342"/>
          </a:xfrm>
          <a:prstGeom prst="rect">
            <a:avLst/>
          </a:prstGeom>
        </p:spPr>
      </p:pic>
    </p:spTree>
    <p:extLst>
      <p:ext uri="{BB962C8B-B14F-4D97-AF65-F5344CB8AC3E}">
        <p14:creationId xmlns:p14="http://schemas.microsoft.com/office/powerpoint/2010/main" val="4171949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74723-A02C-48A6-BAF8-708E6F66562C}"/>
              </a:ext>
            </a:extLst>
          </p:cNvPr>
          <p:cNvSpPr>
            <a:spLocks noGrp="1"/>
          </p:cNvSpPr>
          <p:nvPr>
            <p:ph type="title"/>
          </p:nvPr>
        </p:nvSpPr>
        <p:spPr/>
        <p:txBody>
          <a:bodyPr/>
          <a:lstStyle/>
          <a:p>
            <a:r>
              <a:rPr lang="en-GB" dirty="0"/>
              <a:t>Game Engine Choice</a:t>
            </a:r>
          </a:p>
        </p:txBody>
      </p:sp>
      <p:sp>
        <p:nvSpPr>
          <p:cNvPr id="3" name="Content Placeholder 2">
            <a:extLst>
              <a:ext uri="{FF2B5EF4-FFF2-40B4-BE49-F238E27FC236}">
                <a16:creationId xmlns:a16="http://schemas.microsoft.com/office/drawing/2014/main" id="{05CF66A7-5A96-44CA-9A26-B74845AB7369}"/>
              </a:ext>
            </a:extLst>
          </p:cNvPr>
          <p:cNvSpPr>
            <a:spLocks noGrp="1"/>
          </p:cNvSpPr>
          <p:nvPr>
            <p:ph idx="1"/>
          </p:nvPr>
        </p:nvSpPr>
        <p:spPr/>
        <p:txBody>
          <a:bodyPr/>
          <a:lstStyle/>
          <a:p>
            <a:r>
              <a:rPr lang="en-GB" dirty="0"/>
              <a:t>We chose Unity 2017.3.1f1 because Kieran was more experienced in it compared to Unreal Engine 4. </a:t>
            </a:r>
          </a:p>
          <a:p>
            <a:r>
              <a:rPr lang="en-GB" dirty="0"/>
              <a:t>It has worked in the past for many projects</a:t>
            </a:r>
          </a:p>
          <a:p>
            <a:r>
              <a:rPr lang="en-GB" dirty="0"/>
              <a:t>Steven has good experience in Unreal Engine however he wanted to use Unity to build his skills in it again</a:t>
            </a:r>
          </a:p>
          <a:p>
            <a:r>
              <a:rPr lang="en-GB" dirty="0"/>
              <a:t>It is easy to use and very user friendly</a:t>
            </a:r>
          </a:p>
          <a:p>
            <a:r>
              <a:rPr lang="en-GB" dirty="0"/>
              <a:t>We didn’t use Unreal Engine because we haven’t ever made a 2D game in it</a:t>
            </a:r>
          </a:p>
        </p:txBody>
      </p:sp>
    </p:spTree>
    <p:extLst>
      <p:ext uri="{BB962C8B-B14F-4D97-AF65-F5344CB8AC3E}">
        <p14:creationId xmlns:p14="http://schemas.microsoft.com/office/powerpoint/2010/main" val="2408348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E6D3A-F471-48E7-9A73-8C8CC227F47D}"/>
              </a:ext>
            </a:extLst>
          </p:cNvPr>
          <p:cNvSpPr>
            <a:spLocks noGrp="1"/>
          </p:cNvSpPr>
          <p:nvPr>
            <p:ph type="title"/>
          </p:nvPr>
        </p:nvSpPr>
        <p:spPr/>
        <p:txBody>
          <a:bodyPr/>
          <a:lstStyle/>
          <a:p>
            <a:r>
              <a:rPr lang="en-GB" dirty="0"/>
              <a:t>Gameplay and Mechanics</a:t>
            </a:r>
          </a:p>
        </p:txBody>
      </p:sp>
      <p:sp>
        <p:nvSpPr>
          <p:cNvPr id="3" name="Content Placeholder 2">
            <a:extLst>
              <a:ext uri="{FF2B5EF4-FFF2-40B4-BE49-F238E27FC236}">
                <a16:creationId xmlns:a16="http://schemas.microsoft.com/office/drawing/2014/main" id="{6F20E441-6234-4CAF-8C1F-606E6B9511ED}"/>
              </a:ext>
            </a:extLst>
          </p:cNvPr>
          <p:cNvSpPr>
            <a:spLocks noGrp="1"/>
          </p:cNvSpPr>
          <p:nvPr>
            <p:ph idx="1"/>
          </p:nvPr>
        </p:nvSpPr>
        <p:spPr>
          <a:xfrm>
            <a:off x="1294362" y="2015732"/>
            <a:ext cx="9603275" cy="3450613"/>
          </a:xfrm>
        </p:spPr>
        <p:txBody>
          <a:bodyPr/>
          <a:lstStyle/>
          <a:p>
            <a:r>
              <a:rPr lang="en-GB" dirty="0"/>
              <a:t>The game plays like a 2D Shooter.</a:t>
            </a:r>
          </a:p>
          <a:p>
            <a:r>
              <a:rPr lang="en-GB" dirty="0"/>
              <a:t>The player moves along a linear path throughout each level and kills each enemy to get by them</a:t>
            </a:r>
          </a:p>
          <a:p>
            <a:r>
              <a:rPr lang="en-GB" dirty="0"/>
              <a:t>Included a gun switching mechanic to spice up the game allowing multiple ways to defeat various enemies. Each gun performs differently from each other</a:t>
            </a:r>
          </a:p>
          <a:p>
            <a:r>
              <a:rPr lang="en-GB" dirty="0"/>
              <a:t>We wanted the game to feel quite fast however the game was slower paced at first</a:t>
            </a:r>
          </a:p>
        </p:txBody>
      </p:sp>
    </p:spTree>
    <p:extLst>
      <p:ext uri="{BB962C8B-B14F-4D97-AF65-F5344CB8AC3E}">
        <p14:creationId xmlns:p14="http://schemas.microsoft.com/office/powerpoint/2010/main" val="3509324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DF50E-DCC8-4FB9-B94B-8694855D375E}"/>
              </a:ext>
            </a:extLst>
          </p:cNvPr>
          <p:cNvSpPr>
            <a:spLocks noGrp="1"/>
          </p:cNvSpPr>
          <p:nvPr>
            <p:ph type="title"/>
          </p:nvPr>
        </p:nvSpPr>
        <p:spPr/>
        <p:txBody>
          <a:bodyPr/>
          <a:lstStyle/>
          <a:p>
            <a:r>
              <a:rPr lang="en-GB" dirty="0"/>
              <a:t>Gameplay and mechanics continued</a:t>
            </a:r>
          </a:p>
        </p:txBody>
      </p:sp>
      <p:sp>
        <p:nvSpPr>
          <p:cNvPr id="3" name="Content Placeholder 2">
            <a:extLst>
              <a:ext uri="{FF2B5EF4-FFF2-40B4-BE49-F238E27FC236}">
                <a16:creationId xmlns:a16="http://schemas.microsoft.com/office/drawing/2014/main" id="{66B02E9F-D51A-40A2-82E1-B2F10344F9D1}"/>
              </a:ext>
            </a:extLst>
          </p:cNvPr>
          <p:cNvSpPr>
            <a:spLocks noGrp="1"/>
          </p:cNvSpPr>
          <p:nvPr>
            <p:ph idx="1"/>
          </p:nvPr>
        </p:nvSpPr>
        <p:spPr/>
        <p:txBody>
          <a:bodyPr/>
          <a:lstStyle/>
          <a:p>
            <a:r>
              <a:rPr lang="en-GB" dirty="0"/>
              <a:t>Various enemies in the game that act differently. If certain enemies are hit too much then they will be slower</a:t>
            </a:r>
          </a:p>
          <a:p>
            <a:r>
              <a:rPr lang="en-GB" dirty="0"/>
              <a:t>There are platforms that can move which a new sense of playability to the game.</a:t>
            </a:r>
          </a:p>
          <a:p>
            <a:r>
              <a:rPr lang="en-GB" dirty="0"/>
              <a:t>There was originally to be a pistol, assault rifle, shotgun and a laser pistol/rifle however this was changed as the assault rifle was basically that.</a:t>
            </a:r>
          </a:p>
          <a:p>
            <a:r>
              <a:rPr lang="en-GB" dirty="0"/>
              <a:t>Kieran created and implemented a Rocket Launcher to the game as a replacement</a:t>
            </a:r>
          </a:p>
        </p:txBody>
      </p:sp>
    </p:spTree>
    <p:extLst>
      <p:ext uri="{BB962C8B-B14F-4D97-AF65-F5344CB8AC3E}">
        <p14:creationId xmlns:p14="http://schemas.microsoft.com/office/powerpoint/2010/main" val="3492421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4D4B8-C34E-4231-B500-B5944E99E794}"/>
              </a:ext>
            </a:extLst>
          </p:cNvPr>
          <p:cNvSpPr>
            <a:spLocks noGrp="1"/>
          </p:cNvSpPr>
          <p:nvPr>
            <p:ph type="title"/>
          </p:nvPr>
        </p:nvSpPr>
        <p:spPr/>
        <p:txBody>
          <a:bodyPr/>
          <a:lstStyle/>
          <a:p>
            <a:r>
              <a:rPr lang="en-GB" dirty="0"/>
              <a:t>Team Roles</a:t>
            </a:r>
          </a:p>
        </p:txBody>
      </p:sp>
      <p:sp>
        <p:nvSpPr>
          <p:cNvPr id="3" name="Content Placeholder 2">
            <a:extLst>
              <a:ext uri="{FF2B5EF4-FFF2-40B4-BE49-F238E27FC236}">
                <a16:creationId xmlns:a16="http://schemas.microsoft.com/office/drawing/2014/main" id="{FD80B49E-E1E4-4B38-98D1-5CF2308392E8}"/>
              </a:ext>
            </a:extLst>
          </p:cNvPr>
          <p:cNvSpPr>
            <a:spLocks noGrp="1"/>
          </p:cNvSpPr>
          <p:nvPr>
            <p:ph idx="1"/>
          </p:nvPr>
        </p:nvSpPr>
        <p:spPr/>
        <p:txBody>
          <a:bodyPr/>
          <a:lstStyle/>
          <a:p>
            <a:r>
              <a:rPr lang="en-GB" dirty="0"/>
              <a:t>Angelika joined the group on Week 3 which meant our work load could increase and it also meant that the workload was more evenly spread.</a:t>
            </a:r>
          </a:p>
          <a:p>
            <a:r>
              <a:rPr lang="en-GB" dirty="0"/>
              <a:t>Before this Kieran was Lead Programmer and Steven was Lead Artist.</a:t>
            </a:r>
          </a:p>
          <a:p>
            <a:r>
              <a:rPr lang="en-GB" dirty="0"/>
              <a:t>Angelika became a team artist with Steven as she was good at art.</a:t>
            </a:r>
          </a:p>
        </p:txBody>
      </p:sp>
    </p:spTree>
    <p:extLst>
      <p:ext uri="{BB962C8B-B14F-4D97-AF65-F5344CB8AC3E}">
        <p14:creationId xmlns:p14="http://schemas.microsoft.com/office/powerpoint/2010/main" val="3777686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AB0AA-DEDE-4E4B-97FE-BA0447514138}"/>
              </a:ext>
            </a:extLst>
          </p:cNvPr>
          <p:cNvSpPr>
            <a:spLocks noGrp="1"/>
          </p:cNvSpPr>
          <p:nvPr>
            <p:ph type="title"/>
          </p:nvPr>
        </p:nvSpPr>
        <p:spPr/>
        <p:txBody>
          <a:bodyPr/>
          <a:lstStyle/>
          <a:p>
            <a:r>
              <a:rPr lang="en-GB" dirty="0"/>
              <a:t>Level Design</a:t>
            </a:r>
          </a:p>
        </p:txBody>
      </p:sp>
      <p:sp>
        <p:nvSpPr>
          <p:cNvPr id="3" name="Content Placeholder 2">
            <a:extLst>
              <a:ext uri="{FF2B5EF4-FFF2-40B4-BE49-F238E27FC236}">
                <a16:creationId xmlns:a16="http://schemas.microsoft.com/office/drawing/2014/main" id="{82ABFF33-92A1-44F6-A0B7-C03F6C666708}"/>
              </a:ext>
            </a:extLst>
          </p:cNvPr>
          <p:cNvSpPr>
            <a:spLocks noGrp="1"/>
          </p:cNvSpPr>
          <p:nvPr>
            <p:ph idx="1"/>
          </p:nvPr>
        </p:nvSpPr>
        <p:spPr/>
        <p:txBody>
          <a:bodyPr/>
          <a:lstStyle/>
          <a:p>
            <a:r>
              <a:rPr lang="en-GB" dirty="0"/>
              <a:t>We wanted each level to feel different but to still be similar to the overall gameplay loop</a:t>
            </a:r>
          </a:p>
          <a:p>
            <a:r>
              <a:rPr lang="en-GB" dirty="0"/>
              <a:t>Each level plays differently from the last one and each level is in a completely different time zone </a:t>
            </a:r>
          </a:p>
          <a:p>
            <a:r>
              <a:rPr lang="en-GB" dirty="0"/>
              <a:t>The levels progress in difficulty</a:t>
            </a:r>
          </a:p>
          <a:p>
            <a:r>
              <a:rPr lang="en-GB" dirty="0"/>
              <a:t>Steven hasn’t finalised the final level designs but here are some pictures from the alpha of the game</a:t>
            </a:r>
          </a:p>
          <a:p>
            <a:endParaRPr lang="en-GB" dirty="0"/>
          </a:p>
        </p:txBody>
      </p:sp>
    </p:spTree>
    <p:extLst>
      <p:ext uri="{BB962C8B-B14F-4D97-AF65-F5344CB8AC3E}">
        <p14:creationId xmlns:p14="http://schemas.microsoft.com/office/powerpoint/2010/main" val="232550085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611</TotalTime>
  <Words>1090</Words>
  <Application>Microsoft Office PowerPoint</Application>
  <PresentationFormat>Widescreen</PresentationFormat>
  <Paragraphs>79</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Gill Sans MT</vt:lpstr>
      <vt:lpstr>Gallery</vt:lpstr>
      <vt:lpstr>Out Of Time:    The Game</vt:lpstr>
      <vt:lpstr>Game idea &amp; Overview</vt:lpstr>
      <vt:lpstr>Game IDEA AND OVERVIEW CONTINUED</vt:lpstr>
      <vt:lpstr>Inspiration</vt:lpstr>
      <vt:lpstr>Game Engine Choice</vt:lpstr>
      <vt:lpstr>Gameplay and Mechanics</vt:lpstr>
      <vt:lpstr>Gameplay and mechanics continued</vt:lpstr>
      <vt:lpstr>Team Roles</vt:lpstr>
      <vt:lpstr>Level Design</vt:lpstr>
      <vt:lpstr>Level Design – Level 1 and 2</vt:lpstr>
      <vt:lpstr>Level Design – Level 3 and 4</vt:lpstr>
      <vt:lpstr>Game Implementation</vt:lpstr>
      <vt:lpstr>Game Implementation - scripts</vt:lpstr>
      <vt:lpstr>Game Implementation – scripts Continued</vt:lpstr>
      <vt:lpstr>Game Implementation - Assets</vt:lpstr>
      <vt:lpstr>Immersive Qualities</vt:lpstr>
      <vt:lpstr>Version Control</vt:lpstr>
      <vt:lpstr>Out of Time: Prototype Demo</vt:lpstr>
      <vt:lpstr>Individual Contribution – Kieran Lewis</vt:lpstr>
      <vt:lpstr>Steven Benson</vt:lpstr>
      <vt:lpstr>Individual Contribution – Angelika kolodziej</vt:lpstr>
      <vt:lpstr>Learning experience as a team</vt:lpstr>
      <vt:lpstr>Future development</vt:lpstr>
      <vt:lpstr>PowerPoint Presentation</vt:lpstr>
      <vt:lpstr>The End:  Questions  are  welcome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 Of Time The Game</dc:title>
  <dc:creator>Solid Snake</dc:creator>
  <cp:lastModifiedBy>Solid Snake</cp:lastModifiedBy>
  <cp:revision>85</cp:revision>
  <dcterms:created xsi:type="dcterms:W3CDTF">2018-11-14T16:34:36Z</dcterms:created>
  <dcterms:modified xsi:type="dcterms:W3CDTF">2018-11-20T01:19:00Z</dcterms:modified>
</cp:coreProperties>
</file>