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2" r:id="rId5"/>
    <p:sldId id="258" r:id="rId6"/>
    <p:sldId id="259" r:id="rId7"/>
    <p:sldId id="263" r:id="rId8"/>
    <p:sldId id="260"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20/11/2018</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D8CBC28F-281F-4DAF-9925-A3E9F5EAD2EB}"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101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20/11/2018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1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20/11/2018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836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566572-9F1C-4601-A63D-F190FA2FDDF6}" type="datetimeFigureOut">
              <a:rPr lang="en-GB" smtClean="0"/>
              <a:t>20/11/2018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8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566572-9F1C-4601-A63D-F190FA2FDDF6}" type="datetimeFigureOut">
              <a:rPr lang="en-GB" smtClean="0"/>
              <a:t>20/11/2018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CBC28F-281F-4DAF-9925-A3E9F5EAD2EB}"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016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566572-9F1C-4601-A63D-F190FA2FDDF6}" type="datetimeFigureOut">
              <a:rPr lang="en-GB" smtClean="0"/>
              <a:t>20/11/2018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39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566572-9F1C-4601-A63D-F190FA2FDDF6}" type="datetimeFigureOut">
              <a:rPr lang="en-GB" smtClean="0"/>
              <a:t>20/11/2018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CBC28F-281F-4DAF-9925-A3E9F5EAD2EB}"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60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566572-9F1C-4601-A63D-F190FA2FDDF6}" type="datetimeFigureOut">
              <a:rPr lang="en-GB" smtClean="0"/>
              <a:t>20/11/2018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CBC28F-281F-4DAF-9925-A3E9F5EAD2EB}"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24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66572-9F1C-4601-A63D-F190FA2FDDF6}" type="datetimeFigureOut">
              <a:rPr lang="en-GB" smtClean="0"/>
              <a:t>20/11/2018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CBC28F-281F-4DAF-9925-A3E9F5EAD2EB}" type="slidenum">
              <a:rPr lang="en-GB" smtClean="0"/>
              <a:t>‹#›</a:t>
            </a:fld>
            <a:endParaRPr lang="en-GB"/>
          </a:p>
        </p:txBody>
      </p:sp>
    </p:spTree>
    <p:extLst>
      <p:ext uri="{BB962C8B-B14F-4D97-AF65-F5344CB8AC3E}">
        <p14:creationId xmlns:p14="http://schemas.microsoft.com/office/powerpoint/2010/main" val="30828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566572-9F1C-4601-A63D-F190FA2FDDF6}" type="datetimeFigureOut">
              <a:rPr lang="en-GB" smtClean="0"/>
              <a:t>20/11/2018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73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566572-9F1C-4601-A63D-F190FA2FDDF6}" type="datetimeFigureOut">
              <a:rPr lang="en-GB" smtClean="0"/>
              <a:t>20/11/2018</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D8CBC28F-281F-4DAF-9925-A3E9F5EAD2EB}"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30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566572-9F1C-4601-A63D-F190FA2FDDF6}" type="datetimeFigureOut">
              <a:rPr lang="en-GB" smtClean="0"/>
              <a:t>20/11/2018</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8CBC28F-281F-4DAF-9925-A3E9F5EAD2EB}"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7624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46CC-2B95-4F19-9090-50E64762A6C9}"/>
              </a:ext>
            </a:extLst>
          </p:cNvPr>
          <p:cNvSpPr>
            <a:spLocks noGrp="1"/>
          </p:cNvSpPr>
          <p:nvPr>
            <p:ph type="ctrTitle"/>
          </p:nvPr>
        </p:nvSpPr>
        <p:spPr/>
        <p:txBody>
          <a:bodyPr/>
          <a:lstStyle/>
          <a:p>
            <a:r>
              <a:rPr lang="en-GB" dirty="0"/>
              <a:t>Out Of Time: 			The Game</a:t>
            </a:r>
          </a:p>
        </p:txBody>
      </p:sp>
      <p:sp>
        <p:nvSpPr>
          <p:cNvPr id="3" name="Subtitle 2">
            <a:extLst>
              <a:ext uri="{FF2B5EF4-FFF2-40B4-BE49-F238E27FC236}">
                <a16:creationId xmlns:a16="http://schemas.microsoft.com/office/drawing/2014/main" id="{74781216-86E2-47B6-A689-1FCF90ECB382}"/>
              </a:ext>
            </a:extLst>
          </p:cNvPr>
          <p:cNvSpPr>
            <a:spLocks noGrp="1"/>
          </p:cNvSpPr>
          <p:nvPr>
            <p:ph type="subTitle" idx="1"/>
          </p:nvPr>
        </p:nvSpPr>
        <p:spPr/>
        <p:txBody>
          <a:bodyPr>
            <a:normAutofit fontScale="62500" lnSpcReduction="20000"/>
          </a:bodyPr>
          <a:lstStyle/>
          <a:p>
            <a:r>
              <a:rPr lang="en-GB" dirty="0"/>
              <a:t>B00349622 – Kieran Lewis</a:t>
            </a:r>
          </a:p>
          <a:p>
            <a:r>
              <a:rPr lang="en-GB" dirty="0"/>
              <a:t>B00349036 – Steven Benson</a:t>
            </a:r>
          </a:p>
          <a:p>
            <a:r>
              <a:rPr lang="en-GB" dirty="0"/>
              <a:t>B00357866 – Angelika Kolodziej</a:t>
            </a:r>
          </a:p>
        </p:txBody>
      </p:sp>
    </p:spTree>
    <p:extLst>
      <p:ext uri="{BB962C8B-B14F-4D97-AF65-F5344CB8AC3E}">
        <p14:creationId xmlns:p14="http://schemas.microsoft.com/office/powerpoint/2010/main" val="324822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A5CF-9809-4EBC-87E5-F46FFEBBFAFE}"/>
              </a:ext>
            </a:extLst>
          </p:cNvPr>
          <p:cNvSpPr>
            <a:spLocks noGrp="1"/>
          </p:cNvSpPr>
          <p:nvPr>
            <p:ph type="title"/>
          </p:nvPr>
        </p:nvSpPr>
        <p:spPr/>
        <p:txBody>
          <a:bodyPr/>
          <a:lstStyle/>
          <a:p>
            <a:r>
              <a:rPr lang="en-GB" dirty="0"/>
              <a:t>Game Implementation</a:t>
            </a:r>
          </a:p>
        </p:txBody>
      </p:sp>
      <p:sp>
        <p:nvSpPr>
          <p:cNvPr id="3" name="Content Placeholder 2">
            <a:extLst>
              <a:ext uri="{FF2B5EF4-FFF2-40B4-BE49-F238E27FC236}">
                <a16:creationId xmlns:a16="http://schemas.microsoft.com/office/drawing/2014/main" id="{A3713AF3-A16D-42D1-8B26-D7D4779B4D0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681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A6D4C-E3D1-4999-8AF5-399CBADE8FB2}"/>
              </a:ext>
            </a:extLst>
          </p:cNvPr>
          <p:cNvSpPr>
            <a:spLocks noGrp="1"/>
          </p:cNvSpPr>
          <p:nvPr>
            <p:ph type="title"/>
          </p:nvPr>
        </p:nvSpPr>
        <p:spPr/>
        <p:txBody>
          <a:bodyPr/>
          <a:lstStyle/>
          <a:p>
            <a:r>
              <a:rPr lang="en-GB" dirty="0"/>
              <a:t>Immersive Qualities</a:t>
            </a:r>
          </a:p>
        </p:txBody>
      </p:sp>
      <p:sp>
        <p:nvSpPr>
          <p:cNvPr id="3" name="Content Placeholder 2">
            <a:extLst>
              <a:ext uri="{FF2B5EF4-FFF2-40B4-BE49-F238E27FC236}">
                <a16:creationId xmlns:a16="http://schemas.microsoft.com/office/drawing/2014/main" id="{07883922-F36A-4C5A-994F-0BE4A72728D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0234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ABAD-B9C5-42EC-9D97-828B62865D15}"/>
              </a:ext>
            </a:extLst>
          </p:cNvPr>
          <p:cNvSpPr>
            <a:spLocks noGrp="1"/>
          </p:cNvSpPr>
          <p:nvPr>
            <p:ph type="title"/>
          </p:nvPr>
        </p:nvSpPr>
        <p:spPr/>
        <p:txBody>
          <a:bodyPr/>
          <a:lstStyle/>
          <a:p>
            <a:r>
              <a:rPr lang="en-GB" dirty="0"/>
              <a:t>Version Control</a:t>
            </a:r>
          </a:p>
        </p:txBody>
      </p:sp>
      <p:sp>
        <p:nvSpPr>
          <p:cNvPr id="3" name="Content Placeholder 2">
            <a:extLst>
              <a:ext uri="{FF2B5EF4-FFF2-40B4-BE49-F238E27FC236}">
                <a16:creationId xmlns:a16="http://schemas.microsoft.com/office/drawing/2014/main" id="{8C8544F5-DB6D-4B4E-998F-4629170815E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534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74F3-8A4A-4FB7-BB87-BBBFBB18D0DC}"/>
              </a:ext>
            </a:extLst>
          </p:cNvPr>
          <p:cNvSpPr>
            <a:spLocks noGrp="1"/>
          </p:cNvSpPr>
          <p:nvPr>
            <p:ph type="title"/>
          </p:nvPr>
        </p:nvSpPr>
        <p:spPr/>
        <p:txBody>
          <a:bodyPr/>
          <a:lstStyle/>
          <a:p>
            <a:r>
              <a:rPr lang="en-GB" dirty="0"/>
              <a:t>Out of Time: Prototype Demo</a:t>
            </a:r>
          </a:p>
        </p:txBody>
      </p:sp>
      <p:sp>
        <p:nvSpPr>
          <p:cNvPr id="3" name="Content Placeholder 2">
            <a:extLst>
              <a:ext uri="{FF2B5EF4-FFF2-40B4-BE49-F238E27FC236}">
                <a16:creationId xmlns:a16="http://schemas.microsoft.com/office/drawing/2014/main" id="{1D71F92B-1FDF-46E5-9F87-7B1CC049435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54804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A43B-DBC6-4962-B4A6-7420CA9E2966}"/>
              </a:ext>
            </a:extLst>
          </p:cNvPr>
          <p:cNvSpPr>
            <a:spLocks noGrp="1"/>
          </p:cNvSpPr>
          <p:nvPr>
            <p:ph type="title"/>
          </p:nvPr>
        </p:nvSpPr>
        <p:spPr/>
        <p:txBody>
          <a:bodyPr/>
          <a:lstStyle/>
          <a:p>
            <a:r>
              <a:rPr lang="en-GB" dirty="0"/>
              <a:t>Individual Contribution</a:t>
            </a:r>
          </a:p>
        </p:txBody>
      </p:sp>
      <p:sp>
        <p:nvSpPr>
          <p:cNvPr id="3" name="Content Placeholder 2">
            <a:extLst>
              <a:ext uri="{FF2B5EF4-FFF2-40B4-BE49-F238E27FC236}">
                <a16:creationId xmlns:a16="http://schemas.microsoft.com/office/drawing/2014/main" id="{C90B6DC4-E43B-4670-9E62-6C79E05545BF}"/>
              </a:ext>
            </a:extLst>
          </p:cNvPr>
          <p:cNvSpPr>
            <a:spLocks noGrp="1"/>
          </p:cNvSpPr>
          <p:nvPr>
            <p:ph idx="1"/>
          </p:nvPr>
        </p:nvSpPr>
        <p:spPr/>
        <p:txBody>
          <a:bodyPr/>
          <a:lstStyle/>
          <a:p>
            <a:pPr marL="0" indent="0">
              <a:buNone/>
            </a:pPr>
            <a:r>
              <a:rPr lang="en-GB" dirty="0"/>
              <a:t>Angelika took care mostly of the characters. The way they look, the animations. She also has done backgrounds to each levels.</a:t>
            </a:r>
          </a:p>
        </p:txBody>
      </p:sp>
    </p:spTree>
    <p:extLst>
      <p:ext uri="{BB962C8B-B14F-4D97-AF65-F5344CB8AC3E}">
        <p14:creationId xmlns:p14="http://schemas.microsoft.com/office/powerpoint/2010/main" val="237834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DCB3-2C84-4BFB-8BB8-36155B1DA377}"/>
              </a:ext>
            </a:extLst>
          </p:cNvPr>
          <p:cNvSpPr>
            <a:spLocks noGrp="1"/>
          </p:cNvSpPr>
          <p:nvPr>
            <p:ph type="title"/>
          </p:nvPr>
        </p:nvSpPr>
        <p:spPr/>
        <p:txBody>
          <a:bodyPr/>
          <a:lstStyle/>
          <a:p>
            <a:r>
              <a:rPr lang="en-GB" dirty="0"/>
              <a:t>Learning experience as a team</a:t>
            </a:r>
          </a:p>
        </p:txBody>
      </p:sp>
      <p:sp>
        <p:nvSpPr>
          <p:cNvPr id="3" name="Content Placeholder 2">
            <a:extLst>
              <a:ext uri="{FF2B5EF4-FFF2-40B4-BE49-F238E27FC236}">
                <a16:creationId xmlns:a16="http://schemas.microsoft.com/office/drawing/2014/main" id="{A221A162-9039-4318-A3FF-1ACD96DDD3DA}"/>
              </a:ext>
            </a:extLst>
          </p:cNvPr>
          <p:cNvSpPr>
            <a:spLocks noGrp="1"/>
          </p:cNvSpPr>
          <p:nvPr>
            <p:ph idx="1"/>
          </p:nvPr>
        </p:nvSpPr>
        <p:spPr/>
        <p:txBody>
          <a:bodyPr/>
          <a:lstStyle/>
          <a:p>
            <a:r>
              <a:rPr lang="en-GB" dirty="0"/>
              <a:t>It was the first time Angelika needed to create Game Design Document so both Kieran and Steven needed to guide her through it.</a:t>
            </a:r>
          </a:p>
          <a:p>
            <a:endParaRPr lang="en-GB" dirty="0"/>
          </a:p>
        </p:txBody>
      </p:sp>
    </p:spTree>
    <p:extLst>
      <p:ext uri="{BB962C8B-B14F-4D97-AF65-F5344CB8AC3E}">
        <p14:creationId xmlns:p14="http://schemas.microsoft.com/office/powerpoint/2010/main" val="371811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43A6-D8EC-42BA-846C-E71D1BD9EC97}"/>
              </a:ext>
            </a:extLst>
          </p:cNvPr>
          <p:cNvSpPr>
            <a:spLocks noGrp="1"/>
          </p:cNvSpPr>
          <p:nvPr>
            <p:ph type="title"/>
          </p:nvPr>
        </p:nvSpPr>
        <p:spPr/>
        <p:txBody>
          <a:bodyPr/>
          <a:lstStyle/>
          <a:p>
            <a:r>
              <a:rPr lang="en-GB" dirty="0"/>
              <a:t>Game idea &amp; Overview</a:t>
            </a:r>
          </a:p>
        </p:txBody>
      </p:sp>
      <p:sp>
        <p:nvSpPr>
          <p:cNvPr id="3" name="Content Placeholder 2">
            <a:extLst>
              <a:ext uri="{FF2B5EF4-FFF2-40B4-BE49-F238E27FC236}">
                <a16:creationId xmlns:a16="http://schemas.microsoft.com/office/drawing/2014/main" id="{9DF61051-E326-4047-971B-1E7D33660DF2}"/>
              </a:ext>
            </a:extLst>
          </p:cNvPr>
          <p:cNvSpPr>
            <a:spLocks noGrp="1"/>
          </p:cNvSpPr>
          <p:nvPr>
            <p:ph idx="1"/>
          </p:nvPr>
        </p:nvSpPr>
        <p:spPr/>
        <p:txBody>
          <a:bodyPr/>
          <a:lstStyle/>
          <a:p>
            <a:r>
              <a:rPr lang="en-GB" dirty="0"/>
              <a:t>Out of Time is a Time Travelling 2D Side Scrolling Shooter</a:t>
            </a:r>
          </a:p>
          <a:p>
            <a:r>
              <a:rPr lang="en-GB" dirty="0"/>
              <a:t>The game takes place in many different settings from Ancient Egypt all the way to the future of 2084</a:t>
            </a:r>
          </a:p>
          <a:p>
            <a:r>
              <a:rPr lang="en-GB" dirty="0"/>
              <a:t>We thought a time travelling game would be fun as nowadays it’s quite rare. </a:t>
            </a:r>
          </a:p>
          <a:p>
            <a:r>
              <a:rPr lang="en-GB" dirty="0"/>
              <a:t>We wanted a wacky style of time travel not a chronological order or a specific the character knows where he’s going</a:t>
            </a:r>
          </a:p>
        </p:txBody>
      </p:sp>
    </p:spTree>
    <p:extLst>
      <p:ext uri="{BB962C8B-B14F-4D97-AF65-F5344CB8AC3E}">
        <p14:creationId xmlns:p14="http://schemas.microsoft.com/office/powerpoint/2010/main" val="337075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394D-C68C-436F-A57B-D4DBBA7D26D2}"/>
              </a:ext>
            </a:extLst>
          </p:cNvPr>
          <p:cNvSpPr>
            <a:spLocks noGrp="1"/>
          </p:cNvSpPr>
          <p:nvPr>
            <p:ph type="title"/>
          </p:nvPr>
        </p:nvSpPr>
        <p:spPr/>
        <p:txBody>
          <a:bodyPr/>
          <a:lstStyle/>
          <a:p>
            <a:r>
              <a:rPr lang="en-GB" dirty="0"/>
              <a:t>Game IDEA AND OVERVIEW CONTINUED</a:t>
            </a:r>
          </a:p>
        </p:txBody>
      </p:sp>
      <p:sp>
        <p:nvSpPr>
          <p:cNvPr id="3" name="Content Placeholder 2">
            <a:extLst>
              <a:ext uri="{FF2B5EF4-FFF2-40B4-BE49-F238E27FC236}">
                <a16:creationId xmlns:a16="http://schemas.microsoft.com/office/drawing/2014/main" id="{6602D173-88A9-4BC6-A41F-D40E691C3F6C}"/>
              </a:ext>
            </a:extLst>
          </p:cNvPr>
          <p:cNvSpPr>
            <a:spLocks noGrp="1"/>
          </p:cNvSpPr>
          <p:nvPr>
            <p:ph idx="1"/>
          </p:nvPr>
        </p:nvSpPr>
        <p:spPr/>
        <p:txBody>
          <a:bodyPr/>
          <a:lstStyle/>
          <a:p>
            <a:r>
              <a:rPr lang="en-GB" dirty="0"/>
              <a:t>We wanted full control of the implementation, we wanted Health pickups, ammo pickups and new weapons for the player to use.</a:t>
            </a:r>
          </a:p>
          <a:p>
            <a:r>
              <a:rPr lang="en-GB" dirty="0"/>
              <a:t>We wanted a boss at the end of the game who was behind everything but this had to be scrapped in the prototype</a:t>
            </a:r>
          </a:p>
        </p:txBody>
      </p:sp>
    </p:spTree>
    <p:extLst>
      <p:ext uri="{BB962C8B-B14F-4D97-AF65-F5344CB8AC3E}">
        <p14:creationId xmlns:p14="http://schemas.microsoft.com/office/powerpoint/2010/main" val="197185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9EF2-DE97-4B34-AF58-36D228EBF250}"/>
              </a:ext>
            </a:extLst>
          </p:cNvPr>
          <p:cNvSpPr>
            <a:spLocks noGrp="1"/>
          </p:cNvSpPr>
          <p:nvPr>
            <p:ph type="title"/>
          </p:nvPr>
        </p:nvSpPr>
        <p:spPr/>
        <p:txBody>
          <a:bodyPr/>
          <a:lstStyle/>
          <a:p>
            <a:r>
              <a:rPr lang="en-GB" dirty="0"/>
              <a:t>Inspiration</a:t>
            </a:r>
          </a:p>
        </p:txBody>
      </p:sp>
      <p:sp>
        <p:nvSpPr>
          <p:cNvPr id="3" name="Content Placeholder 2">
            <a:extLst>
              <a:ext uri="{FF2B5EF4-FFF2-40B4-BE49-F238E27FC236}">
                <a16:creationId xmlns:a16="http://schemas.microsoft.com/office/drawing/2014/main" id="{D3B6812E-9064-44CC-A2EB-41B2BA183FBD}"/>
              </a:ext>
            </a:extLst>
          </p:cNvPr>
          <p:cNvSpPr>
            <a:spLocks noGrp="1"/>
          </p:cNvSpPr>
          <p:nvPr>
            <p:ph idx="1"/>
          </p:nvPr>
        </p:nvSpPr>
        <p:spPr/>
        <p:txBody>
          <a:bodyPr/>
          <a:lstStyle/>
          <a:p>
            <a:r>
              <a:rPr lang="en-GB" dirty="0"/>
              <a:t>The game was heavily inspired from the Time Splitters series with some inspiration from films like Back to the Future, Bill and Ted’s Excellent Adventure and the tv show Doctor Who.</a:t>
            </a:r>
          </a:p>
        </p:txBody>
      </p:sp>
      <p:pic>
        <p:nvPicPr>
          <p:cNvPr id="5" name="Picture 4">
            <a:extLst>
              <a:ext uri="{FF2B5EF4-FFF2-40B4-BE49-F238E27FC236}">
                <a16:creationId xmlns:a16="http://schemas.microsoft.com/office/drawing/2014/main" id="{9DB1AE4F-5898-44C8-8499-1B05D560E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2" y="3733800"/>
            <a:ext cx="5734050" cy="3124200"/>
          </a:xfrm>
          <a:prstGeom prst="rect">
            <a:avLst/>
          </a:prstGeom>
        </p:spPr>
      </p:pic>
    </p:spTree>
    <p:extLst>
      <p:ext uri="{BB962C8B-B14F-4D97-AF65-F5344CB8AC3E}">
        <p14:creationId xmlns:p14="http://schemas.microsoft.com/office/powerpoint/2010/main" val="417194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4723-A02C-48A6-BAF8-708E6F66562C}"/>
              </a:ext>
            </a:extLst>
          </p:cNvPr>
          <p:cNvSpPr>
            <a:spLocks noGrp="1"/>
          </p:cNvSpPr>
          <p:nvPr>
            <p:ph type="title"/>
          </p:nvPr>
        </p:nvSpPr>
        <p:spPr/>
        <p:txBody>
          <a:bodyPr/>
          <a:lstStyle/>
          <a:p>
            <a:r>
              <a:rPr lang="en-GB" dirty="0"/>
              <a:t>Game Engine Choice</a:t>
            </a:r>
          </a:p>
        </p:txBody>
      </p:sp>
      <p:sp>
        <p:nvSpPr>
          <p:cNvPr id="3" name="Content Placeholder 2">
            <a:extLst>
              <a:ext uri="{FF2B5EF4-FFF2-40B4-BE49-F238E27FC236}">
                <a16:creationId xmlns:a16="http://schemas.microsoft.com/office/drawing/2014/main" id="{05CF66A7-5A96-44CA-9A26-B74845AB7369}"/>
              </a:ext>
            </a:extLst>
          </p:cNvPr>
          <p:cNvSpPr>
            <a:spLocks noGrp="1"/>
          </p:cNvSpPr>
          <p:nvPr>
            <p:ph idx="1"/>
          </p:nvPr>
        </p:nvSpPr>
        <p:spPr/>
        <p:txBody>
          <a:bodyPr/>
          <a:lstStyle/>
          <a:p>
            <a:r>
              <a:rPr lang="en-GB" dirty="0"/>
              <a:t>We chose Unity 2017.3.1f1 because Kieran was most experienced in it compared to Unreal Engine 4. </a:t>
            </a:r>
          </a:p>
          <a:p>
            <a:r>
              <a:rPr lang="en-GB" dirty="0"/>
              <a:t>It has worked in the past for many projects</a:t>
            </a:r>
          </a:p>
          <a:p>
            <a:r>
              <a:rPr lang="en-GB" dirty="0"/>
              <a:t>Steven has good experience in Unreal Engine however he wanted to use Unity to build his skills in it again</a:t>
            </a:r>
          </a:p>
          <a:p>
            <a:r>
              <a:rPr lang="en-GB" dirty="0"/>
              <a:t>It is easy to use and very user friendly</a:t>
            </a:r>
          </a:p>
          <a:p>
            <a:r>
              <a:rPr lang="en-GB" dirty="0"/>
              <a:t>We didn’t use Unreal Engine because we haven’t ever made a 2D game in it</a:t>
            </a:r>
          </a:p>
        </p:txBody>
      </p:sp>
    </p:spTree>
    <p:extLst>
      <p:ext uri="{BB962C8B-B14F-4D97-AF65-F5344CB8AC3E}">
        <p14:creationId xmlns:p14="http://schemas.microsoft.com/office/powerpoint/2010/main" val="240834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6D3A-F471-48E7-9A73-8C8CC227F47D}"/>
              </a:ext>
            </a:extLst>
          </p:cNvPr>
          <p:cNvSpPr>
            <a:spLocks noGrp="1"/>
          </p:cNvSpPr>
          <p:nvPr>
            <p:ph type="title"/>
          </p:nvPr>
        </p:nvSpPr>
        <p:spPr/>
        <p:txBody>
          <a:bodyPr/>
          <a:lstStyle/>
          <a:p>
            <a:r>
              <a:rPr lang="en-GB" dirty="0"/>
              <a:t>Gameplay and Mechanics</a:t>
            </a:r>
          </a:p>
        </p:txBody>
      </p:sp>
      <p:sp>
        <p:nvSpPr>
          <p:cNvPr id="3" name="Content Placeholder 2">
            <a:extLst>
              <a:ext uri="{FF2B5EF4-FFF2-40B4-BE49-F238E27FC236}">
                <a16:creationId xmlns:a16="http://schemas.microsoft.com/office/drawing/2014/main" id="{6F20E441-6234-4CAF-8C1F-606E6B9511ED}"/>
              </a:ext>
            </a:extLst>
          </p:cNvPr>
          <p:cNvSpPr>
            <a:spLocks noGrp="1"/>
          </p:cNvSpPr>
          <p:nvPr>
            <p:ph idx="1"/>
          </p:nvPr>
        </p:nvSpPr>
        <p:spPr>
          <a:xfrm>
            <a:off x="1294362" y="2015732"/>
            <a:ext cx="9603275" cy="3450613"/>
          </a:xfrm>
        </p:spPr>
        <p:txBody>
          <a:bodyPr/>
          <a:lstStyle/>
          <a:p>
            <a:r>
              <a:rPr lang="en-GB" dirty="0"/>
              <a:t>The game plays like a 2D Shooter.</a:t>
            </a:r>
          </a:p>
          <a:p>
            <a:r>
              <a:rPr lang="en-GB" dirty="0"/>
              <a:t>The player moves along a linear path throughout each level and kills each enemy to get by them</a:t>
            </a:r>
          </a:p>
          <a:p>
            <a:r>
              <a:rPr lang="en-GB" dirty="0"/>
              <a:t>Included a gun switching mechanic to spice up the game allowing multiple ways to defeat various enemies. Each gun performs differently from each other</a:t>
            </a:r>
          </a:p>
          <a:p>
            <a:r>
              <a:rPr lang="en-GB" dirty="0"/>
              <a:t>We wanted the game to feel quite fast however the game was slower paced at first</a:t>
            </a:r>
          </a:p>
        </p:txBody>
      </p:sp>
    </p:spTree>
    <p:extLst>
      <p:ext uri="{BB962C8B-B14F-4D97-AF65-F5344CB8AC3E}">
        <p14:creationId xmlns:p14="http://schemas.microsoft.com/office/powerpoint/2010/main" val="350932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F50E-DCC8-4FB9-B94B-8694855D375E}"/>
              </a:ext>
            </a:extLst>
          </p:cNvPr>
          <p:cNvSpPr>
            <a:spLocks noGrp="1"/>
          </p:cNvSpPr>
          <p:nvPr>
            <p:ph type="title"/>
          </p:nvPr>
        </p:nvSpPr>
        <p:spPr/>
        <p:txBody>
          <a:bodyPr/>
          <a:lstStyle/>
          <a:p>
            <a:r>
              <a:rPr lang="en-GB" dirty="0"/>
              <a:t>Gameplay and mechanics continued</a:t>
            </a:r>
          </a:p>
        </p:txBody>
      </p:sp>
      <p:sp>
        <p:nvSpPr>
          <p:cNvPr id="3" name="Content Placeholder 2">
            <a:extLst>
              <a:ext uri="{FF2B5EF4-FFF2-40B4-BE49-F238E27FC236}">
                <a16:creationId xmlns:a16="http://schemas.microsoft.com/office/drawing/2014/main" id="{66B02E9F-D51A-40A2-82E1-B2F10344F9D1}"/>
              </a:ext>
            </a:extLst>
          </p:cNvPr>
          <p:cNvSpPr>
            <a:spLocks noGrp="1"/>
          </p:cNvSpPr>
          <p:nvPr>
            <p:ph idx="1"/>
          </p:nvPr>
        </p:nvSpPr>
        <p:spPr/>
        <p:txBody>
          <a:bodyPr/>
          <a:lstStyle/>
          <a:p>
            <a:r>
              <a:rPr lang="en-GB" dirty="0"/>
              <a:t>Various enemies in the game that act differently. If certain enemies are hit too much then they will be slower</a:t>
            </a:r>
          </a:p>
          <a:p>
            <a:r>
              <a:rPr lang="en-GB" dirty="0"/>
              <a:t>There are platforms that can move and add a new sense of playability to the game.</a:t>
            </a:r>
          </a:p>
        </p:txBody>
      </p:sp>
    </p:spTree>
    <p:extLst>
      <p:ext uri="{BB962C8B-B14F-4D97-AF65-F5344CB8AC3E}">
        <p14:creationId xmlns:p14="http://schemas.microsoft.com/office/powerpoint/2010/main" val="3492421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D4B8-C34E-4231-B500-B5944E99E794}"/>
              </a:ext>
            </a:extLst>
          </p:cNvPr>
          <p:cNvSpPr>
            <a:spLocks noGrp="1"/>
          </p:cNvSpPr>
          <p:nvPr>
            <p:ph type="title"/>
          </p:nvPr>
        </p:nvSpPr>
        <p:spPr/>
        <p:txBody>
          <a:bodyPr/>
          <a:lstStyle/>
          <a:p>
            <a:r>
              <a:rPr lang="en-GB" dirty="0"/>
              <a:t>Team Roles</a:t>
            </a:r>
          </a:p>
        </p:txBody>
      </p:sp>
      <p:sp>
        <p:nvSpPr>
          <p:cNvPr id="3" name="Content Placeholder 2">
            <a:extLst>
              <a:ext uri="{FF2B5EF4-FFF2-40B4-BE49-F238E27FC236}">
                <a16:creationId xmlns:a16="http://schemas.microsoft.com/office/drawing/2014/main" id="{FD80B49E-E1E4-4B38-98D1-5CF2308392E8}"/>
              </a:ext>
            </a:extLst>
          </p:cNvPr>
          <p:cNvSpPr>
            <a:spLocks noGrp="1"/>
          </p:cNvSpPr>
          <p:nvPr>
            <p:ph idx="1"/>
          </p:nvPr>
        </p:nvSpPr>
        <p:spPr/>
        <p:txBody>
          <a:bodyPr/>
          <a:lstStyle/>
          <a:p>
            <a:r>
              <a:rPr lang="en-GB" dirty="0"/>
              <a:t>Angelika joined the group on Week 3 which meant our work load could increase and it also meant that the workload was more evenly spread.</a:t>
            </a:r>
          </a:p>
          <a:p>
            <a:r>
              <a:rPr lang="en-GB" dirty="0"/>
              <a:t>Before this Kieran was Lead Programmer and Steven was Lead Artist.</a:t>
            </a:r>
          </a:p>
          <a:p>
            <a:r>
              <a:rPr lang="en-GB" dirty="0"/>
              <a:t>Angelika became a team artist with Steven as she was good at art.</a:t>
            </a:r>
          </a:p>
        </p:txBody>
      </p:sp>
    </p:spTree>
    <p:extLst>
      <p:ext uri="{BB962C8B-B14F-4D97-AF65-F5344CB8AC3E}">
        <p14:creationId xmlns:p14="http://schemas.microsoft.com/office/powerpoint/2010/main" val="377768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B0AA-DEDE-4E4B-97FE-BA0447514138}"/>
              </a:ext>
            </a:extLst>
          </p:cNvPr>
          <p:cNvSpPr>
            <a:spLocks noGrp="1"/>
          </p:cNvSpPr>
          <p:nvPr>
            <p:ph type="title"/>
          </p:nvPr>
        </p:nvSpPr>
        <p:spPr/>
        <p:txBody>
          <a:bodyPr/>
          <a:lstStyle/>
          <a:p>
            <a:r>
              <a:rPr lang="en-GB" dirty="0"/>
              <a:t>Level Design</a:t>
            </a:r>
          </a:p>
        </p:txBody>
      </p:sp>
      <p:sp>
        <p:nvSpPr>
          <p:cNvPr id="3" name="Content Placeholder 2">
            <a:extLst>
              <a:ext uri="{FF2B5EF4-FFF2-40B4-BE49-F238E27FC236}">
                <a16:creationId xmlns:a16="http://schemas.microsoft.com/office/drawing/2014/main" id="{82ABFF33-92A1-44F6-A0B7-C03F6C666708}"/>
              </a:ext>
            </a:extLst>
          </p:cNvPr>
          <p:cNvSpPr>
            <a:spLocks noGrp="1"/>
          </p:cNvSpPr>
          <p:nvPr>
            <p:ph idx="1"/>
          </p:nvPr>
        </p:nvSpPr>
        <p:spPr/>
        <p:txBody>
          <a:bodyPr/>
          <a:lstStyle/>
          <a:p>
            <a:r>
              <a:rPr lang="en-GB" dirty="0"/>
              <a:t>We wanted each level to feel different but to still be similar to the overall gameplay loop</a:t>
            </a:r>
          </a:p>
          <a:p>
            <a:endParaRPr lang="en-GB" dirty="0"/>
          </a:p>
          <a:p>
            <a:endParaRPr lang="en-GB" dirty="0"/>
          </a:p>
        </p:txBody>
      </p:sp>
    </p:spTree>
    <p:extLst>
      <p:ext uri="{BB962C8B-B14F-4D97-AF65-F5344CB8AC3E}">
        <p14:creationId xmlns:p14="http://schemas.microsoft.com/office/powerpoint/2010/main" val="2325500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131</TotalTime>
  <Words>498</Words>
  <Application>Microsoft Office PowerPoint</Application>
  <PresentationFormat>Panoramiczny</PresentationFormat>
  <Paragraphs>42</Paragraphs>
  <Slides>15</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15</vt:i4>
      </vt:variant>
    </vt:vector>
  </HeadingPairs>
  <TitlesOfParts>
    <vt:vector size="18" baseType="lpstr">
      <vt:lpstr>Arial</vt:lpstr>
      <vt:lpstr>Gill Sans MT</vt:lpstr>
      <vt:lpstr>Gallery</vt:lpstr>
      <vt:lpstr>Out Of Time:    The Game</vt:lpstr>
      <vt:lpstr>Game idea &amp; Overview</vt:lpstr>
      <vt:lpstr>Game IDEA AND OVERVIEW CONTINUED</vt:lpstr>
      <vt:lpstr>Inspiration</vt:lpstr>
      <vt:lpstr>Game Engine Choice</vt:lpstr>
      <vt:lpstr>Gameplay and Mechanics</vt:lpstr>
      <vt:lpstr>Gameplay and mechanics continued</vt:lpstr>
      <vt:lpstr>Team Roles</vt:lpstr>
      <vt:lpstr>Level Design</vt:lpstr>
      <vt:lpstr>Game Implementation</vt:lpstr>
      <vt:lpstr>Immersive Qualities</vt:lpstr>
      <vt:lpstr>Version Control</vt:lpstr>
      <vt:lpstr>Out of Time: Prototype Demo</vt:lpstr>
      <vt:lpstr>Individual Contribution</vt:lpstr>
      <vt:lpstr>Learning experience as a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 Of Time The Game</dc:title>
  <dc:creator>Solid Snake</dc:creator>
  <cp:lastModifiedBy>Angelika Kołodziej</cp:lastModifiedBy>
  <cp:revision>38</cp:revision>
  <dcterms:created xsi:type="dcterms:W3CDTF">2018-11-14T16:34:36Z</dcterms:created>
  <dcterms:modified xsi:type="dcterms:W3CDTF">2018-11-20T00:39:13Z</dcterms:modified>
</cp:coreProperties>
</file>