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8" r:id="rId3"/>
    <p:sldId id="257" r:id="rId4"/>
    <p:sldId id="259" r:id="rId5"/>
    <p:sldId id="260" r:id="rId6"/>
    <p:sldId id="271" r:id="rId7"/>
    <p:sldId id="272" r:id="rId8"/>
    <p:sldId id="427" r:id="rId9"/>
    <p:sldId id="432" r:id="rId10"/>
    <p:sldId id="431" r:id="rId11"/>
    <p:sldId id="430" r:id="rId12"/>
    <p:sldId id="428" r:id="rId13"/>
    <p:sldId id="429" r:id="rId14"/>
    <p:sldId id="408" r:id="rId15"/>
    <p:sldId id="416" r:id="rId16"/>
    <p:sldId id="373" r:id="rId17"/>
    <p:sldId id="270"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swald" panose="00000500000000000000" pitchFamily="2" charset="0"/>
      <p:regular r:id="rId24"/>
      <p:bold r:id="rId25"/>
    </p:embeddedFont>
    <p:embeddedFont>
      <p:font typeface="Roboto" panose="02000000000000000000" pitchFamily="2"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75pTtRQ9sMiN9q+iTbImVGrh+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CA32B-C5A1-466C-A0DA-AEE5461FB0B4}" v="8" dt="2023-02-09T22:30:05.485"/>
  </p1510:revLst>
</p1510:revInfo>
</file>

<file path=ppt/tableStyles.xml><?xml version="1.0" encoding="utf-8"?>
<a:tblStyleLst xmlns:a="http://schemas.openxmlformats.org/drawingml/2006/main" def="{086272EA-D3A0-45E8-BC18-62765C9FCEA4}">
  <a:tblStyle styleId="{086272EA-D3A0-45E8-BC18-62765C9FCEA4}" styleName="Table_0">
    <a:wholeTbl>
      <a:tcTxStyle b="off" i="off">
        <a:font>
          <a:latin typeface="Roboto"/>
          <a:ea typeface="Roboto"/>
          <a:cs typeface="Roboto"/>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microsoft.com/office/2016/11/relationships/changesInfo" Target="changesInfos/changesInfo1.xml"/><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ksandr Petrov" userId="d895d03f4f1cd261" providerId="LiveId" clId="{D18CA32B-C5A1-466C-A0DA-AEE5461FB0B4}"/>
    <pc:docChg chg="undo custSel addSld delSld modSld sldOrd">
      <pc:chgData name="Oleksandr Petrov" userId="d895d03f4f1cd261" providerId="LiveId" clId="{D18CA32B-C5A1-466C-A0DA-AEE5461FB0B4}" dt="2023-02-09T23:16:03.106" v="427" actId="20577"/>
      <pc:docMkLst>
        <pc:docMk/>
      </pc:docMkLst>
      <pc:sldChg chg="modSp mod">
        <pc:chgData name="Oleksandr Petrov" userId="d895d03f4f1cd261" providerId="LiveId" clId="{D18CA32B-C5A1-466C-A0DA-AEE5461FB0B4}" dt="2023-02-09T20:48:56.252" v="61" actId="20577"/>
        <pc:sldMkLst>
          <pc:docMk/>
          <pc:sldMk cId="0" sldId="256"/>
        </pc:sldMkLst>
        <pc:spChg chg="mod">
          <ac:chgData name="Oleksandr Petrov" userId="d895d03f4f1cd261" providerId="LiveId" clId="{D18CA32B-C5A1-466C-A0DA-AEE5461FB0B4}" dt="2023-02-09T20:48:25.701" v="8" actId="20577"/>
          <ac:spMkLst>
            <pc:docMk/>
            <pc:sldMk cId="0" sldId="256"/>
            <ac:spMk id="192" creationId="{00000000-0000-0000-0000-000000000000}"/>
          </ac:spMkLst>
        </pc:spChg>
        <pc:spChg chg="mod">
          <ac:chgData name="Oleksandr Petrov" userId="d895d03f4f1cd261" providerId="LiveId" clId="{D18CA32B-C5A1-466C-A0DA-AEE5461FB0B4}" dt="2023-02-09T20:48:56.252" v="61" actId="20577"/>
          <ac:spMkLst>
            <pc:docMk/>
            <pc:sldMk cId="0" sldId="256"/>
            <ac:spMk id="193" creationId="{00000000-0000-0000-0000-000000000000}"/>
          </ac:spMkLst>
        </pc:spChg>
      </pc:sldChg>
      <pc:sldChg chg="modSp mod">
        <pc:chgData name="Oleksandr Petrov" userId="d895d03f4f1cd261" providerId="LiveId" clId="{D18CA32B-C5A1-466C-A0DA-AEE5461FB0B4}" dt="2023-02-09T21:54:54.405" v="220" actId="14100"/>
        <pc:sldMkLst>
          <pc:docMk/>
          <pc:sldMk cId="0" sldId="257"/>
        </pc:sldMkLst>
        <pc:graphicFrameChg chg="mod modGraphic">
          <ac:chgData name="Oleksandr Petrov" userId="d895d03f4f1cd261" providerId="LiveId" clId="{D18CA32B-C5A1-466C-A0DA-AEE5461FB0B4}" dt="2023-02-09T21:54:54.405" v="220" actId="14100"/>
          <ac:graphicFrameMkLst>
            <pc:docMk/>
            <pc:sldMk cId="0" sldId="257"/>
            <ac:graphicFrameMk id="199" creationId="{00000000-0000-0000-0000-000000000000}"/>
          </ac:graphicFrameMkLst>
        </pc:graphicFrameChg>
      </pc:sldChg>
      <pc:sldChg chg="modSp add del mod ord">
        <pc:chgData name="Oleksandr Petrov" userId="d895d03f4f1cd261" providerId="LiveId" clId="{D18CA32B-C5A1-466C-A0DA-AEE5461FB0B4}" dt="2023-02-09T23:11:39.724" v="405" actId="20577"/>
        <pc:sldMkLst>
          <pc:docMk/>
          <pc:sldMk cId="0" sldId="258"/>
        </pc:sldMkLst>
        <pc:spChg chg="mod">
          <ac:chgData name="Oleksandr Petrov" userId="d895d03f4f1cd261" providerId="LiveId" clId="{D18CA32B-C5A1-466C-A0DA-AEE5461FB0B4}" dt="2023-02-09T23:11:39.724" v="405" actId="20577"/>
          <ac:spMkLst>
            <pc:docMk/>
            <pc:sldMk cId="0" sldId="258"/>
            <ac:spMk id="206" creationId="{00000000-0000-0000-0000-000000000000}"/>
          </ac:spMkLst>
        </pc:spChg>
      </pc:sldChg>
      <pc:sldChg chg="modSp mod">
        <pc:chgData name="Oleksandr Petrov" userId="d895d03f4f1cd261" providerId="LiveId" clId="{D18CA32B-C5A1-466C-A0DA-AEE5461FB0B4}" dt="2023-02-09T23:16:03.106" v="427" actId="20577"/>
        <pc:sldMkLst>
          <pc:docMk/>
          <pc:sldMk cId="0" sldId="260"/>
        </pc:sldMkLst>
        <pc:spChg chg="mod">
          <ac:chgData name="Oleksandr Petrov" userId="d895d03f4f1cd261" providerId="LiveId" clId="{D18CA32B-C5A1-466C-A0DA-AEE5461FB0B4}" dt="2023-02-09T23:16:03.106" v="427" actId="20577"/>
          <ac:spMkLst>
            <pc:docMk/>
            <pc:sldMk cId="0" sldId="260"/>
            <ac:spMk id="224" creationId="{3E4DFA83-988D-E509-FAE3-FF16CCA5E6E8}"/>
          </ac:spMkLst>
        </pc:spChg>
      </pc:sldChg>
      <pc:sldChg chg="del">
        <pc:chgData name="Oleksandr Petrov" userId="d895d03f4f1cd261" providerId="LiveId" clId="{D18CA32B-C5A1-466C-A0DA-AEE5461FB0B4}" dt="2023-02-09T21:26:57.560" v="80" actId="2696"/>
        <pc:sldMkLst>
          <pc:docMk/>
          <pc:sldMk cId="0" sldId="261"/>
        </pc:sldMkLst>
      </pc:sldChg>
      <pc:sldChg chg="modSp mod">
        <pc:chgData name="Oleksandr Petrov" userId="d895d03f4f1cd261" providerId="LiveId" clId="{D18CA32B-C5A1-466C-A0DA-AEE5461FB0B4}" dt="2023-02-09T21:29:24.620" v="148" actId="20577"/>
        <pc:sldMkLst>
          <pc:docMk/>
          <pc:sldMk cId="3510332808" sldId="271"/>
        </pc:sldMkLst>
        <pc:spChg chg="mod">
          <ac:chgData name="Oleksandr Petrov" userId="d895d03f4f1cd261" providerId="LiveId" clId="{D18CA32B-C5A1-466C-A0DA-AEE5461FB0B4}" dt="2023-02-09T21:23:15.554" v="67" actId="20577"/>
          <ac:spMkLst>
            <pc:docMk/>
            <pc:sldMk cId="3510332808" sldId="271"/>
            <ac:spMk id="219" creationId="{00000000-0000-0000-0000-000000000000}"/>
          </ac:spMkLst>
        </pc:spChg>
        <pc:spChg chg="mod">
          <ac:chgData name="Oleksandr Petrov" userId="d895d03f4f1cd261" providerId="LiveId" clId="{D18CA32B-C5A1-466C-A0DA-AEE5461FB0B4}" dt="2023-02-09T21:29:24.620" v="148" actId="20577"/>
          <ac:spMkLst>
            <pc:docMk/>
            <pc:sldMk cId="3510332808" sldId="271"/>
            <ac:spMk id="226" creationId="{6B6B4690-FADC-4C06-CBDA-B1CE6315AB3C}"/>
          </ac:spMkLst>
        </pc:spChg>
      </pc:sldChg>
      <pc:sldChg chg="modSp mod">
        <pc:chgData name="Oleksandr Petrov" userId="d895d03f4f1cd261" providerId="LiveId" clId="{D18CA32B-C5A1-466C-A0DA-AEE5461FB0B4}" dt="2023-02-09T21:35:57.820" v="170" actId="5793"/>
        <pc:sldMkLst>
          <pc:docMk/>
          <pc:sldMk cId="520595292" sldId="408"/>
        </pc:sldMkLst>
        <pc:spChg chg="mod">
          <ac:chgData name="Oleksandr Petrov" userId="d895d03f4f1cd261" providerId="LiveId" clId="{D18CA32B-C5A1-466C-A0DA-AEE5461FB0B4}" dt="2023-02-09T21:34:47.772" v="162" actId="20577"/>
          <ac:spMkLst>
            <pc:docMk/>
            <pc:sldMk cId="520595292" sldId="408"/>
            <ac:spMk id="14" creationId="{C6B020F0-8B15-44CD-A90B-7E26F89D0042}"/>
          </ac:spMkLst>
        </pc:spChg>
        <pc:spChg chg="mod">
          <ac:chgData name="Oleksandr Petrov" userId="d895d03f4f1cd261" providerId="LiveId" clId="{D18CA32B-C5A1-466C-A0DA-AEE5461FB0B4}" dt="2023-02-09T21:35:57.820" v="170" actId="5793"/>
          <ac:spMkLst>
            <pc:docMk/>
            <pc:sldMk cId="520595292" sldId="408"/>
            <ac:spMk id="15" creationId="{7F218257-475B-4BEB-B1E9-A01991495E72}"/>
          </ac:spMkLst>
        </pc:spChg>
      </pc:sldChg>
      <pc:sldChg chg="addSp delSp modSp mod">
        <pc:chgData name="Oleksandr Petrov" userId="d895d03f4f1cd261" providerId="LiveId" clId="{D18CA32B-C5A1-466C-A0DA-AEE5461FB0B4}" dt="2023-02-09T22:23:34.472" v="346" actId="14100"/>
        <pc:sldMkLst>
          <pc:docMk/>
          <pc:sldMk cId="3913229704" sldId="427"/>
        </pc:sldMkLst>
        <pc:spChg chg="add del mod">
          <ac:chgData name="Oleksandr Petrov" userId="d895d03f4f1cd261" providerId="LiveId" clId="{D18CA32B-C5A1-466C-A0DA-AEE5461FB0B4}" dt="2023-02-09T22:23:15.701" v="341" actId="931"/>
          <ac:spMkLst>
            <pc:docMk/>
            <pc:sldMk cId="3913229704" sldId="427"/>
            <ac:spMk id="3" creationId="{02EB5C18-DF83-036E-7BE5-578DF026AE92}"/>
          </ac:spMkLst>
        </pc:spChg>
        <pc:spChg chg="del mod">
          <ac:chgData name="Oleksandr Petrov" userId="d895d03f4f1cd261" providerId="LiveId" clId="{D18CA32B-C5A1-466C-A0DA-AEE5461FB0B4}" dt="2023-02-09T22:04:00.588" v="225" actId="21"/>
          <ac:spMkLst>
            <pc:docMk/>
            <pc:sldMk cId="3913229704" sldId="427"/>
            <ac:spMk id="3" creationId="{6196A817-05A8-4CEB-A248-3ABB8E26FB0C}"/>
          </ac:spMkLst>
        </pc:spChg>
        <pc:spChg chg="mod">
          <ac:chgData name="Oleksandr Petrov" userId="d895d03f4f1cd261" providerId="LiveId" clId="{D18CA32B-C5A1-466C-A0DA-AEE5461FB0B4}" dt="2023-02-09T22:22:53.691" v="338" actId="20577"/>
          <ac:spMkLst>
            <pc:docMk/>
            <pc:sldMk cId="3913229704" sldId="427"/>
            <ac:spMk id="4" creationId="{1006375F-594A-DA48-826D-E63754FFC59C}"/>
          </ac:spMkLst>
        </pc:spChg>
        <pc:spChg chg="add del mod">
          <ac:chgData name="Oleksandr Petrov" userId="d895d03f4f1cd261" providerId="LiveId" clId="{D18CA32B-C5A1-466C-A0DA-AEE5461FB0B4}" dt="2023-02-09T22:04:18.688" v="226" actId="931"/>
          <ac:spMkLst>
            <pc:docMk/>
            <pc:sldMk cId="3913229704" sldId="427"/>
            <ac:spMk id="6" creationId="{4DBEB365-4A83-396D-1F60-6E0D37D1BC3A}"/>
          </ac:spMkLst>
        </pc:spChg>
        <pc:picChg chg="del">
          <ac:chgData name="Oleksandr Petrov" userId="d895d03f4f1cd261" providerId="LiveId" clId="{D18CA32B-C5A1-466C-A0DA-AEE5461FB0B4}" dt="2023-02-09T22:03:31.092" v="222" actId="478"/>
          <ac:picMkLst>
            <pc:docMk/>
            <pc:sldMk cId="3913229704" sldId="427"/>
            <ac:picMk id="5" creationId="{953550BA-FCD3-38A7-6573-43A22C470D43}"/>
          </ac:picMkLst>
        </pc:picChg>
        <pc:picChg chg="add mod">
          <ac:chgData name="Oleksandr Petrov" userId="d895d03f4f1cd261" providerId="LiveId" clId="{D18CA32B-C5A1-466C-A0DA-AEE5461FB0B4}" dt="2023-02-09T22:23:34.472" v="346" actId="14100"/>
          <ac:picMkLst>
            <pc:docMk/>
            <pc:sldMk cId="3913229704" sldId="427"/>
            <ac:picMk id="6" creationId="{A63670D8-AEA8-565A-EC99-47BE180CAC17}"/>
          </ac:picMkLst>
        </pc:picChg>
        <pc:picChg chg="add del mod">
          <ac:chgData name="Oleksandr Petrov" userId="d895d03f4f1cd261" providerId="LiveId" clId="{D18CA32B-C5A1-466C-A0DA-AEE5461FB0B4}" dt="2023-02-09T22:23:03.543" v="340" actId="478"/>
          <ac:picMkLst>
            <pc:docMk/>
            <pc:sldMk cId="3913229704" sldId="427"/>
            <ac:picMk id="8" creationId="{79CAC557-00FF-BAE0-E46D-C18D63335418}"/>
          </ac:picMkLst>
        </pc:picChg>
      </pc:sldChg>
      <pc:sldChg chg="modSp mod">
        <pc:chgData name="Oleksandr Petrov" userId="d895d03f4f1cd261" providerId="LiveId" clId="{D18CA32B-C5A1-466C-A0DA-AEE5461FB0B4}" dt="2023-02-09T21:32:42.515" v="152" actId="1076"/>
        <pc:sldMkLst>
          <pc:docMk/>
          <pc:sldMk cId="1050484419" sldId="428"/>
        </pc:sldMkLst>
        <pc:spChg chg="mod">
          <ac:chgData name="Oleksandr Petrov" userId="d895d03f4f1cd261" providerId="LiveId" clId="{D18CA32B-C5A1-466C-A0DA-AEE5461FB0B4}" dt="2023-02-09T21:32:42.515" v="152" actId="1076"/>
          <ac:spMkLst>
            <pc:docMk/>
            <pc:sldMk cId="1050484419" sldId="428"/>
            <ac:spMk id="4" creationId="{1006375F-594A-DA48-826D-E63754FFC59C}"/>
          </ac:spMkLst>
        </pc:spChg>
      </pc:sldChg>
      <pc:sldChg chg="addSp delSp modSp mod">
        <pc:chgData name="Oleksandr Petrov" userId="d895d03f4f1cd261" providerId="LiveId" clId="{D18CA32B-C5A1-466C-A0DA-AEE5461FB0B4}" dt="2023-02-09T23:00:04.944" v="377" actId="1076"/>
        <pc:sldMkLst>
          <pc:docMk/>
          <pc:sldMk cId="3024347620" sldId="429"/>
        </pc:sldMkLst>
        <pc:spChg chg="mod">
          <ac:chgData name="Oleksandr Petrov" userId="d895d03f4f1cd261" providerId="LiveId" clId="{D18CA32B-C5A1-466C-A0DA-AEE5461FB0B4}" dt="2023-02-09T23:00:04.944" v="377" actId="1076"/>
          <ac:spMkLst>
            <pc:docMk/>
            <pc:sldMk cId="3024347620" sldId="429"/>
            <ac:spMk id="4" creationId="{1006375F-594A-DA48-826D-E63754FFC59C}"/>
          </ac:spMkLst>
        </pc:spChg>
        <pc:picChg chg="del">
          <ac:chgData name="Oleksandr Petrov" userId="d895d03f4f1cd261" providerId="LiveId" clId="{D18CA32B-C5A1-466C-A0DA-AEE5461FB0B4}" dt="2023-02-09T22:29:34.124" v="369" actId="478"/>
          <ac:picMkLst>
            <pc:docMk/>
            <pc:sldMk cId="3024347620" sldId="429"/>
            <ac:picMk id="3" creationId="{7B9AC330-A7CF-C717-FFEA-588936E661CD}"/>
          </ac:picMkLst>
        </pc:picChg>
        <pc:picChg chg="add mod">
          <ac:chgData name="Oleksandr Petrov" userId="d895d03f4f1cd261" providerId="LiveId" clId="{D18CA32B-C5A1-466C-A0DA-AEE5461FB0B4}" dt="2023-02-09T22:30:33.864" v="376" actId="14100"/>
          <ac:picMkLst>
            <pc:docMk/>
            <pc:sldMk cId="3024347620" sldId="429"/>
            <ac:picMk id="5" creationId="{36CBB8AE-AA3F-B6FC-07C8-0B12E8B155D3}"/>
          </ac:picMkLst>
        </pc:picChg>
      </pc:sldChg>
      <pc:sldChg chg="add">
        <pc:chgData name="Oleksandr Petrov" userId="d895d03f4f1cd261" providerId="LiveId" clId="{D18CA32B-C5A1-466C-A0DA-AEE5461FB0B4}" dt="2023-02-09T22:03:26.411" v="221" actId="2890"/>
        <pc:sldMkLst>
          <pc:docMk/>
          <pc:sldMk cId="1987235199" sldId="430"/>
        </pc:sldMkLst>
      </pc:sldChg>
      <pc:sldChg chg="addSp delSp modSp add mod">
        <pc:chgData name="Oleksandr Petrov" userId="d895d03f4f1cd261" providerId="LiveId" clId="{D18CA32B-C5A1-466C-A0DA-AEE5461FB0B4}" dt="2023-02-09T22:06:40.168" v="318" actId="20577"/>
        <pc:sldMkLst>
          <pc:docMk/>
          <pc:sldMk cId="2078895687" sldId="431"/>
        </pc:sldMkLst>
        <pc:spChg chg="add del mod">
          <ac:chgData name="Oleksandr Petrov" userId="d895d03f4f1cd261" providerId="LiveId" clId="{D18CA32B-C5A1-466C-A0DA-AEE5461FB0B4}" dt="2023-02-09T22:06:08.636" v="298" actId="931"/>
          <ac:spMkLst>
            <pc:docMk/>
            <pc:sldMk cId="2078895687" sldId="431"/>
            <ac:spMk id="3" creationId="{5DC453C8-82DD-80EF-4AFC-91613CFCBF78}"/>
          </ac:spMkLst>
        </pc:spChg>
        <pc:spChg chg="mod">
          <ac:chgData name="Oleksandr Petrov" userId="d895d03f4f1cd261" providerId="LiveId" clId="{D18CA32B-C5A1-466C-A0DA-AEE5461FB0B4}" dt="2023-02-09T22:06:40.168" v="318" actId="20577"/>
          <ac:spMkLst>
            <pc:docMk/>
            <pc:sldMk cId="2078895687" sldId="431"/>
            <ac:spMk id="4" creationId="{1006375F-594A-DA48-826D-E63754FFC59C}"/>
          </ac:spMkLst>
        </pc:spChg>
        <pc:picChg chg="add mod">
          <ac:chgData name="Oleksandr Petrov" userId="d895d03f4f1cd261" providerId="LiveId" clId="{D18CA32B-C5A1-466C-A0DA-AEE5461FB0B4}" dt="2023-02-09T22:06:29.574" v="306" actId="14100"/>
          <ac:picMkLst>
            <pc:docMk/>
            <pc:sldMk cId="2078895687" sldId="431"/>
            <ac:picMk id="6" creationId="{A5599035-772B-FF94-6D61-801FEB5B5D5D}"/>
          </ac:picMkLst>
        </pc:picChg>
        <pc:picChg chg="del">
          <ac:chgData name="Oleksandr Petrov" userId="d895d03f4f1cd261" providerId="LiveId" clId="{D18CA32B-C5A1-466C-A0DA-AEE5461FB0B4}" dt="2023-02-09T22:05:58.010" v="297" actId="478"/>
          <ac:picMkLst>
            <pc:docMk/>
            <pc:sldMk cId="2078895687" sldId="431"/>
            <ac:picMk id="8" creationId="{79CAC557-00FF-BAE0-E46D-C18D63335418}"/>
          </ac:picMkLst>
        </pc:picChg>
      </pc:sldChg>
      <pc:sldChg chg="addSp delSp modSp add mod">
        <pc:chgData name="Oleksandr Petrov" userId="d895d03f4f1cd261" providerId="LiveId" clId="{D18CA32B-C5A1-466C-A0DA-AEE5461FB0B4}" dt="2023-02-09T23:02:24.006" v="378" actId="1076"/>
        <pc:sldMkLst>
          <pc:docMk/>
          <pc:sldMk cId="2701709443" sldId="432"/>
        </pc:sldMkLst>
        <pc:spChg chg="add del mod">
          <ac:chgData name="Oleksandr Petrov" userId="d895d03f4f1cd261" providerId="LiveId" clId="{D18CA32B-C5A1-466C-A0DA-AEE5461FB0B4}" dt="2023-02-09T22:24:39.704" v="349" actId="931"/>
          <ac:spMkLst>
            <pc:docMk/>
            <pc:sldMk cId="2701709443" sldId="432"/>
            <ac:spMk id="3" creationId="{2171B4D1-7C52-BD6B-D9B9-BDEF3A937C54}"/>
          </ac:spMkLst>
        </pc:spChg>
        <pc:spChg chg="mod">
          <ac:chgData name="Oleksandr Petrov" userId="d895d03f4f1cd261" providerId="LiveId" clId="{D18CA32B-C5A1-466C-A0DA-AEE5461FB0B4}" dt="2023-02-09T22:25:48.557" v="368" actId="20577"/>
          <ac:spMkLst>
            <pc:docMk/>
            <pc:sldMk cId="2701709443" sldId="432"/>
            <ac:spMk id="4" creationId="{1006375F-594A-DA48-826D-E63754FFC59C}"/>
          </ac:spMkLst>
        </pc:spChg>
        <pc:picChg chg="del">
          <ac:chgData name="Oleksandr Petrov" userId="d895d03f4f1cd261" providerId="LiveId" clId="{D18CA32B-C5A1-466C-A0DA-AEE5461FB0B4}" dt="2023-02-09T22:24:32.490" v="348" actId="478"/>
          <ac:picMkLst>
            <pc:docMk/>
            <pc:sldMk cId="2701709443" sldId="432"/>
            <ac:picMk id="6" creationId="{A63670D8-AEA8-565A-EC99-47BE180CAC17}"/>
          </ac:picMkLst>
        </pc:picChg>
        <pc:picChg chg="add mod">
          <ac:chgData name="Oleksandr Petrov" userId="d895d03f4f1cd261" providerId="LiveId" clId="{D18CA32B-C5A1-466C-A0DA-AEE5461FB0B4}" dt="2023-02-09T22:25:08.672" v="356" actId="14100"/>
          <ac:picMkLst>
            <pc:docMk/>
            <pc:sldMk cId="2701709443" sldId="432"/>
            <ac:picMk id="7" creationId="{C2F6AF66-BB08-B772-E4B8-1777FCD6B04F}"/>
          </ac:picMkLst>
        </pc:picChg>
        <pc:picChg chg="mod">
          <ac:chgData name="Oleksandr Petrov" userId="d895d03f4f1cd261" providerId="LiveId" clId="{D18CA32B-C5A1-466C-A0DA-AEE5461FB0B4}" dt="2023-02-09T23:02:24.006" v="378" actId="1076"/>
          <ac:picMkLst>
            <pc:docMk/>
            <pc:sldMk cId="2701709443" sldId="432"/>
            <ac:picMk id="40" creationId="{6999F3A4-A202-7348-91B9-23DAF6B30740}"/>
          </ac:picMkLst>
        </pc:picChg>
      </pc:sldChg>
      <pc:sldMasterChg chg="delSldLayout">
        <pc:chgData name="Oleksandr Petrov" userId="d895d03f4f1cd261" providerId="LiveId" clId="{D18CA32B-C5A1-466C-A0DA-AEE5461FB0B4}" dt="2023-02-09T21:26:57.560" v="80" actId="2696"/>
        <pc:sldMasterMkLst>
          <pc:docMk/>
          <pc:sldMasterMk cId="0" sldId="2147483648"/>
        </pc:sldMasterMkLst>
        <pc:sldLayoutChg chg="del">
          <pc:chgData name="Oleksandr Petrov" userId="d895d03f4f1cd261" providerId="LiveId" clId="{D18CA32B-C5A1-466C-A0DA-AEE5461FB0B4}" dt="2023-02-09T21:26:57.560" v="80" actId="2696"/>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784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55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307B2-EFEB-E344-A232-54FF5D89E752}" type="slidenum">
              <a:rPr lang="ru-RU" smtClean="0"/>
              <a:t>14</a:t>
            </a:fld>
            <a:endParaRPr lang="ru-RU"/>
          </a:p>
        </p:txBody>
      </p:sp>
    </p:spTree>
    <p:extLst>
      <p:ext uri="{BB962C8B-B14F-4D97-AF65-F5344CB8AC3E}">
        <p14:creationId xmlns:p14="http://schemas.microsoft.com/office/powerpoint/2010/main" val="242292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ark: Title speaker">
  <p:cSld name="Dark: Title speaker">
    <p:bg>
      <p:bgPr>
        <a:solidFill>
          <a:srgbClr val="172226"/>
        </a:solidFill>
        <a:effectLst/>
      </p:bgPr>
    </p:bg>
    <p:spTree>
      <p:nvGrpSpPr>
        <p:cNvPr id="1" name="Shape 13"/>
        <p:cNvGrpSpPr/>
        <p:nvPr/>
      </p:nvGrpSpPr>
      <p:grpSpPr>
        <a:xfrm>
          <a:off x="0" y="0"/>
          <a:ext cx="0" cy="0"/>
          <a:chOff x="0" y="0"/>
          <a:chExt cx="0" cy="0"/>
        </a:xfrm>
      </p:grpSpPr>
      <p:sp>
        <p:nvSpPr>
          <p:cNvPr id="14" name="Google Shape;14;p27"/>
          <p:cNvSpPr txBox="1">
            <a:spLocks noGrp="1"/>
          </p:cNvSpPr>
          <p:nvPr>
            <p:ph type="title"/>
          </p:nvPr>
        </p:nvSpPr>
        <p:spPr>
          <a:xfrm>
            <a:off x="1416049" y="1321200"/>
            <a:ext cx="6659564" cy="147732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4800"/>
              <a:buFont typeface="Oswald"/>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 name="Google Shape;15;p27"/>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16" name="Google Shape;16;p27"/>
          <p:cNvSpPr txBox="1">
            <a:spLocks noGrp="1"/>
          </p:cNvSpPr>
          <p:nvPr>
            <p:ph type="body" idx="1"/>
          </p:nvPr>
        </p:nvSpPr>
        <p:spPr>
          <a:xfrm>
            <a:off x="1416049" y="3735388"/>
            <a:ext cx="6659549" cy="288000"/>
          </a:xfrm>
          <a:prstGeom prst="rect">
            <a:avLst/>
          </a:prstGeom>
          <a:noFill/>
          <a:ln>
            <a:noFill/>
          </a:ln>
        </p:spPr>
        <p:txBody>
          <a:bodyPr spcFirstLastPara="1" wrap="square" lIns="0" tIns="0" rIns="0" bIns="0" anchor="t" anchorCtr="0">
            <a:spAutoFit/>
          </a:bodyPr>
          <a:lstStyle>
            <a:lvl1pPr marL="457200" lvl="0" indent="-228600" algn="l">
              <a:lnSpc>
                <a:spcPct val="150000"/>
              </a:lnSpc>
              <a:spcBef>
                <a:spcPts val="0"/>
              </a:spcBef>
              <a:spcAft>
                <a:spcPts val="0"/>
              </a:spcAft>
              <a:buSzPts val="1400"/>
              <a:buFont typeface="Roboto"/>
              <a:buNone/>
              <a:defRPr sz="1400" b="0" i="0">
                <a:solidFill>
                  <a:srgbClr val="787F92"/>
                </a:solidFill>
                <a:latin typeface="Roboto"/>
                <a:ea typeface="Roboto"/>
                <a:cs typeface="Roboto"/>
                <a:sym typeface="Roboto"/>
              </a:defRPr>
            </a:lvl1pPr>
            <a:lvl2pPr marL="914400" lvl="1" indent="-342900" algn="l">
              <a:lnSpc>
                <a:spcPct val="150000"/>
              </a:lnSpc>
              <a:spcBef>
                <a:spcPts val="80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27"/>
          <p:cNvSpPr txBox="1">
            <a:spLocks noGrp="1"/>
          </p:cNvSpPr>
          <p:nvPr>
            <p:ph type="body" idx="2"/>
          </p:nvPr>
        </p:nvSpPr>
        <p:spPr>
          <a:xfrm>
            <a:off x="1416050" y="5277823"/>
            <a:ext cx="3960000" cy="851515"/>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SzPts val="1400"/>
              <a:buFont typeface="Roboto"/>
              <a:buNone/>
              <a:defRPr sz="1400" b="0" i="0">
                <a:solidFill>
                  <a:srgbClr val="787F92"/>
                </a:solidFill>
                <a:latin typeface="Roboto"/>
                <a:ea typeface="Roboto"/>
                <a:cs typeface="Roboto"/>
                <a:sym typeface="Roboto"/>
              </a:defRPr>
            </a:lvl1pPr>
            <a:lvl2pPr marL="914400" lvl="1" indent="-342900" algn="l">
              <a:lnSpc>
                <a:spcPct val="150000"/>
              </a:lnSpc>
              <a:spcBef>
                <a:spcPts val="80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7"/>
          <p:cNvSpPr/>
          <p:nvPr/>
        </p:nvSpPr>
        <p:spPr>
          <a:xfrm>
            <a:off x="1416049" y="3112293"/>
            <a:ext cx="598479" cy="59532"/>
          </a:xfrm>
          <a:prstGeom prst="rect">
            <a:avLst/>
          </a:prstGeom>
          <a:solidFill>
            <a:srgbClr val="E3061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cxnSp>
        <p:nvCxnSpPr>
          <p:cNvPr id="19" name="Google Shape;19;p27"/>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ight: Title speaker">
  <p:cSld name="Light: Title speaker">
    <p:bg>
      <p:bgPr>
        <a:solidFill>
          <a:schemeClr val="lt1"/>
        </a:solidFill>
        <a:effectLst/>
      </p:bgPr>
    </p:bg>
    <p:spTree>
      <p:nvGrpSpPr>
        <p:cNvPr id="1" name="Shape 73"/>
        <p:cNvGrpSpPr/>
        <p:nvPr/>
      </p:nvGrpSpPr>
      <p:grpSpPr>
        <a:xfrm>
          <a:off x="0" y="0"/>
          <a:ext cx="0" cy="0"/>
          <a:chOff x="0" y="0"/>
          <a:chExt cx="0" cy="0"/>
        </a:xfrm>
      </p:grpSpPr>
      <p:sp>
        <p:nvSpPr>
          <p:cNvPr id="74" name="Google Shape;74;p40"/>
          <p:cNvSpPr txBox="1">
            <a:spLocks noGrp="1"/>
          </p:cNvSpPr>
          <p:nvPr>
            <p:ph type="title"/>
          </p:nvPr>
        </p:nvSpPr>
        <p:spPr>
          <a:xfrm>
            <a:off x="1416049" y="1321200"/>
            <a:ext cx="6659564" cy="147732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172226"/>
              </a:buClr>
              <a:buSzPts val="4800"/>
              <a:buFont typeface="Oswald"/>
              <a:buNone/>
              <a:defRPr sz="4800">
                <a:solidFill>
                  <a:srgbClr val="1722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5" name="Google Shape;75;p40"/>
          <p:cNvCxnSpPr/>
          <p:nvPr/>
        </p:nvCxnSpPr>
        <p:spPr>
          <a:xfrm>
            <a:off x="674780" y="1"/>
            <a:ext cx="0" cy="6857999"/>
          </a:xfrm>
          <a:prstGeom prst="straightConnector1">
            <a:avLst/>
          </a:prstGeom>
          <a:noFill/>
          <a:ln w="9525" cap="flat" cmpd="sng">
            <a:solidFill>
              <a:schemeClr val="lt1">
                <a:alpha val="40000"/>
              </a:schemeClr>
            </a:solidFill>
            <a:prstDash val="solid"/>
            <a:miter lim="800000"/>
            <a:headEnd type="none" w="sm" len="sm"/>
            <a:tailEnd type="none" w="sm" len="sm"/>
          </a:ln>
        </p:spPr>
      </p:cxnSp>
      <p:pic>
        <p:nvPicPr>
          <p:cNvPr id="76" name="Google Shape;76;p40"/>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77" name="Google Shape;77;p40"/>
          <p:cNvSpPr txBox="1">
            <a:spLocks noGrp="1"/>
          </p:cNvSpPr>
          <p:nvPr>
            <p:ph type="body" idx="1"/>
          </p:nvPr>
        </p:nvSpPr>
        <p:spPr>
          <a:xfrm>
            <a:off x="1416049" y="3735388"/>
            <a:ext cx="6659563" cy="288000"/>
          </a:xfrm>
          <a:prstGeom prst="rect">
            <a:avLst/>
          </a:prstGeom>
          <a:noFill/>
          <a:ln>
            <a:noFill/>
          </a:ln>
        </p:spPr>
        <p:txBody>
          <a:bodyPr spcFirstLastPara="1" wrap="square" lIns="0" tIns="0" rIns="0" bIns="0" anchor="t" anchorCtr="0">
            <a:spAutoFit/>
          </a:bodyPr>
          <a:lstStyle>
            <a:lvl1pPr marL="457200" lvl="0" indent="-228600" algn="l">
              <a:lnSpc>
                <a:spcPct val="150000"/>
              </a:lnSpc>
              <a:spcBef>
                <a:spcPts val="0"/>
              </a:spcBef>
              <a:spcAft>
                <a:spcPts val="0"/>
              </a:spcAft>
              <a:buSzPts val="1400"/>
              <a:buFont typeface="Roboto"/>
              <a:buNone/>
              <a:defRPr sz="1400" b="0" i="0">
                <a:solidFill>
                  <a:srgbClr val="787F92"/>
                </a:solidFill>
                <a:latin typeface="Roboto"/>
                <a:ea typeface="Roboto"/>
                <a:cs typeface="Roboto"/>
                <a:sym typeface="Roboto"/>
              </a:defRPr>
            </a:lvl1pPr>
            <a:lvl2pPr marL="914400" lvl="1" indent="-342900" algn="l">
              <a:lnSpc>
                <a:spcPct val="150000"/>
              </a:lnSpc>
              <a:spcBef>
                <a:spcPts val="80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8" name="Google Shape;78;p40"/>
          <p:cNvPicPr preferRelativeResize="0"/>
          <p:nvPr/>
        </p:nvPicPr>
        <p:blipFill rotWithShape="1">
          <a:blip r:embed="rId3">
            <a:alphaModFix/>
          </a:blip>
          <a:srcRect/>
          <a:stretch/>
        </p:blipFill>
        <p:spPr>
          <a:xfrm rot="-5400000">
            <a:off x="-163422" y="5987296"/>
            <a:ext cx="1022693" cy="284081"/>
          </a:xfrm>
          <a:prstGeom prst="rect">
            <a:avLst/>
          </a:prstGeom>
          <a:noFill/>
          <a:ln>
            <a:noFill/>
          </a:ln>
        </p:spPr>
      </p:pic>
      <p:sp>
        <p:nvSpPr>
          <p:cNvPr id="79" name="Google Shape;79;p40"/>
          <p:cNvSpPr txBox="1">
            <a:spLocks noGrp="1"/>
          </p:cNvSpPr>
          <p:nvPr>
            <p:ph type="body" idx="2"/>
          </p:nvPr>
        </p:nvSpPr>
        <p:spPr>
          <a:xfrm>
            <a:off x="1416050" y="5277823"/>
            <a:ext cx="3960000" cy="851515"/>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SzPts val="1400"/>
              <a:buFont typeface="Roboto"/>
              <a:buNone/>
              <a:defRPr sz="1400" b="0" i="0">
                <a:solidFill>
                  <a:srgbClr val="787F92"/>
                </a:solidFill>
                <a:latin typeface="Roboto"/>
                <a:ea typeface="Roboto"/>
                <a:cs typeface="Roboto"/>
                <a:sym typeface="Roboto"/>
              </a:defRPr>
            </a:lvl1pPr>
            <a:lvl2pPr marL="914400" lvl="1" indent="-342900" algn="l">
              <a:lnSpc>
                <a:spcPct val="150000"/>
              </a:lnSpc>
              <a:spcBef>
                <a:spcPts val="80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p:nvPr/>
        </p:nvSpPr>
        <p:spPr>
          <a:xfrm>
            <a:off x="1416049" y="3112293"/>
            <a:ext cx="598479" cy="59532"/>
          </a:xfrm>
          <a:prstGeom prst="rect">
            <a:avLst/>
          </a:prstGeom>
          <a:solidFill>
            <a:srgbClr val="E3061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cxnSp>
        <p:nvCxnSpPr>
          <p:cNvPr id="81" name="Google Shape;81;p40"/>
          <p:cNvCxnSpPr/>
          <p:nvPr/>
        </p:nvCxnSpPr>
        <p:spPr>
          <a:xfrm>
            <a:off x="695325" y="1"/>
            <a:ext cx="0" cy="6857999"/>
          </a:xfrm>
          <a:prstGeom prst="straightConnector1">
            <a:avLst/>
          </a:prstGeom>
          <a:noFill/>
          <a:ln w="9525" cap="flat" cmpd="sng">
            <a:solidFill>
              <a:srgbClr val="787F92">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ight: Compare 2-columns">
  <p:cSld name="Light: Compare 2-columns">
    <p:bg>
      <p:bgPr>
        <a:solidFill>
          <a:schemeClr val="lt1"/>
        </a:solidFill>
        <a:effectLst/>
      </p:bgPr>
    </p:bg>
    <p:spTree>
      <p:nvGrpSpPr>
        <p:cNvPr id="1" name="Shape 82"/>
        <p:cNvGrpSpPr/>
        <p:nvPr/>
      </p:nvGrpSpPr>
      <p:grpSpPr>
        <a:xfrm>
          <a:off x="0" y="0"/>
          <a:ext cx="0" cy="0"/>
          <a:chOff x="0" y="0"/>
          <a:chExt cx="0" cy="0"/>
        </a:xfrm>
      </p:grpSpPr>
      <p:sp>
        <p:nvSpPr>
          <p:cNvPr id="83" name="Google Shape;83;p41"/>
          <p:cNvSpPr txBox="1">
            <a:spLocks noGrp="1"/>
          </p:cNvSpPr>
          <p:nvPr>
            <p:ph type="body" idx="1"/>
          </p:nvPr>
        </p:nvSpPr>
        <p:spPr>
          <a:xfrm>
            <a:off x="1416050" y="1033615"/>
            <a:ext cx="4500563" cy="584775"/>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SzPts val="3800"/>
              <a:buNone/>
              <a:defRPr sz="3800" b="0" i="0">
                <a:solidFill>
                  <a:srgbClr val="0D181C"/>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2"/>
          </p:nvPr>
        </p:nvSpPr>
        <p:spPr>
          <a:xfrm>
            <a:off x="7009338" y="1033615"/>
            <a:ext cx="4487337" cy="584775"/>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0"/>
              </a:spcBef>
              <a:spcAft>
                <a:spcPts val="0"/>
              </a:spcAft>
              <a:buSzPts val="3800"/>
              <a:buNone/>
              <a:defRPr sz="3800" b="0" i="0">
                <a:solidFill>
                  <a:srgbClr val="0D181C"/>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5" name="Google Shape;85;p41"/>
          <p:cNvCxnSpPr/>
          <p:nvPr/>
        </p:nvCxnSpPr>
        <p:spPr>
          <a:xfrm flipH="1">
            <a:off x="6147043" y="1021048"/>
            <a:ext cx="619200" cy="619200"/>
          </a:xfrm>
          <a:prstGeom prst="straightConnector1">
            <a:avLst/>
          </a:prstGeom>
          <a:noFill/>
          <a:ln w="38100" cap="flat" cmpd="sng">
            <a:solidFill>
              <a:srgbClr val="E30613"/>
            </a:solidFill>
            <a:prstDash val="solid"/>
            <a:miter lim="800000"/>
            <a:headEnd type="none" w="sm" len="sm"/>
            <a:tailEnd type="none" w="sm" len="sm"/>
          </a:ln>
        </p:spPr>
      </p:cxnSp>
      <p:cxnSp>
        <p:nvCxnSpPr>
          <p:cNvPr id="86" name="Google Shape;86;p41"/>
          <p:cNvCxnSpPr/>
          <p:nvPr/>
        </p:nvCxnSpPr>
        <p:spPr>
          <a:xfrm>
            <a:off x="6456363" y="2673350"/>
            <a:ext cx="0" cy="3455988"/>
          </a:xfrm>
          <a:prstGeom prst="straightConnector1">
            <a:avLst/>
          </a:prstGeom>
          <a:noFill/>
          <a:ln w="9525" cap="flat" cmpd="sng">
            <a:solidFill>
              <a:srgbClr val="D8D8D8"/>
            </a:solidFill>
            <a:prstDash val="solid"/>
            <a:miter lim="800000"/>
            <a:headEnd type="none" w="sm" len="sm"/>
            <a:tailEnd type="none" w="sm" len="sm"/>
          </a:ln>
        </p:spPr>
      </p:cxnSp>
      <p:sp>
        <p:nvSpPr>
          <p:cNvPr id="87" name="Google Shape;87;p41"/>
          <p:cNvSpPr txBox="1">
            <a:spLocks noGrp="1"/>
          </p:cNvSpPr>
          <p:nvPr>
            <p:ph type="body" idx="3"/>
          </p:nvPr>
        </p:nvSpPr>
        <p:spPr>
          <a:xfrm>
            <a:off x="1416050" y="2673350"/>
            <a:ext cx="4500563" cy="3455988"/>
          </a:xfrm>
          <a:prstGeom prst="rect">
            <a:avLst/>
          </a:prstGeom>
          <a:noFill/>
          <a:ln>
            <a:noFill/>
          </a:ln>
        </p:spPr>
        <p:txBody>
          <a:bodyPr spcFirstLastPara="1" wrap="square" lIns="0" tIns="0" rIns="0" bIns="0" anchor="t" anchorCtr="0">
            <a:normAutofit/>
          </a:bodyPr>
          <a:lstStyle>
            <a:lvl1pPr marL="457200" lvl="0" indent="-228600" algn="r">
              <a:lnSpc>
                <a:spcPct val="150000"/>
              </a:lnSpc>
              <a:spcBef>
                <a:spcPts val="0"/>
              </a:spcBef>
              <a:spcAft>
                <a:spcPts val="0"/>
              </a:spcAft>
              <a:buSzPts val="1300"/>
              <a:buFont typeface="Arial"/>
              <a:buNone/>
              <a:defRPr>
                <a:solidFill>
                  <a:srgbClr val="3D4649"/>
                </a:solidFill>
              </a:defRPr>
            </a:lvl1pPr>
            <a:lvl2pPr marL="914400" lvl="1" indent="-228600" algn="l">
              <a:lnSpc>
                <a:spcPct val="150000"/>
              </a:lnSpc>
              <a:spcBef>
                <a:spcPts val="800"/>
              </a:spcBef>
              <a:spcAft>
                <a:spcPts val="0"/>
              </a:spcAft>
              <a:buSzPts val="1300"/>
              <a:buFont typeface="Arial"/>
              <a:buNone/>
              <a:defRPr/>
            </a:lvl2pPr>
            <a:lvl3pPr marL="1371600" lvl="2" indent="-228600" algn="l">
              <a:lnSpc>
                <a:spcPct val="150000"/>
              </a:lnSpc>
              <a:spcBef>
                <a:spcPts val="800"/>
              </a:spcBef>
              <a:spcAft>
                <a:spcPts val="0"/>
              </a:spcAft>
              <a:buSzPts val="1300"/>
              <a:buFont typeface="Arial"/>
              <a:buNone/>
              <a:defRPr/>
            </a:lvl3pPr>
            <a:lvl4pPr marL="1828800" lvl="3" indent="-228600" algn="l">
              <a:lnSpc>
                <a:spcPct val="150000"/>
              </a:lnSpc>
              <a:spcBef>
                <a:spcPts val="800"/>
              </a:spcBef>
              <a:spcAft>
                <a:spcPts val="0"/>
              </a:spcAft>
              <a:buSzPts val="1300"/>
              <a:buFont typeface="Arial"/>
              <a:buNone/>
              <a:defRPr/>
            </a:lvl4pPr>
            <a:lvl5pPr marL="2286000" lvl="4" indent="-228600" algn="l">
              <a:lnSpc>
                <a:spcPct val="150000"/>
              </a:lnSpc>
              <a:spcBef>
                <a:spcPts val="800"/>
              </a:spcBef>
              <a:spcAft>
                <a:spcPts val="0"/>
              </a:spcAft>
              <a:buSzPts val="1300"/>
              <a:buFont typeface="Arial"/>
              <a:buNone/>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4"/>
          </p:nvPr>
        </p:nvSpPr>
        <p:spPr>
          <a:xfrm>
            <a:off x="6996112" y="2673350"/>
            <a:ext cx="4500563" cy="3455988"/>
          </a:xfrm>
          <a:prstGeom prst="rect">
            <a:avLst/>
          </a:prstGeom>
          <a:noFill/>
          <a:ln>
            <a:noFill/>
          </a:ln>
        </p:spPr>
        <p:txBody>
          <a:bodyPr spcFirstLastPara="1" wrap="square" lIns="0" tIns="0" rIns="0" bIns="0" anchor="t" anchorCtr="0">
            <a:normAutofit/>
          </a:bodyPr>
          <a:lstStyle>
            <a:lvl1pPr marL="457200" lvl="0" indent="-228600" algn="l">
              <a:lnSpc>
                <a:spcPct val="150000"/>
              </a:lnSpc>
              <a:spcBef>
                <a:spcPts val="0"/>
              </a:spcBef>
              <a:spcAft>
                <a:spcPts val="0"/>
              </a:spcAft>
              <a:buSzPts val="1300"/>
              <a:buFont typeface="Arial"/>
              <a:buNone/>
              <a:defRPr>
                <a:solidFill>
                  <a:srgbClr val="3D4649"/>
                </a:solidFill>
              </a:defRPr>
            </a:lvl1pPr>
            <a:lvl2pPr marL="914400" lvl="1" indent="-228600" algn="l">
              <a:lnSpc>
                <a:spcPct val="150000"/>
              </a:lnSpc>
              <a:spcBef>
                <a:spcPts val="800"/>
              </a:spcBef>
              <a:spcAft>
                <a:spcPts val="0"/>
              </a:spcAft>
              <a:buSzPts val="1300"/>
              <a:buFont typeface="Arial"/>
              <a:buNone/>
              <a:defRPr/>
            </a:lvl2pPr>
            <a:lvl3pPr marL="1371600" lvl="2" indent="-228600" algn="l">
              <a:lnSpc>
                <a:spcPct val="150000"/>
              </a:lnSpc>
              <a:spcBef>
                <a:spcPts val="800"/>
              </a:spcBef>
              <a:spcAft>
                <a:spcPts val="0"/>
              </a:spcAft>
              <a:buSzPts val="1300"/>
              <a:buFont typeface="Arial"/>
              <a:buNone/>
              <a:defRPr/>
            </a:lvl3pPr>
            <a:lvl4pPr marL="1828800" lvl="3" indent="-228600" algn="l">
              <a:lnSpc>
                <a:spcPct val="150000"/>
              </a:lnSpc>
              <a:spcBef>
                <a:spcPts val="800"/>
              </a:spcBef>
              <a:spcAft>
                <a:spcPts val="0"/>
              </a:spcAft>
              <a:buSzPts val="1300"/>
              <a:buFont typeface="Arial"/>
              <a:buNone/>
              <a:defRPr/>
            </a:lvl4pPr>
            <a:lvl5pPr marL="2286000" lvl="4" indent="-228600" algn="l">
              <a:lnSpc>
                <a:spcPct val="150000"/>
              </a:lnSpc>
              <a:spcBef>
                <a:spcPts val="800"/>
              </a:spcBef>
              <a:spcAft>
                <a:spcPts val="0"/>
              </a:spcAft>
              <a:buSzPts val="1300"/>
              <a:buFont typeface="Arial"/>
              <a:buNone/>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9" name="Google Shape;89;p41"/>
          <p:cNvCxnSpPr/>
          <p:nvPr/>
        </p:nvCxnSpPr>
        <p:spPr>
          <a:xfrm>
            <a:off x="695325" y="1"/>
            <a:ext cx="0" cy="6857999"/>
          </a:xfrm>
          <a:prstGeom prst="straightConnector1">
            <a:avLst/>
          </a:prstGeom>
          <a:noFill/>
          <a:ln w="9525" cap="flat" cmpd="sng">
            <a:solidFill>
              <a:srgbClr val="787F92">
                <a:alpha val="60000"/>
              </a:srgbClr>
            </a:solidFill>
            <a:prstDash val="solid"/>
            <a:miter lim="800000"/>
            <a:headEnd type="none" w="sm" len="sm"/>
            <a:tailEnd type="none" w="sm" len="sm"/>
          </a:ln>
        </p:spPr>
      </p:cxnSp>
      <p:pic>
        <p:nvPicPr>
          <p:cNvPr id="90" name="Google Shape;90;p41"/>
          <p:cNvPicPr preferRelativeResize="0"/>
          <p:nvPr/>
        </p:nvPicPr>
        <p:blipFill rotWithShape="1">
          <a:blip r:embed="rId2">
            <a:alphaModFix/>
          </a:blip>
          <a:srcRect/>
          <a:stretch/>
        </p:blipFill>
        <p:spPr>
          <a:xfrm rot="-5400000">
            <a:off x="-163946" y="5987296"/>
            <a:ext cx="1022693" cy="284081"/>
          </a:xfrm>
          <a:prstGeom prst="rect">
            <a:avLst/>
          </a:prstGeom>
          <a:noFill/>
          <a:ln>
            <a:noFill/>
          </a:ln>
        </p:spPr>
      </p:pic>
      <p:sp>
        <p:nvSpPr>
          <p:cNvPr id="91" name="Google Shape;91;p41"/>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ight: Compare 3-columns">
  <p:cSld name="Light: Compare 3-columns">
    <p:bg>
      <p:bgPr>
        <a:solidFill>
          <a:schemeClr val="lt1"/>
        </a:solidFill>
        <a:effectLst/>
      </p:bgPr>
    </p:bg>
    <p:spTree>
      <p:nvGrpSpPr>
        <p:cNvPr id="1" name="Shape 92"/>
        <p:cNvGrpSpPr/>
        <p:nvPr/>
      </p:nvGrpSpPr>
      <p:grpSpPr>
        <a:xfrm>
          <a:off x="0" y="0"/>
          <a:ext cx="0" cy="0"/>
          <a:chOff x="0" y="0"/>
          <a:chExt cx="0" cy="0"/>
        </a:xfrm>
      </p:grpSpPr>
      <p:sp>
        <p:nvSpPr>
          <p:cNvPr id="93" name="Google Shape;93;p42"/>
          <p:cNvSpPr txBox="1">
            <a:spLocks noGrp="1"/>
          </p:cNvSpPr>
          <p:nvPr>
            <p:ph type="body" idx="1"/>
          </p:nvPr>
        </p:nvSpPr>
        <p:spPr>
          <a:xfrm>
            <a:off x="1416049" y="730530"/>
            <a:ext cx="2520000" cy="107721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3200"/>
              <a:buNone/>
              <a:defRPr sz="3200" b="0" i="0">
                <a:solidFill>
                  <a:srgbClr val="172226"/>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2"/>
          <p:cNvSpPr txBox="1">
            <a:spLocks noGrp="1"/>
          </p:cNvSpPr>
          <p:nvPr>
            <p:ph type="body" idx="2"/>
          </p:nvPr>
        </p:nvSpPr>
        <p:spPr>
          <a:xfrm>
            <a:off x="5196363" y="730530"/>
            <a:ext cx="2520000" cy="107721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3200"/>
              <a:buNone/>
              <a:defRPr sz="3200" b="0" i="0">
                <a:solidFill>
                  <a:srgbClr val="172226"/>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42"/>
          <p:cNvSpPr txBox="1">
            <a:spLocks noGrp="1"/>
          </p:cNvSpPr>
          <p:nvPr>
            <p:ph type="body" idx="3"/>
          </p:nvPr>
        </p:nvSpPr>
        <p:spPr>
          <a:xfrm>
            <a:off x="8976675" y="730530"/>
            <a:ext cx="2520000" cy="107721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3200"/>
              <a:buNone/>
              <a:defRPr sz="3200" b="0" i="0">
                <a:solidFill>
                  <a:srgbClr val="172226"/>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96" name="Google Shape;96;p42"/>
          <p:cNvCxnSpPr/>
          <p:nvPr/>
        </p:nvCxnSpPr>
        <p:spPr>
          <a:xfrm flipH="1">
            <a:off x="4406024" y="1108956"/>
            <a:ext cx="320364" cy="320367"/>
          </a:xfrm>
          <a:prstGeom prst="straightConnector1">
            <a:avLst/>
          </a:prstGeom>
          <a:noFill/>
          <a:ln w="38100" cap="flat" cmpd="sng">
            <a:solidFill>
              <a:srgbClr val="E30613"/>
            </a:solidFill>
            <a:prstDash val="solid"/>
            <a:miter lim="800000"/>
            <a:headEnd type="none" w="sm" len="sm"/>
            <a:tailEnd type="none" w="sm" len="sm"/>
          </a:ln>
        </p:spPr>
      </p:cxnSp>
      <p:cxnSp>
        <p:nvCxnSpPr>
          <p:cNvPr id="97" name="Google Shape;97;p42"/>
          <p:cNvCxnSpPr/>
          <p:nvPr/>
        </p:nvCxnSpPr>
        <p:spPr>
          <a:xfrm flipH="1">
            <a:off x="8186338" y="1108956"/>
            <a:ext cx="320364" cy="320367"/>
          </a:xfrm>
          <a:prstGeom prst="straightConnector1">
            <a:avLst/>
          </a:prstGeom>
          <a:noFill/>
          <a:ln w="38100" cap="flat" cmpd="sng">
            <a:solidFill>
              <a:srgbClr val="E30613"/>
            </a:solidFill>
            <a:prstDash val="solid"/>
            <a:miter lim="800000"/>
            <a:headEnd type="none" w="sm" len="sm"/>
            <a:tailEnd type="none" w="sm" len="sm"/>
          </a:ln>
        </p:spPr>
      </p:cxnSp>
      <p:cxnSp>
        <p:nvCxnSpPr>
          <p:cNvPr id="98" name="Google Shape;98;p42"/>
          <p:cNvCxnSpPr/>
          <p:nvPr/>
        </p:nvCxnSpPr>
        <p:spPr>
          <a:xfrm>
            <a:off x="4566206" y="2669616"/>
            <a:ext cx="0" cy="3455988"/>
          </a:xfrm>
          <a:prstGeom prst="straightConnector1">
            <a:avLst/>
          </a:prstGeom>
          <a:noFill/>
          <a:ln w="9525" cap="flat" cmpd="sng">
            <a:solidFill>
              <a:srgbClr val="D8D8D8"/>
            </a:solidFill>
            <a:prstDash val="solid"/>
            <a:miter lim="800000"/>
            <a:headEnd type="none" w="sm" len="sm"/>
            <a:tailEnd type="none" w="sm" len="sm"/>
          </a:ln>
        </p:spPr>
      </p:cxnSp>
      <p:cxnSp>
        <p:nvCxnSpPr>
          <p:cNvPr id="99" name="Google Shape;99;p42"/>
          <p:cNvCxnSpPr/>
          <p:nvPr/>
        </p:nvCxnSpPr>
        <p:spPr>
          <a:xfrm>
            <a:off x="8346518" y="2669616"/>
            <a:ext cx="0" cy="3455988"/>
          </a:xfrm>
          <a:prstGeom prst="straightConnector1">
            <a:avLst/>
          </a:prstGeom>
          <a:noFill/>
          <a:ln w="9525" cap="flat" cmpd="sng">
            <a:solidFill>
              <a:srgbClr val="D8D8D8"/>
            </a:solidFill>
            <a:prstDash val="solid"/>
            <a:miter lim="800000"/>
            <a:headEnd type="none" w="sm" len="sm"/>
            <a:tailEnd type="none" w="sm" len="sm"/>
          </a:ln>
        </p:spPr>
      </p:cxnSp>
      <p:sp>
        <p:nvSpPr>
          <p:cNvPr id="100" name="Google Shape;100;p42"/>
          <p:cNvSpPr txBox="1">
            <a:spLocks noGrp="1"/>
          </p:cNvSpPr>
          <p:nvPr>
            <p:ph type="body" idx="4"/>
          </p:nvPr>
        </p:nvSpPr>
        <p:spPr>
          <a:xfrm>
            <a:off x="1416050" y="2669615"/>
            <a:ext cx="2520000" cy="3456547"/>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solidFill>
                  <a:srgbClr val="2E3139"/>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42"/>
          <p:cNvSpPr txBox="1">
            <a:spLocks noGrp="1"/>
          </p:cNvSpPr>
          <p:nvPr>
            <p:ph type="body" idx="5"/>
          </p:nvPr>
        </p:nvSpPr>
        <p:spPr>
          <a:xfrm>
            <a:off x="5196362" y="2669615"/>
            <a:ext cx="2520000" cy="3456547"/>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solidFill>
                  <a:srgbClr val="2E3139"/>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42"/>
          <p:cNvSpPr txBox="1">
            <a:spLocks noGrp="1"/>
          </p:cNvSpPr>
          <p:nvPr>
            <p:ph type="body" idx="6"/>
          </p:nvPr>
        </p:nvSpPr>
        <p:spPr>
          <a:xfrm>
            <a:off x="8976675" y="2669615"/>
            <a:ext cx="2520000" cy="3456547"/>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solidFill>
                  <a:srgbClr val="2E3139"/>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a:solidFill>
                  <a:srgbClr val="2E3139"/>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3" name="Google Shape;103;p42"/>
          <p:cNvCxnSpPr/>
          <p:nvPr/>
        </p:nvCxnSpPr>
        <p:spPr>
          <a:xfrm>
            <a:off x="695325" y="1"/>
            <a:ext cx="0" cy="6857999"/>
          </a:xfrm>
          <a:prstGeom prst="straightConnector1">
            <a:avLst/>
          </a:prstGeom>
          <a:noFill/>
          <a:ln w="9525" cap="flat" cmpd="sng">
            <a:solidFill>
              <a:srgbClr val="787F92">
                <a:alpha val="60000"/>
              </a:srgbClr>
            </a:solidFill>
            <a:prstDash val="solid"/>
            <a:miter lim="800000"/>
            <a:headEnd type="none" w="sm" len="sm"/>
            <a:tailEnd type="none" w="sm" len="sm"/>
          </a:ln>
        </p:spPr>
      </p:cxnSp>
      <p:pic>
        <p:nvPicPr>
          <p:cNvPr id="104" name="Google Shape;104;p42"/>
          <p:cNvPicPr preferRelativeResize="0"/>
          <p:nvPr/>
        </p:nvPicPr>
        <p:blipFill rotWithShape="1">
          <a:blip r:embed="rId2">
            <a:alphaModFix/>
          </a:blip>
          <a:srcRect/>
          <a:stretch/>
        </p:blipFill>
        <p:spPr>
          <a:xfrm rot="-5400000">
            <a:off x="-163946" y="5987296"/>
            <a:ext cx="1022693" cy="284081"/>
          </a:xfrm>
          <a:prstGeom prst="rect">
            <a:avLst/>
          </a:prstGeom>
          <a:noFill/>
          <a:ln>
            <a:noFill/>
          </a:ln>
        </p:spPr>
      </p:pic>
      <p:sp>
        <p:nvSpPr>
          <p:cNvPr id="105" name="Google Shape;105;p42"/>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ight: Headline">
  <p:cSld name="Light: Headline">
    <p:spTree>
      <p:nvGrpSpPr>
        <p:cNvPr id="1" name="Shape 106"/>
        <p:cNvGrpSpPr/>
        <p:nvPr/>
      </p:nvGrpSpPr>
      <p:grpSpPr>
        <a:xfrm>
          <a:off x="0" y="0"/>
          <a:ext cx="0" cy="0"/>
          <a:chOff x="0" y="0"/>
          <a:chExt cx="0" cy="0"/>
        </a:xfrm>
      </p:grpSpPr>
      <p:sp>
        <p:nvSpPr>
          <p:cNvPr id="107" name="Google Shape;107;p43"/>
          <p:cNvSpPr txBox="1">
            <a:spLocks noGrp="1"/>
          </p:cNvSpPr>
          <p:nvPr>
            <p:ph type="title"/>
          </p:nvPr>
        </p:nvSpPr>
        <p:spPr>
          <a:xfrm>
            <a:off x="1416050" y="728663"/>
            <a:ext cx="10080625" cy="135421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rgbClr val="0D181C"/>
              </a:buClr>
              <a:buSzPts val="3800"/>
              <a:buFont typeface="Oswal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8" name="Google Shape;108;p43"/>
          <p:cNvCxnSpPr/>
          <p:nvPr/>
        </p:nvCxnSpPr>
        <p:spPr>
          <a:xfrm>
            <a:off x="695325" y="1"/>
            <a:ext cx="0" cy="6857999"/>
          </a:xfrm>
          <a:prstGeom prst="straightConnector1">
            <a:avLst/>
          </a:prstGeom>
          <a:noFill/>
          <a:ln w="9525" cap="flat" cmpd="sng">
            <a:solidFill>
              <a:srgbClr val="787F92">
                <a:alpha val="60000"/>
              </a:srgbClr>
            </a:solidFill>
            <a:prstDash val="solid"/>
            <a:miter lim="800000"/>
            <a:headEnd type="none" w="sm" len="sm"/>
            <a:tailEnd type="none" w="sm" len="sm"/>
          </a:ln>
        </p:spPr>
      </p:cxnSp>
      <p:pic>
        <p:nvPicPr>
          <p:cNvPr id="109" name="Google Shape;109;p43"/>
          <p:cNvPicPr preferRelativeResize="0"/>
          <p:nvPr/>
        </p:nvPicPr>
        <p:blipFill rotWithShape="1">
          <a:blip r:embed="rId2">
            <a:alphaModFix/>
          </a:blip>
          <a:srcRect/>
          <a:stretch/>
        </p:blipFill>
        <p:spPr>
          <a:xfrm rot="-5400000">
            <a:off x="-163946" y="5987296"/>
            <a:ext cx="1022693" cy="284081"/>
          </a:xfrm>
          <a:prstGeom prst="rect">
            <a:avLst/>
          </a:prstGeom>
          <a:noFill/>
          <a:ln>
            <a:noFill/>
          </a:ln>
        </p:spPr>
      </p:pic>
      <p:sp>
        <p:nvSpPr>
          <p:cNvPr id="110" name="Google Shape;110;p43"/>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ark: Content side image">
  <p:cSld name="Dark: Content side image">
    <p:bg>
      <p:bgPr>
        <a:solidFill>
          <a:srgbClr val="0D181C"/>
        </a:solidFill>
        <a:effectLst/>
      </p:bgPr>
    </p:bg>
    <p:spTree>
      <p:nvGrpSpPr>
        <p:cNvPr id="1" name="Shape 111"/>
        <p:cNvGrpSpPr/>
        <p:nvPr/>
      </p:nvGrpSpPr>
      <p:grpSpPr>
        <a:xfrm>
          <a:off x="0" y="0"/>
          <a:ext cx="0" cy="0"/>
          <a:chOff x="0" y="0"/>
          <a:chExt cx="0" cy="0"/>
        </a:xfrm>
      </p:grpSpPr>
      <p:sp>
        <p:nvSpPr>
          <p:cNvPr id="112" name="Google Shape;112;p44"/>
          <p:cNvSpPr txBox="1">
            <a:spLocks noGrp="1"/>
          </p:cNvSpPr>
          <p:nvPr>
            <p:ph type="body" idx="1"/>
          </p:nvPr>
        </p:nvSpPr>
        <p:spPr>
          <a:xfrm>
            <a:off x="1416048" y="2168525"/>
            <a:ext cx="5040311" cy="3960812"/>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solidFill>
                  <a:srgbClr val="CED0D1"/>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a:solidFill>
                  <a:srgbClr val="CED0D1"/>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a:solidFill>
                  <a:srgbClr val="CED0D1"/>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a:solidFill>
                  <a:srgbClr val="CED0D1"/>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a:solidFill>
                  <a:srgbClr val="CED0D1"/>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44"/>
          <p:cNvSpPr txBox="1">
            <a:spLocks noGrp="1"/>
          </p:cNvSpPr>
          <p:nvPr>
            <p:ph type="title"/>
          </p:nvPr>
        </p:nvSpPr>
        <p:spPr>
          <a:xfrm>
            <a:off x="1416049" y="728663"/>
            <a:ext cx="5040311" cy="135421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4"/>
          <p:cNvSpPr>
            <a:spLocks noGrp="1"/>
          </p:cNvSpPr>
          <p:nvPr>
            <p:ph type="pic" idx="2"/>
          </p:nvPr>
        </p:nvSpPr>
        <p:spPr>
          <a:xfrm>
            <a:off x="7535863" y="0"/>
            <a:ext cx="4656137" cy="6858000"/>
          </a:xfrm>
          <a:prstGeom prst="rect">
            <a:avLst/>
          </a:prstGeom>
          <a:noFill/>
          <a:ln>
            <a:noFill/>
          </a:ln>
        </p:spPr>
      </p:sp>
      <p:cxnSp>
        <p:nvCxnSpPr>
          <p:cNvPr id="115" name="Google Shape;115;p44"/>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pic>
        <p:nvPicPr>
          <p:cNvPr id="116" name="Google Shape;116;p44"/>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117" name="Google Shape;117;p44"/>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ark: Content side">
  <p:cSld name="Dark: Content side">
    <p:bg>
      <p:bgPr>
        <a:solidFill>
          <a:srgbClr val="2E3139"/>
        </a:solidFill>
        <a:effectLst/>
      </p:bgPr>
    </p:bg>
    <p:spTree>
      <p:nvGrpSpPr>
        <p:cNvPr id="1" name="Shape 118"/>
        <p:cNvGrpSpPr/>
        <p:nvPr/>
      </p:nvGrpSpPr>
      <p:grpSpPr>
        <a:xfrm>
          <a:off x="0" y="0"/>
          <a:ext cx="0" cy="0"/>
          <a:chOff x="0" y="0"/>
          <a:chExt cx="0" cy="0"/>
        </a:xfrm>
      </p:grpSpPr>
      <p:sp>
        <p:nvSpPr>
          <p:cNvPr id="119" name="Google Shape;119;p45"/>
          <p:cNvSpPr txBox="1">
            <a:spLocks noGrp="1"/>
          </p:cNvSpPr>
          <p:nvPr>
            <p:ph type="title"/>
          </p:nvPr>
        </p:nvSpPr>
        <p:spPr>
          <a:xfrm>
            <a:off x="1416050" y="728663"/>
            <a:ext cx="3959225" cy="135421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5"/>
          <p:cNvSpPr/>
          <p:nvPr/>
        </p:nvSpPr>
        <p:spPr>
          <a:xfrm>
            <a:off x="5916617" y="0"/>
            <a:ext cx="6275384" cy="6858000"/>
          </a:xfrm>
          <a:prstGeom prst="rect">
            <a:avLst/>
          </a:prstGeom>
          <a:solidFill>
            <a:srgbClr val="0D181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Roboto"/>
              <a:ea typeface="Roboto"/>
              <a:cs typeface="Roboto"/>
              <a:sym typeface="Roboto"/>
            </a:endParaRPr>
          </a:p>
        </p:txBody>
      </p:sp>
      <p:sp>
        <p:nvSpPr>
          <p:cNvPr id="121" name="Google Shape;121;p45"/>
          <p:cNvSpPr txBox="1">
            <a:spLocks noGrp="1"/>
          </p:cNvSpPr>
          <p:nvPr>
            <p:ph type="body" idx="1"/>
          </p:nvPr>
        </p:nvSpPr>
        <p:spPr>
          <a:xfrm>
            <a:off x="6456363" y="728663"/>
            <a:ext cx="5040312" cy="5400675"/>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sz="1300">
                <a:solidFill>
                  <a:srgbClr val="C9CCD4"/>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sz="1300">
                <a:solidFill>
                  <a:srgbClr val="C9CCD4"/>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sz="1300">
                <a:solidFill>
                  <a:srgbClr val="C9CCD4"/>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sz="1300">
                <a:solidFill>
                  <a:srgbClr val="C9CCD4"/>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sz="1300">
                <a:solidFill>
                  <a:srgbClr val="C9CCD4"/>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2" name="Google Shape;122;p45"/>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pic>
        <p:nvPicPr>
          <p:cNvPr id="123" name="Google Shape;123;p45"/>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124" name="Google Shape;124;p45"/>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ark: Content bottom">
  <p:cSld name="Dark: Content bottom">
    <p:bg>
      <p:bgPr>
        <a:solidFill>
          <a:srgbClr val="2E3139"/>
        </a:solidFill>
        <a:effectLst/>
      </p:bgPr>
    </p:bg>
    <p:spTree>
      <p:nvGrpSpPr>
        <p:cNvPr id="1" name="Shape 125"/>
        <p:cNvGrpSpPr/>
        <p:nvPr/>
      </p:nvGrpSpPr>
      <p:grpSpPr>
        <a:xfrm>
          <a:off x="0" y="0"/>
          <a:ext cx="0" cy="0"/>
          <a:chOff x="0" y="0"/>
          <a:chExt cx="0" cy="0"/>
        </a:xfrm>
      </p:grpSpPr>
      <p:sp>
        <p:nvSpPr>
          <p:cNvPr id="126" name="Google Shape;126;p46"/>
          <p:cNvSpPr txBox="1">
            <a:spLocks noGrp="1"/>
          </p:cNvSpPr>
          <p:nvPr>
            <p:ph type="title"/>
          </p:nvPr>
        </p:nvSpPr>
        <p:spPr>
          <a:xfrm>
            <a:off x="1416049" y="728663"/>
            <a:ext cx="10080626" cy="147732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4800"/>
              <a:buFont typeface="Oswald"/>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6"/>
          <p:cNvSpPr txBox="1">
            <a:spLocks noGrp="1"/>
          </p:cNvSpPr>
          <p:nvPr>
            <p:ph type="body" idx="1"/>
          </p:nvPr>
        </p:nvSpPr>
        <p:spPr>
          <a:xfrm>
            <a:off x="4835525" y="3429000"/>
            <a:ext cx="6661149" cy="3429000"/>
          </a:xfrm>
          <a:prstGeom prst="rect">
            <a:avLst/>
          </a:prstGeom>
          <a:solidFill>
            <a:srgbClr val="0D181C"/>
          </a:solidFill>
          <a:ln>
            <a:noFill/>
          </a:ln>
        </p:spPr>
        <p:txBody>
          <a:bodyPr spcFirstLastPara="1" wrap="square" lIns="540000" tIns="432000" rIns="540000" bIns="432000" anchor="ctr" anchorCtr="0">
            <a:normAutofit/>
          </a:bodyPr>
          <a:lstStyle>
            <a:lvl1pPr marL="457200" lvl="0" indent="-317500" algn="l">
              <a:lnSpc>
                <a:spcPct val="150000"/>
              </a:lnSpc>
              <a:spcBef>
                <a:spcPts val="0"/>
              </a:spcBef>
              <a:spcAft>
                <a:spcPts val="0"/>
              </a:spcAft>
              <a:buClr>
                <a:srgbClr val="868B8D"/>
              </a:buClr>
              <a:buSzPts val="1400"/>
              <a:buChar char="▪"/>
              <a:defRPr sz="1400">
                <a:solidFill>
                  <a:srgbClr val="C9CCD3"/>
                </a:solidFill>
                <a:latin typeface="Roboto"/>
                <a:ea typeface="Roboto"/>
                <a:cs typeface="Roboto"/>
                <a:sym typeface="Roboto"/>
              </a:defRPr>
            </a:lvl1pPr>
            <a:lvl2pPr marL="914400" lvl="1" indent="-317500" algn="l">
              <a:lnSpc>
                <a:spcPct val="150000"/>
              </a:lnSpc>
              <a:spcBef>
                <a:spcPts val="800"/>
              </a:spcBef>
              <a:spcAft>
                <a:spcPts val="0"/>
              </a:spcAft>
              <a:buClr>
                <a:srgbClr val="868B8D"/>
              </a:buClr>
              <a:buSzPts val="1400"/>
              <a:buChar char="▪"/>
              <a:defRPr sz="1400">
                <a:solidFill>
                  <a:srgbClr val="C9CCD3"/>
                </a:solidFill>
                <a:latin typeface="Roboto"/>
                <a:ea typeface="Roboto"/>
                <a:cs typeface="Roboto"/>
                <a:sym typeface="Roboto"/>
              </a:defRPr>
            </a:lvl2pPr>
            <a:lvl3pPr marL="1371600" lvl="2" indent="-317500" algn="l">
              <a:lnSpc>
                <a:spcPct val="150000"/>
              </a:lnSpc>
              <a:spcBef>
                <a:spcPts val="800"/>
              </a:spcBef>
              <a:spcAft>
                <a:spcPts val="0"/>
              </a:spcAft>
              <a:buClr>
                <a:srgbClr val="868B8D"/>
              </a:buClr>
              <a:buSzPts val="1400"/>
              <a:buChar char="▪"/>
              <a:defRPr sz="1400">
                <a:solidFill>
                  <a:srgbClr val="C9CCD3"/>
                </a:solidFill>
                <a:latin typeface="Roboto"/>
                <a:ea typeface="Roboto"/>
                <a:cs typeface="Roboto"/>
                <a:sym typeface="Roboto"/>
              </a:defRPr>
            </a:lvl3pPr>
            <a:lvl4pPr marL="1828800" lvl="3" indent="-317500" algn="l">
              <a:lnSpc>
                <a:spcPct val="150000"/>
              </a:lnSpc>
              <a:spcBef>
                <a:spcPts val="800"/>
              </a:spcBef>
              <a:spcAft>
                <a:spcPts val="0"/>
              </a:spcAft>
              <a:buClr>
                <a:srgbClr val="868B8D"/>
              </a:buClr>
              <a:buSzPts val="1400"/>
              <a:buChar char="▪"/>
              <a:defRPr sz="1400">
                <a:solidFill>
                  <a:srgbClr val="C9CCD3"/>
                </a:solidFill>
                <a:latin typeface="Roboto"/>
                <a:ea typeface="Roboto"/>
                <a:cs typeface="Roboto"/>
                <a:sym typeface="Roboto"/>
              </a:defRPr>
            </a:lvl4pPr>
            <a:lvl5pPr marL="2286000" lvl="4" indent="-317500" algn="l">
              <a:lnSpc>
                <a:spcPct val="150000"/>
              </a:lnSpc>
              <a:spcBef>
                <a:spcPts val="800"/>
              </a:spcBef>
              <a:spcAft>
                <a:spcPts val="0"/>
              </a:spcAft>
              <a:buClr>
                <a:srgbClr val="868B8D"/>
              </a:buClr>
              <a:buSzPts val="1400"/>
              <a:buChar char="▪"/>
              <a:defRPr sz="1400">
                <a:solidFill>
                  <a:srgbClr val="C9CCD3"/>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8" name="Google Shape;128;p46"/>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pic>
        <p:nvPicPr>
          <p:cNvPr id="129" name="Google Shape;129;p46"/>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130" name="Google Shape;130;p46"/>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ark: Content 3-columns">
  <p:cSld name="Dark: Content 3-columns">
    <p:bg>
      <p:bgPr>
        <a:solidFill>
          <a:srgbClr val="0D181C"/>
        </a:solidFill>
        <a:effectLst/>
      </p:bgPr>
    </p:bg>
    <p:spTree>
      <p:nvGrpSpPr>
        <p:cNvPr id="1" name="Shape 131"/>
        <p:cNvGrpSpPr/>
        <p:nvPr/>
      </p:nvGrpSpPr>
      <p:grpSpPr>
        <a:xfrm>
          <a:off x="0" y="0"/>
          <a:ext cx="0" cy="0"/>
          <a:chOff x="0" y="0"/>
          <a:chExt cx="0" cy="0"/>
        </a:xfrm>
      </p:grpSpPr>
      <p:sp>
        <p:nvSpPr>
          <p:cNvPr id="132" name="Google Shape;132;p47"/>
          <p:cNvSpPr txBox="1">
            <a:spLocks noGrp="1"/>
          </p:cNvSpPr>
          <p:nvPr>
            <p:ph type="body" idx="1"/>
          </p:nvPr>
        </p:nvSpPr>
        <p:spPr>
          <a:xfrm>
            <a:off x="1416049" y="2168525"/>
            <a:ext cx="2991600" cy="1440000"/>
          </a:xfrm>
          <a:prstGeom prst="rect">
            <a:avLst/>
          </a:prstGeom>
          <a:noFill/>
          <a:ln>
            <a:noFill/>
          </a:ln>
        </p:spPr>
        <p:txBody>
          <a:bodyPr spcFirstLastPara="1" wrap="square" lIns="216000" tIns="288000" rIns="216000" bIns="288000" anchor="b" anchorCtr="0">
            <a:normAutofit/>
          </a:bodyPr>
          <a:lstStyle>
            <a:lvl1pPr marL="457200" lvl="0" indent="-228600" algn="ctr">
              <a:lnSpc>
                <a:spcPct val="120000"/>
              </a:lnSpc>
              <a:spcBef>
                <a:spcPts val="0"/>
              </a:spcBef>
              <a:spcAft>
                <a:spcPts val="0"/>
              </a:spcAft>
              <a:buSzPts val="1200"/>
              <a:buNone/>
              <a:defRPr sz="1200" b="1" i="0">
                <a:solidFill>
                  <a:schemeClr val="lt1"/>
                </a:solidFill>
                <a:latin typeface="Roboto Condensed"/>
                <a:ea typeface="Roboto Condensed"/>
                <a:cs typeface="Roboto Condensed"/>
                <a:sym typeface="Roboto Condensed"/>
              </a:defRPr>
            </a:lvl1pPr>
            <a:lvl2pPr marL="914400" lvl="1" indent="-228600" algn="ctr">
              <a:lnSpc>
                <a:spcPct val="150000"/>
              </a:lnSpc>
              <a:spcBef>
                <a:spcPts val="0"/>
              </a:spcBef>
              <a:spcAft>
                <a:spcPts val="0"/>
              </a:spcAft>
              <a:buSzPts val="1300"/>
              <a:buNone/>
              <a:defRPr/>
            </a:lvl2pPr>
            <a:lvl3pPr marL="1371600" lvl="2" indent="-228600" algn="ctr">
              <a:lnSpc>
                <a:spcPct val="150000"/>
              </a:lnSpc>
              <a:spcBef>
                <a:spcPts val="800"/>
              </a:spcBef>
              <a:spcAft>
                <a:spcPts val="0"/>
              </a:spcAft>
              <a:buSzPts val="1300"/>
              <a:buNone/>
              <a:defRPr/>
            </a:lvl3pPr>
            <a:lvl4pPr marL="1828800" lvl="3" indent="-228600" algn="ctr">
              <a:lnSpc>
                <a:spcPct val="150000"/>
              </a:lnSpc>
              <a:spcBef>
                <a:spcPts val="800"/>
              </a:spcBef>
              <a:spcAft>
                <a:spcPts val="0"/>
              </a:spcAft>
              <a:buSzPts val="1300"/>
              <a:buNone/>
              <a:defRPr/>
            </a:lvl4pPr>
            <a:lvl5pPr marL="2286000" lvl="4" indent="-228600" algn="ctr">
              <a:lnSpc>
                <a:spcPct val="150000"/>
              </a:lnSpc>
              <a:spcBef>
                <a:spcPts val="800"/>
              </a:spcBef>
              <a:spcAft>
                <a:spcPts val="0"/>
              </a:spcAft>
              <a:buSzPts val="1300"/>
              <a:buNone/>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47"/>
          <p:cNvSpPr txBox="1">
            <a:spLocks noGrp="1"/>
          </p:cNvSpPr>
          <p:nvPr>
            <p:ph type="body" idx="2"/>
          </p:nvPr>
        </p:nvSpPr>
        <p:spPr>
          <a:xfrm>
            <a:off x="4944105" y="2168525"/>
            <a:ext cx="2991600" cy="1440000"/>
          </a:xfrm>
          <a:prstGeom prst="rect">
            <a:avLst/>
          </a:prstGeom>
          <a:noFill/>
          <a:ln>
            <a:noFill/>
          </a:ln>
        </p:spPr>
        <p:txBody>
          <a:bodyPr spcFirstLastPara="1" wrap="square" lIns="216000" tIns="288000" rIns="216000" bIns="288000" anchor="b" anchorCtr="0">
            <a:normAutofit/>
          </a:bodyPr>
          <a:lstStyle>
            <a:lvl1pPr marL="457200" lvl="0" indent="-228600" algn="ctr">
              <a:lnSpc>
                <a:spcPct val="120000"/>
              </a:lnSpc>
              <a:spcBef>
                <a:spcPts val="0"/>
              </a:spcBef>
              <a:spcAft>
                <a:spcPts val="0"/>
              </a:spcAft>
              <a:buSzPts val="1200"/>
              <a:buNone/>
              <a:defRPr sz="1200" b="1" i="0">
                <a:solidFill>
                  <a:schemeClr val="lt1"/>
                </a:solidFill>
                <a:latin typeface="Roboto Condensed"/>
                <a:ea typeface="Roboto Condensed"/>
                <a:cs typeface="Roboto Condensed"/>
                <a:sym typeface="Roboto Condensed"/>
              </a:defRPr>
            </a:lvl1pPr>
            <a:lvl2pPr marL="914400" lvl="1" indent="-228600" algn="ctr">
              <a:lnSpc>
                <a:spcPct val="150000"/>
              </a:lnSpc>
              <a:spcBef>
                <a:spcPts val="0"/>
              </a:spcBef>
              <a:spcAft>
                <a:spcPts val="0"/>
              </a:spcAft>
              <a:buSzPts val="1300"/>
              <a:buNone/>
              <a:defRPr/>
            </a:lvl2pPr>
            <a:lvl3pPr marL="1371600" lvl="2" indent="-228600" algn="ctr">
              <a:lnSpc>
                <a:spcPct val="150000"/>
              </a:lnSpc>
              <a:spcBef>
                <a:spcPts val="800"/>
              </a:spcBef>
              <a:spcAft>
                <a:spcPts val="0"/>
              </a:spcAft>
              <a:buSzPts val="1300"/>
              <a:buNone/>
              <a:defRPr/>
            </a:lvl3pPr>
            <a:lvl4pPr marL="1828800" lvl="3" indent="-228600" algn="ctr">
              <a:lnSpc>
                <a:spcPct val="150000"/>
              </a:lnSpc>
              <a:spcBef>
                <a:spcPts val="800"/>
              </a:spcBef>
              <a:spcAft>
                <a:spcPts val="0"/>
              </a:spcAft>
              <a:buSzPts val="1300"/>
              <a:buNone/>
              <a:defRPr/>
            </a:lvl4pPr>
            <a:lvl5pPr marL="2286000" lvl="4" indent="-228600" algn="ctr">
              <a:lnSpc>
                <a:spcPct val="150000"/>
              </a:lnSpc>
              <a:spcBef>
                <a:spcPts val="800"/>
              </a:spcBef>
              <a:spcAft>
                <a:spcPts val="0"/>
              </a:spcAft>
              <a:buSzPts val="1300"/>
              <a:buNone/>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47"/>
          <p:cNvSpPr txBox="1">
            <a:spLocks noGrp="1"/>
          </p:cNvSpPr>
          <p:nvPr>
            <p:ph type="body" idx="3"/>
          </p:nvPr>
        </p:nvSpPr>
        <p:spPr>
          <a:xfrm>
            <a:off x="8472161" y="2168525"/>
            <a:ext cx="3024514" cy="1440000"/>
          </a:xfrm>
          <a:prstGeom prst="rect">
            <a:avLst/>
          </a:prstGeom>
          <a:noFill/>
          <a:ln>
            <a:noFill/>
          </a:ln>
        </p:spPr>
        <p:txBody>
          <a:bodyPr spcFirstLastPara="1" wrap="square" lIns="216000" tIns="288000" rIns="216000" bIns="288000" anchor="b" anchorCtr="0">
            <a:normAutofit/>
          </a:bodyPr>
          <a:lstStyle>
            <a:lvl1pPr marL="457200" lvl="0" indent="-228600" algn="ctr">
              <a:lnSpc>
                <a:spcPct val="120000"/>
              </a:lnSpc>
              <a:spcBef>
                <a:spcPts val="0"/>
              </a:spcBef>
              <a:spcAft>
                <a:spcPts val="0"/>
              </a:spcAft>
              <a:buSzPts val="1200"/>
              <a:buNone/>
              <a:defRPr sz="1200" b="1" i="0">
                <a:solidFill>
                  <a:schemeClr val="lt1"/>
                </a:solidFill>
                <a:latin typeface="Roboto Condensed"/>
                <a:ea typeface="Roboto Condensed"/>
                <a:cs typeface="Roboto Condensed"/>
                <a:sym typeface="Roboto Condensed"/>
              </a:defRPr>
            </a:lvl1pPr>
            <a:lvl2pPr marL="914400" lvl="1" indent="-228600" algn="ctr">
              <a:lnSpc>
                <a:spcPct val="150000"/>
              </a:lnSpc>
              <a:spcBef>
                <a:spcPts val="0"/>
              </a:spcBef>
              <a:spcAft>
                <a:spcPts val="0"/>
              </a:spcAft>
              <a:buSzPts val="1300"/>
              <a:buNone/>
              <a:defRPr/>
            </a:lvl2pPr>
            <a:lvl3pPr marL="1371600" lvl="2" indent="-228600" algn="ctr">
              <a:lnSpc>
                <a:spcPct val="150000"/>
              </a:lnSpc>
              <a:spcBef>
                <a:spcPts val="800"/>
              </a:spcBef>
              <a:spcAft>
                <a:spcPts val="0"/>
              </a:spcAft>
              <a:buSzPts val="1300"/>
              <a:buNone/>
              <a:defRPr/>
            </a:lvl3pPr>
            <a:lvl4pPr marL="1828800" lvl="3" indent="-228600" algn="ctr">
              <a:lnSpc>
                <a:spcPct val="150000"/>
              </a:lnSpc>
              <a:spcBef>
                <a:spcPts val="800"/>
              </a:spcBef>
              <a:spcAft>
                <a:spcPts val="0"/>
              </a:spcAft>
              <a:buSzPts val="1300"/>
              <a:buNone/>
              <a:defRPr/>
            </a:lvl4pPr>
            <a:lvl5pPr marL="2286000" lvl="4" indent="-228600" algn="ctr">
              <a:lnSpc>
                <a:spcPct val="150000"/>
              </a:lnSpc>
              <a:spcBef>
                <a:spcPts val="800"/>
              </a:spcBef>
              <a:spcAft>
                <a:spcPts val="0"/>
              </a:spcAft>
              <a:buSzPts val="1300"/>
              <a:buNone/>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47"/>
          <p:cNvSpPr txBox="1">
            <a:spLocks noGrp="1"/>
          </p:cNvSpPr>
          <p:nvPr>
            <p:ph type="body" idx="4"/>
          </p:nvPr>
        </p:nvSpPr>
        <p:spPr>
          <a:xfrm>
            <a:off x="1416049" y="3843338"/>
            <a:ext cx="2988000" cy="2286000"/>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sz="1300">
                <a:solidFill>
                  <a:srgbClr val="CED0D1"/>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47"/>
          <p:cNvSpPr txBox="1">
            <a:spLocks noGrp="1"/>
          </p:cNvSpPr>
          <p:nvPr>
            <p:ph type="body" idx="5"/>
          </p:nvPr>
        </p:nvSpPr>
        <p:spPr>
          <a:xfrm>
            <a:off x="4944106" y="3843338"/>
            <a:ext cx="2988000" cy="2286000"/>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sz="1300">
                <a:solidFill>
                  <a:srgbClr val="CED0D1"/>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47"/>
          <p:cNvSpPr txBox="1">
            <a:spLocks noGrp="1"/>
          </p:cNvSpPr>
          <p:nvPr>
            <p:ph type="body" idx="6"/>
          </p:nvPr>
        </p:nvSpPr>
        <p:spPr>
          <a:xfrm>
            <a:off x="8472163" y="3843338"/>
            <a:ext cx="3024512" cy="2286000"/>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sz="1300">
                <a:solidFill>
                  <a:srgbClr val="CED0D1"/>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sz="1300">
                <a:solidFill>
                  <a:srgbClr val="CED0D1"/>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47"/>
          <p:cNvSpPr txBox="1">
            <a:spLocks noGrp="1"/>
          </p:cNvSpPr>
          <p:nvPr>
            <p:ph type="title"/>
          </p:nvPr>
        </p:nvSpPr>
        <p:spPr>
          <a:xfrm>
            <a:off x="1416049" y="728663"/>
            <a:ext cx="10080626" cy="135421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39" name="Google Shape;139;p47"/>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pic>
        <p:nvPicPr>
          <p:cNvPr id="140" name="Google Shape;140;p47"/>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141" name="Google Shape;141;p47"/>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ark: Compare 2-columns">
  <p:cSld name="Dark: Compare 2-columns">
    <p:bg>
      <p:bgPr>
        <a:solidFill>
          <a:srgbClr val="0D181C"/>
        </a:solidFill>
        <a:effectLst/>
      </p:bgPr>
    </p:bg>
    <p:spTree>
      <p:nvGrpSpPr>
        <p:cNvPr id="1" name="Shape 142"/>
        <p:cNvGrpSpPr/>
        <p:nvPr/>
      </p:nvGrpSpPr>
      <p:grpSpPr>
        <a:xfrm>
          <a:off x="0" y="0"/>
          <a:ext cx="0" cy="0"/>
          <a:chOff x="0" y="0"/>
          <a:chExt cx="0" cy="0"/>
        </a:xfrm>
      </p:grpSpPr>
      <p:sp>
        <p:nvSpPr>
          <p:cNvPr id="143" name="Google Shape;143;p48"/>
          <p:cNvSpPr txBox="1">
            <a:spLocks noGrp="1"/>
          </p:cNvSpPr>
          <p:nvPr>
            <p:ph type="body" idx="1"/>
          </p:nvPr>
        </p:nvSpPr>
        <p:spPr>
          <a:xfrm>
            <a:off x="1416050" y="1012537"/>
            <a:ext cx="4500563" cy="584775"/>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SzPts val="3800"/>
              <a:buNone/>
              <a:defRPr sz="3800" b="0" i="0">
                <a:solidFill>
                  <a:schemeClr val="lt1"/>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48"/>
          <p:cNvSpPr txBox="1">
            <a:spLocks noGrp="1"/>
          </p:cNvSpPr>
          <p:nvPr>
            <p:ph type="body" idx="2"/>
          </p:nvPr>
        </p:nvSpPr>
        <p:spPr>
          <a:xfrm>
            <a:off x="7009338" y="1012537"/>
            <a:ext cx="4487337" cy="584775"/>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0"/>
              </a:spcBef>
              <a:spcAft>
                <a:spcPts val="0"/>
              </a:spcAft>
              <a:buSzPts val="3800"/>
              <a:buNone/>
              <a:defRPr sz="3800" b="0" i="0">
                <a:solidFill>
                  <a:schemeClr val="lt1"/>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45" name="Google Shape;145;p48"/>
          <p:cNvCxnSpPr/>
          <p:nvPr/>
        </p:nvCxnSpPr>
        <p:spPr>
          <a:xfrm flipH="1">
            <a:off x="6147044" y="1021049"/>
            <a:ext cx="618637" cy="618637"/>
          </a:xfrm>
          <a:prstGeom prst="straightConnector1">
            <a:avLst/>
          </a:prstGeom>
          <a:noFill/>
          <a:ln w="38100" cap="flat" cmpd="sng">
            <a:solidFill>
              <a:srgbClr val="E30613"/>
            </a:solidFill>
            <a:prstDash val="solid"/>
            <a:miter lim="800000"/>
            <a:headEnd type="none" w="sm" len="sm"/>
            <a:tailEnd type="none" w="sm" len="sm"/>
          </a:ln>
        </p:spPr>
      </p:cxnSp>
      <p:cxnSp>
        <p:nvCxnSpPr>
          <p:cNvPr id="146" name="Google Shape;146;p48"/>
          <p:cNvCxnSpPr/>
          <p:nvPr/>
        </p:nvCxnSpPr>
        <p:spPr>
          <a:xfrm>
            <a:off x="6456363" y="2673350"/>
            <a:ext cx="0" cy="3455988"/>
          </a:xfrm>
          <a:prstGeom prst="straightConnector1">
            <a:avLst/>
          </a:prstGeom>
          <a:noFill/>
          <a:ln w="9525" cap="flat" cmpd="sng">
            <a:solidFill>
              <a:schemeClr val="lt1">
                <a:alpha val="9411"/>
              </a:schemeClr>
            </a:solidFill>
            <a:prstDash val="solid"/>
            <a:miter lim="800000"/>
            <a:headEnd type="none" w="sm" len="sm"/>
            <a:tailEnd type="none" w="sm" len="sm"/>
          </a:ln>
        </p:spPr>
      </p:cxnSp>
      <p:sp>
        <p:nvSpPr>
          <p:cNvPr id="147" name="Google Shape;147;p48"/>
          <p:cNvSpPr txBox="1">
            <a:spLocks noGrp="1"/>
          </p:cNvSpPr>
          <p:nvPr>
            <p:ph type="body" idx="3"/>
          </p:nvPr>
        </p:nvSpPr>
        <p:spPr>
          <a:xfrm>
            <a:off x="1416050" y="2673350"/>
            <a:ext cx="4500563" cy="3455988"/>
          </a:xfrm>
          <a:prstGeom prst="rect">
            <a:avLst/>
          </a:prstGeom>
          <a:noFill/>
          <a:ln>
            <a:noFill/>
          </a:ln>
        </p:spPr>
        <p:txBody>
          <a:bodyPr spcFirstLastPara="1" wrap="square" lIns="0" tIns="0" rIns="0" bIns="0" anchor="t" anchorCtr="0">
            <a:normAutofit/>
          </a:bodyPr>
          <a:lstStyle>
            <a:lvl1pPr marL="457200" lvl="0" indent="-228600" algn="r">
              <a:lnSpc>
                <a:spcPct val="150000"/>
              </a:lnSpc>
              <a:spcBef>
                <a:spcPts val="0"/>
              </a:spcBef>
              <a:spcAft>
                <a:spcPts val="0"/>
              </a:spcAft>
              <a:buSzPts val="1300"/>
              <a:buFont typeface="Arial"/>
              <a:buNone/>
              <a:defRPr>
                <a:solidFill>
                  <a:srgbClr val="C9CCD4"/>
                </a:solidFill>
              </a:defRPr>
            </a:lvl1pPr>
            <a:lvl2pPr marL="914400" lvl="1" indent="-228600" algn="l">
              <a:lnSpc>
                <a:spcPct val="150000"/>
              </a:lnSpc>
              <a:spcBef>
                <a:spcPts val="800"/>
              </a:spcBef>
              <a:spcAft>
                <a:spcPts val="0"/>
              </a:spcAft>
              <a:buSzPts val="1300"/>
              <a:buFont typeface="Arial"/>
              <a:buNone/>
              <a:defRPr/>
            </a:lvl2pPr>
            <a:lvl3pPr marL="1371600" lvl="2" indent="-228600" algn="l">
              <a:lnSpc>
                <a:spcPct val="150000"/>
              </a:lnSpc>
              <a:spcBef>
                <a:spcPts val="800"/>
              </a:spcBef>
              <a:spcAft>
                <a:spcPts val="0"/>
              </a:spcAft>
              <a:buSzPts val="1300"/>
              <a:buFont typeface="Arial"/>
              <a:buNone/>
              <a:defRPr/>
            </a:lvl3pPr>
            <a:lvl4pPr marL="1828800" lvl="3" indent="-228600" algn="l">
              <a:lnSpc>
                <a:spcPct val="150000"/>
              </a:lnSpc>
              <a:spcBef>
                <a:spcPts val="800"/>
              </a:spcBef>
              <a:spcAft>
                <a:spcPts val="0"/>
              </a:spcAft>
              <a:buSzPts val="1300"/>
              <a:buFont typeface="Arial"/>
              <a:buNone/>
              <a:defRPr/>
            </a:lvl4pPr>
            <a:lvl5pPr marL="2286000" lvl="4" indent="-228600" algn="l">
              <a:lnSpc>
                <a:spcPct val="150000"/>
              </a:lnSpc>
              <a:spcBef>
                <a:spcPts val="800"/>
              </a:spcBef>
              <a:spcAft>
                <a:spcPts val="0"/>
              </a:spcAft>
              <a:buSzPts val="1300"/>
              <a:buFont typeface="Arial"/>
              <a:buNone/>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48"/>
          <p:cNvSpPr txBox="1">
            <a:spLocks noGrp="1"/>
          </p:cNvSpPr>
          <p:nvPr>
            <p:ph type="body" idx="4"/>
          </p:nvPr>
        </p:nvSpPr>
        <p:spPr>
          <a:xfrm>
            <a:off x="6996112" y="2673350"/>
            <a:ext cx="4500563" cy="3455988"/>
          </a:xfrm>
          <a:prstGeom prst="rect">
            <a:avLst/>
          </a:prstGeom>
          <a:noFill/>
          <a:ln>
            <a:noFill/>
          </a:ln>
        </p:spPr>
        <p:txBody>
          <a:bodyPr spcFirstLastPara="1" wrap="square" lIns="0" tIns="0" rIns="0" bIns="0" anchor="t" anchorCtr="0">
            <a:normAutofit/>
          </a:bodyPr>
          <a:lstStyle>
            <a:lvl1pPr marL="457200" lvl="0" indent="-228600" algn="l">
              <a:lnSpc>
                <a:spcPct val="150000"/>
              </a:lnSpc>
              <a:spcBef>
                <a:spcPts val="0"/>
              </a:spcBef>
              <a:spcAft>
                <a:spcPts val="0"/>
              </a:spcAft>
              <a:buSzPts val="1300"/>
              <a:buFont typeface="Arial"/>
              <a:buNone/>
              <a:defRPr>
                <a:solidFill>
                  <a:srgbClr val="C9CCD4"/>
                </a:solidFill>
              </a:defRPr>
            </a:lvl1pPr>
            <a:lvl2pPr marL="914400" lvl="1" indent="-228600" algn="l">
              <a:lnSpc>
                <a:spcPct val="150000"/>
              </a:lnSpc>
              <a:spcBef>
                <a:spcPts val="800"/>
              </a:spcBef>
              <a:spcAft>
                <a:spcPts val="0"/>
              </a:spcAft>
              <a:buSzPts val="1300"/>
              <a:buFont typeface="Arial"/>
              <a:buNone/>
              <a:defRPr/>
            </a:lvl2pPr>
            <a:lvl3pPr marL="1371600" lvl="2" indent="-228600" algn="l">
              <a:lnSpc>
                <a:spcPct val="150000"/>
              </a:lnSpc>
              <a:spcBef>
                <a:spcPts val="800"/>
              </a:spcBef>
              <a:spcAft>
                <a:spcPts val="0"/>
              </a:spcAft>
              <a:buSzPts val="1300"/>
              <a:buFont typeface="Arial"/>
              <a:buNone/>
              <a:defRPr/>
            </a:lvl3pPr>
            <a:lvl4pPr marL="1828800" lvl="3" indent="-228600" algn="l">
              <a:lnSpc>
                <a:spcPct val="150000"/>
              </a:lnSpc>
              <a:spcBef>
                <a:spcPts val="800"/>
              </a:spcBef>
              <a:spcAft>
                <a:spcPts val="0"/>
              </a:spcAft>
              <a:buSzPts val="1300"/>
              <a:buFont typeface="Arial"/>
              <a:buNone/>
              <a:defRPr/>
            </a:lvl4pPr>
            <a:lvl5pPr marL="2286000" lvl="4" indent="-228600" algn="l">
              <a:lnSpc>
                <a:spcPct val="150000"/>
              </a:lnSpc>
              <a:spcBef>
                <a:spcPts val="800"/>
              </a:spcBef>
              <a:spcAft>
                <a:spcPts val="0"/>
              </a:spcAft>
              <a:buSzPts val="1300"/>
              <a:buFont typeface="Arial"/>
              <a:buNone/>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49" name="Google Shape;149;p48"/>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pic>
        <p:nvPicPr>
          <p:cNvPr id="150" name="Google Shape;150;p48"/>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151" name="Google Shape;151;p48"/>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ark: Compare 3-columns">
  <p:cSld name="Dark: Compare 3-columns">
    <p:bg>
      <p:bgPr>
        <a:solidFill>
          <a:srgbClr val="0D181C"/>
        </a:solidFill>
        <a:effectLst/>
      </p:bgPr>
    </p:bg>
    <p:spTree>
      <p:nvGrpSpPr>
        <p:cNvPr id="1" name="Shape 152"/>
        <p:cNvGrpSpPr/>
        <p:nvPr/>
      </p:nvGrpSpPr>
      <p:grpSpPr>
        <a:xfrm>
          <a:off x="0" y="0"/>
          <a:ext cx="0" cy="0"/>
          <a:chOff x="0" y="0"/>
          <a:chExt cx="0" cy="0"/>
        </a:xfrm>
      </p:grpSpPr>
      <p:sp>
        <p:nvSpPr>
          <p:cNvPr id="153" name="Google Shape;153;p49"/>
          <p:cNvSpPr txBox="1">
            <a:spLocks noGrp="1"/>
          </p:cNvSpPr>
          <p:nvPr>
            <p:ph type="body" idx="1"/>
          </p:nvPr>
        </p:nvSpPr>
        <p:spPr>
          <a:xfrm>
            <a:off x="1416050" y="730530"/>
            <a:ext cx="2520000" cy="98488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3200"/>
              <a:buNone/>
              <a:defRPr sz="3200" b="0" i="0">
                <a:solidFill>
                  <a:schemeClr val="lt1"/>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9"/>
          <p:cNvSpPr txBox="1">
            <a:spLocks noGrp="1"/>
          </p:cNvSpPr>
          <p:nvPr>
            <p:ph type="body" idx="2"/>
          </p:nvPr>
        </p:nvSpPr>
        <p:spPr>
          <a:xfrm>
            <a:off x="5196362" y="730530"/>
            <a:ext cx="2520000" cy="107721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3200"/>
              <a:buNone/>
              <a:defRPr sz="3200" b="0" i="0">
                <a:solidFill>
                  <a:schemeClr val="lt1"/>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49"/>
          <p:cNvSpPr txBox="1">
            <a:spLocks noGrp="1"/>
          </p:cNvSpPr>
          <p:nvPr>
            <p:ph type="body" idx="3"/>
          </p:nvPr>
        </p:nvSpPr>
        <p:spPr>
          <a:xfrm>
            <a:off x="8976675" y="730530"/>
            <a:ext cx="2520000" cy="107721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3200"/>
              <a:buNone/>
              <a:defRPr sz="3200" b="0" i="0">
                <a:solidFill>
                  <a:schemeClr val="lt1"/>
                </a:solidFill>
                <a:latin typeface="Oswald"/>
                <a:ea typeface="Oswald"/>
                <a:cs typeface="Oswald"/>
                <a:sym typeface="Oswald"/>
              </a:defRPr>
            </a:lvl1pPr>
            <a:lvl2pPr marL="914400" lvl="1" indent="-342900" algn="l">
              <a:lnSpc>
                <a:spcPct val="150000"/>
              </a:lnSpc>
              <a:spcBef>
                <a:spcPts val="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56" name="Google Shape;156;p49"/>
          <p:cNvCxnSpPr/>
          <p:nvPr/>
        </p:nvCxnSpPr>
        <p:spPr>
          <a:xfrm flipH="1">
            <a:off x="4406024" y="1108956"/>
            <a:ext cx="320364" cy="320367"/>
          </a:xfrm>
          <a:prstGeom prst="straightConnector1">
            <a:avLst/>
          </a:prstGeom>
          <a:noFill/>
          <a:ln w="38100" cap="flat" cmpd="sng">
            <a:solidFill>
              <a:srgbClr val="E30613"/>
            </a:solidFill>
            <a:prstDash val="solid"/>
            <a:miter lim="800000"/>
            <a:headEnd type="none" w="sm" len="sm"/>
            <a:tailEnd type="none" w="sm" len="sm"/>
          </a:ln>
        </p:spPr>
      </p:cxnSp>
      <p:cxnSp>
        <p:nvCxnSpPr>
          <p:cNvPr id="157" name="Google Shape;157;p49"/>
          <p:cNvCxnSpPr/>
          <p:nvPr/>
        </p:nvCxnSpPr>
        <p:spPr>
          <a:xfrm flipH="1">
            <a:off x="8186336" y="1108956"/>
            <a:ext cx="320364" cy="320367"/>
          </a:xfrm>
          <a:prstGeom prst="straightConnector1">
            <a:avLst/>
          </a:prstGeom>
          <a:noFill/>
          <a:ln w="38100" cap="flat" cmpd="sng">
            <a:solidFill>
              <a:srgbClr val="E30613"/>
            </a:solidFill>
            <a:prstDash val="solid"/>
            <a:miter lim="800000"/>
            <a:headEnd type="none" w="sm" len="sm"/>
            <a:tailEnd type="none" w="sm" len="sm"/>
          </a:ln>
        </p:spPr>
      </p:cxnSp>
      <p:cxnSp>
        <p:nvCxnSpPr>
          <p:cNvPr id="158" name="Google Shape;158;p49"/>
          <p:cNvCxnSpPr/>
          <p:nvPr/>
        </p:nvCxnSpPr>
        <p:spPr>
          <a:xfrm>
            <a:off x="4566110" y="2671482"/>
            <a:ext cx="0" cy="3455988"/>
          </a:xfrm>
          <a:prstGeom prst="straightConnector1">
            <a:avLst/>
          </a:prstGeom>
          <a:noFill/>
          <a:ln w="9525" cap="flat" cmpd="sng">
            <a:solidFill>
              <a:schemeClr val="lt1">
                <a:alpha val="9411"/>
              </a:schemeClr>
            </a:solidFill>
            <a:prstDash val="solid"/>
            <a:miter lim="800000"/>
            <a:headEnd type="none" w="sm" len="sm"/>
            <a:tailEnd type="none" w="sm" len="sm"/>
          </a:ln>
        </p:spPr>
      </p:cxnSp>
      <p:cxnSp>
        <p:nvCxnSpPr>
          <p:cNvPr id="159" name="Google Shape;159;p49"/>
          <p:cNvCxnSpPr/>
          <p:nvPr/>
        </p:nvCxnSpPr>
        <p:spPr>
          <a:xfrm>
            <a:off x="8346230" y="2671482"/>
            <a:ext cx="0" cy="3455988"/>
          </a:xfrm>
          <a:prstGeom prst="straightConnector1">
            <a:avLst/>
          </a:prstGeom>
          <a:noFill/>
          <a:ln w="9525" cap="flat" cmpd="sng">
            <a:solidFill>
              <a:schemeClr val="lt1">
                <a:alpha val="9411"/>
              </a:schemeClr>
            </a:solidFill>
            <a:prstDash val="solid"/>
            <a:miter lim="800000"/>
            <a:headEnd type="none" w="sm" len="sm"/>
            <a:tailEnd type="none" w="sm" len="sm"/>
          </a:ln>
        </p:spPr>
      </p:cxnSp>
      <p:sp>
        <p:nvSpPr>
          <p:cNvPr id="160" name="Google Shape;160;p49"/>
          <p:cNvSpPr txBox="1">
            <a:spLocks noGrp="1"/>
          </p:cNvSpPr>
          <p:nvPr>
            <p:ph type="body" idx="4"/>
          </p:nvPr>
        </p:nvSpPr>
        <p:spPr>
          <a:xfrm>
            <a:off x="1416050" y="2671203"/>
            <a:ext cx="2520000" cy="3456547"/>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solidFill>
                  <a:srgbClr val="EAEAEA"/>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49"/>
          <p:cNvSpPr txBox="1">
            <a:spLocks noGrp="1"/>
          </p:cNvSpPr>
          <p:nvPr>
            <p:ph type="body" idx="5"/>
          </p:nvPr>
        </p:nvSpPr>
        <p:spPr>
          <a:xfrm>
            <a:off x="5196170" y="2671203"/>
            <a:ext cx="2520000" cy="3456547"/>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solidFill>
                  <a:srgbClr val="EAEAEA"/>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49"/>
          <p:cNvSpPr txBox="1">
            <a:spLocks noGrp="1"/>
          </p:cNvSpPr>
          <p:nvPr>
            <p:ph type="body" idx="6"/>
          </p:nvPr>
        </p:nvSpPr>
        <p:spPr>
          <a:xfrm>
            <a:off x="8976289" y="2671203"/>
            <a:ext cx="2520000" cy="3456547"/>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solidFill>
                  <a:srgbClr val="EAEAEA"/>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a:solidFill>
                  <a:srgbClr val="EAEAEA"/>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3" name="Google Shape;163;p49"/>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pic>
        <p:nvPicPr>
          <p:cNvPr id="164" name="Google Shape;164;p49"/>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165" name="Google Shape;165;p49"/>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ight: Content side image">
  <p:cSld name="Light: Content side image">
    <p:spTree>
      <p:nvGrpSpPr>
        <p:cNvPr id="1" name="Shape 20"/>
        <p:cNvGrpSpPr/>
        <p:nvPr/>
      </p:nvGrpSpPr>
      <p:grpSpPr>
        <a:xfrm>
          <a:off x="0" y="0"/>
          <a:ext cx="0" cy="0"/>
          <a:chOff x="0" y="0"/>
          <a:chExt cx="0" cy="0"/>
        </a:xfrm>
      </p:grpSpPr>
      <p:sp>
        <p:nvSpPr>
          <p:cNvPr id="21" name="Google Shape;21;p28"/>
          <p:cNvSpPr>
            <a:spLocks noGrp="1"/>
          </p:cNvSpPr>
          <p:nvPr>
            <p:ph type="pic" idx="2"/>
          </p:nvPr>
        </p:nvSpPr>
        <p:spPr>
          <a:xfrm>
            <a:off x="7535863" y="0"/>
            <a:ext cx="4656137" cy="6858000"/>
          </a:xfrm>
          <a:prstGeom prst="rect">
            <a:avLst/>
          </a:prstGeom>
          <a:noFill/>
          <a:ln>
            <a:noFill/>
          </a:ln>
        </p:spPr>
      </p:sp>
      <p:sp>
        <p:nvSpPr>
          <p:cNvPr id="22" name="Google Shape;22;p28"/>
          <p:cNvSpPr txBox="1">
            <a:spLocks noGrp="1"/>
          </p:cNvSpPr>
          <p:nvPr>
            <p:ph type="title"/>
          </p:nvPr>
        </p:nvSpPr>
        <p:spPr>
          <a:xfrm>
            <a:off x="1416049" y="728663"/>
            <a:ext cx="5040314" cy="135421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rgbClr val="0D181C"/>
              </a:buClr>
              <a:buSzPts val="3800"/>
              <a:buFont typeface="Oswal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1416050" y="2168525"/>
            <a:ext cx="5040313" cy="3960813"/>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latin typeface="Roboto"/>
                <a:ea typeface="Roboto"/>
                <a:cs typeface="Roboto"/>
                <a:sym typeface="Roboto"/>
              </a:defRPr>
            </a:lvl1pPr>
            <a:lvl2pPr marL="914400" lvl="1" indent="-311150" algn="l">
              <a:lnSpc>
                <a:spcPct val="150000"/>
              </a:lnSpc>
              <a:spcBef>
                <a:spcPts val="800"/>
              </a:spcBef>
              <a:spcAft>
                <a:spcPts val="0"/>
              </a:spcAft>
              <a:buSzPts val="1300"/>
              <a:buChar char="▪"/>
              <a:defRPr>
                <a:latin typeface="Roboto"/>
                <a:ea typeface="Roboto"/>
                <a:cs typeface="Roboto"/>
                <a:sym typeface="Roboto"/>
              </a:defRPr>
            </a:lvl2pPr>
            <a:lvl3pPr marL="1371600" lvl="2" indent="-311150" algn="l">
              <a:lnSpc>
                <a:spcPct val="150000"/>
              </a:lnSpc>
              <a:spcBef>
                <a:spcPts val="800"/>
              </a:spcBef>
              <a:spcAft>
                <a:spcPts val="0"/>
              </a:spcAft>
              <a:buSzPts val="1300"/>
              <a:buChar char="▪"/>
              <a:defRPr>
                <a:latin typeface="Roboto"/>
                <a:ea typeface="Roboto"/>
                <a:cs typeface="Roboto"/>
                <a:sym typeface="Roboto"/>
              </a:defRPr>
            </a:lvl3pPr>
            <a:lvl4pPr marL="1828800" lvl="3" indent="-311150" algn="l">
              <a:lnSpc>
                <a:spcPct val="150000"/>
              </a:lnSpc>
              <a:spcBef>
                <a:spcPts val="800"/>
              </a:spcBef>
              <a:spcAft>
                <a:spcPts val="0"/>
              </a:spcAft>
              <a:buSzPts val="1300"/>
              <a:buChar char="▪"/>
              <a:defRPr>
                <a:latin typeface="Roboto"/>
                <a:ea typeface="Roboto"/>
                <a:cs typeface="Roboto"/>
                <a:sym typeface="Roboto"/>
              </a:defRPr>
            </a:lvl4pPr>
            <a:lvl5pPr marL="2286000" lvl="4" indent="-311150" algn="l">
              <a:lnSpc>
                <a:spcPct val="150000"/>
              </a:lnSpc>
              <a:spcBef>
                <a:spcPts val="800"/>
              </a:spcBef>
              <a:spcAft>
                <a:spcPts val="0"/>
              </a:spcAft>
              <a:buSzPts val="1300"/>
              <a:buChar char="▪"/>
              <a:defRPr>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4" name="Google Shape;24;p28"/>
          <p:cNvCxnSpPr/>
          <p:nvPr/>
        </p:nvCxnSpPr>
        <p:spPr>
          <a:xfrm>
            <a:off x="695325" y="1"/>
            <a:ext cx="0" cy="6857999"/>
          </a:xfrm>
          <a:prstGeom prst="straightConnector1">
            <a:avLst/>
          </a:prstGeom>
          <a:noFill/>
          <a:ln w="9525" cap="flat" cmpd="sng">
            <a:solidFill>
              <a:srgbClr val="787F92">
                <a:alpha val="60000"/>
              </a:srgbClr>
            </a:solidFill>
            <a:prstDash val="solid"/>
            <a:miter lim="800000"/>
            <a:headEnd type="none" w="sm" len="sm"/>
            <a:tailEnd type="none" w="sm" len="sm"/>
          </a:ln>
        </p:spPr>
      </p:cxnSp>
      <p:pic>
        <p:nvPicPr>
          <p:cNvPr id="25" name="Google Shape;25;p28"/>
          <p:cNvPicPr preferRelativeResize="0"/>
          <p:nvPr/>
        </p:nvPicPr>
        <p:blipFill rotWithShape="1">
          <a:blip r:embed="rId2">
            <a:alphaModFix/>
          </a:blip>
          <a:srcRect/>
          <a:stretch/>
        </p:blipFill>
        <p:spPr>
          <a:xfrm rot="-5400000">
            <a:off x="-163946" y="5987296"/>
            <a:ext cx="1022693" cy="284081"/>
          </a:xfrm>
          <a:prstGeom prst="rect">
            <a:avLst/>
          </a:prstGeom>
          <a:noFill/>
          <a:ln>
            <a:noFill/>
          </a:ln>
        </p:spPr>
      </p:pic>
      <p:sp>
        <p:nvSpPr>
          <p:cNvPr id="26" name="Google Shape;26;p28"/>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ark: Headline">
  <p:cSld name="Dark: Headline">
    <p:bg>
      <p:bgPr>
        <a:solidFill>
          <a:srgbClr val="0D181C"/>
        </a:solidFill>
        <a:effectLst/>
      </p:bgPr>
    </p:bg>
    <p:spTree>
      <p:nvGrpSpPr>
        <p:cNvPr id="1" name="Shape 166"/>
        <p:cNvGrpSpPr/>
        <p:nvPr/>
      </p:nvGrpSpPr>
      <p:grpSpPr>
        <a:xfrm>
          <a:off x="0" y="0"/>
          <a:ext cx="0" cy="0"/>
          <a:chOff x="0" y="0"/>
          <a:chExt cx="0" cy="0"/>
        </a:xfrm>
      </p:grpSpPr>
      <p:sp>
        <p:nvSpPr>
          <p:cNvPr id="167" name="Google Shape;167;p50"/>
          <p:cNvSpPr txBox="1">
            <a:spLocks noGrp="1"/>
          </p:cNvSpPr>
          <p:nvPr>
            <p:ph type="title"/>
          </p:nvPr>
        </p:nvSpPr>
        <p:spPr>
          <a:xfrm>
            <a:off x="1416050" y="728663"/>
            <a:ext cx="10080625" cy="135421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8" name="Google Shape;168;p50"/>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pic>
        <p:nvPicPr>
          <p:cNvPr id="169" name="Google Shape;169;p50"/>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170" name="Google Shape;170;p50"/>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ark: Blank">
  <p:cSld name="Dark: Blank">
    <p:bg>
      <p:bgPr>
        <a:solidFill>
          <a:srgbClr val="0D181C"/>
        </a:solidFill>
        <a:effectLst/>
      </p:bgPr>
    </p:bg>
    <p:spTree>
      <p:nvGrpSpPr>
        <p:cNvPr id="1" name="Shape 171"/>
        <p:cNvGrpSpPr/>
        <p:nvPr/>
      </p:nvGrpSpPr>
      <p:grpSpPr>
        <a:xfrm>
          <a:off x="0" y="0"/>
          <a:ext cx="0" cy="0"/>
          <a:chOff x="0" y="0"/>
          <a:chExt cx="0" cy="0"/>
        </a:xfrm>
      </p:grpSpPr>
      <p:cxnSp>
        <p:nvCxnSpPr>
          <p:cNvPr id="172" name="Google Shape;172;p51"/>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pic>
        <p:nvPicPr>
          <p:cNvPr id="173" name="Google Shape;173;p51"/>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174" name="Google Shape;174;p51"/>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paration slide 02">
  <p:cSld name="Separation slide 02">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52"/>
          <p:cNvSpPr txBox="1">
            <a:spLocks noGrp="1"/>
          </p:cNvSpPr>
          <p:nvPr>
            <p:ph type="title"/>
          </p:nvPr>
        </p:nvSpPr>
        <p:spPr>
          <a:xfrm>
            <a:off x="1416049" y="2690336"/>
            <a:ext cx="10080626" cy="1477328"/>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4800"/>
              <a:buFont typeface="Oswald"/>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77" name="Google Shape;177;p52"/>
          <p:cNvPicPr preferRelativeResize="0"/>
          <p:nvPr/>
        </p:nvPicPr>
        <p:blipFill rotWithShape="1">
          <a:blip r:embed="rId3">
            <a:alphaModFix/>
          </a:blip>
          <a:srcRect/>
          <a:stretch/>
        </p:blipFill>
        <p:spPr>
          <a:xfrm rot="-5400000">
            <a:off x="-163946" y="5987462"/>
            <a:ext cx="1022693" cy="283752"/>
          </a:xfrm>
          <a:prstGeom prst="rect">
            <a:avLst/>
          </a:prstGeom>
          <a:noFill/>
          <a:ln>
            <a:noFill/>
          </a:ln>
        </p:spPr>
      </p:pic>
      <p:cxnSp>
        <p:nvCxnSpPr>
          <p:cNvPr id="178" name="Google Shape;178;p52"/>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paration slide 03">
  <p:cSld name="Separation slide 03">
    <p:bg>
      <p:bgPr>
        <a:blipFill>
          <a:blip r:embed="rId2">
            <a:alphaModFix/>
          </a:blip>
          <a:stretch>
            <a:fillRect/>
          </a:stretch>
        </a:blipFill>
        <a:effectLst/>
      </p:bgPr>
    </p:bg>
    <p:spTree>
      <p:nvGrpSpPr>
        <p:cNvPr id="1" name="Shape 179"/>
        <p:cNvGrpSpPr/>
        <p:nvPr/>
      </p:nvGrpSpPr>
      <p:grpSpPr>
        <a:xfrm>
          <a:off x="0" y="0"/>
          <a:ext cx="0" cy="0"/>
          <a:chOff x="0" y="0"/>
          <a:chExt cx="0" cy="0"/>
        </a:xfrm>
      </p:grpSpPr>
      <p:sp>
        <p:nvSpPr>
          <p:cNvPr id="180" name="Google Shape;180;p53"/>
          <p:cNvSpPr txBox="1">
            <a:spLocks noGrp="1"/>
          </p:cNvSpPr>
          <p:nvPr>
            <p:ph type="title"/>
          </p:nvPr>
        </p:nvSpPr>
        <p:spPr>
          <a:xfrm>
            <a:off x="1416049" y="2690336"/>
            <a:ext cx="10080626" cy="1477328"/>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4800"/>
              <a:buFont typeface="Oswald"/>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1" name="Google Shape;181;p53"/>
          <p:cNvPicPr preferRelativeResize="0"/>
          <p:nvPr/>
        </p:nvPicPr>
        <p:blipFill rotWithShape="1">
          <a:blip r:embed="rId3">
            <a:alphaModFix/>
          </a:blip>
          <a:srcRect/>
          <a:stretch/>
        </p:blipFill>
        <p:spPr>
          <a:xfrm rot="-5400000">
            <a:off x="-163946" y="5987462"/>
            <a:ext cx="1022693" cy="283752"/>
          </a:xfrm>
          <a:prstGeom prst="rect">
            <a:avLst/>
          </a:prstGeom>
          <a:noFill/>
          <a:ln>
            <a:noFill/>
          </a:ln>
        </p:spPr>
      </p:pic>
      <p:cxnSp>
        <p:nvCxnSpPr>
          <p:cNvPr id="182" name="Google Shape;182;p53"/>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inal">
  <p:cSld name="Final">
    <p:bg>
      <p:bgPr>
        <a:blipFill>
          <a:blip r:embed="rId2">
            <a:alphaModFix/>
          </a:blip>
          <a:stretch>
            <a:fillRect/>
          </a:stretch>
        </a:blipFill>
        <a:effectLst/>
      </p:bgPr>
    </p:bg>
    <p:spTree>
      <p:nvGrpSpPr>
        <p:cNvPr id="1" name="Shape 183"/>
        <p:cNvGrpSpPr/>
        <p:nvPr/>
      </p:nvGrpSpPr>
      <p:grpSpPr>
        <a:xfrm>
          <a:off x="0" y="0"/>
          <a:ext cx="0" cy="0"/>
          <a:chOff x="0" y="0"/>
          <a:chExt cx="0" cy="0"/>
        </a:xfrm>
      </p:grpSpPr>
      <p:pic>
        <p:nvPicPr>
          <p:cNvPr id="184" name="Google Shape;184;p54"/>
          <p:cNvPicPr preferRelativeResize="0"/>
          <p:nvPr/>
        </p:nvPicPr>
        <p:blipFill rotWithShape="1">
          <a:blip r:embed="rId3">
            <a:alphaModFix/>
          </a:blip>
          <a:srcRect/>
          <a:stretch/>
        </p:blipFill>
        <p:spPr>
          <a:xfrm rot="-5400000">
            <a:off x="-163946" y="5987462"/>
            <a:ext cx="1022693" cy="283752"/>
          </a:xfrm>
          <a:prstGeom prst="rect">
            <a:avLst/>
          </a:prstGeom>
          <a:noFill/>
          <a:ln>
            <a:noFill/>
          </a:ln>
        </p:spPr>
      </p:pic>
      <p:sp>
        <p:nvSpPr>
          <p:cNvPr id="185" name="Google Shape;185;p54"/>
          <p:cNvSpPr txBox="1">
            <a:spLocks noGrp="1"/>
          </p:cNvSpPr>
          <p:nvPr>
            <p:ph type="title"/>
          </p:nvPr>
        </p:nvSpPr>
        <p:spPr>
          <a:xfrm>
            <a:off x="1416049" y="2690336"/>
            <a:ext cx="10080626" cy="1477328"/>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4800"/>
              <a:buFont typeface="Oswald"/>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6" name="Google Shape;186;p54"/>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Light: Content">
    <p:spTree>
      <p:nvGrpSpPr>
        <p:cNvPr id="1" name=""/>
        <p:cNvGrpSpPr/>
        <p:nvPr/>
      </p:nvGrpSpPr>
      <p:grpSpPr>
        <a:xfrm>
          <a:off x="0" y="0"/>
          <a:ext cx="0" cy="0"/>
          <a:chOff x="0" y="0"/>
          <a:chExt cx="0" cy="0"/>
        </a:xfrm>
      </p:grpSpPr>
      <p:cxnSp>
        <p:nvCxnSpPr>
          <p:cNvPr id="9" name="Straight Connector 11">
            <a:extLst>
              <a:ext uri="{FF2B5EF4-FFF2-40B4-BE49-F238E27FC236}">
                <a16:creationId xmlns:a16="http://schemas.microsoft.com/office/drawing/2014/main" id="{4042EFA7-1243-EE4D-A8DA-0F248E5D1DD3}"/>
              </a:ext>
            </a:extLst>
          </p:cNvPr>
          <p:cNvCxnSpPr>
            <a:cxnSpLocks/>
          </p:cNvCxnSpPr>
          <p:nvPr userDrawn="1"/>
        </p:nvCxnSpPr>
        <p:spPr>
          <a:xfrm>
            <a:off x="695325" y="1"/>
            <a:ext cx="0" cy="6857999"/>
          </a:xfrm>
          <a:prstGeom prst="line">
            <a:avLst/>
          </a:prstGeom>
          <a:ln>
            <a:solidFill>
              <a:srgbClr val="787F92">
                <a:alpha val="60000"/>
              </a:srgbClr>
            </a:solidFill>
          </a:ln>
        </p:spPr>
        <p:style>
          <a:lnRef idx="1">
            <a:schemeClr val="accent1"/>
          </a:lnRef>
          <a:fillRef idx="0">
            <a:schemeClr val="accent1"/>
          </a:fillRef>
          <a:effectRef idx="0">
            <a:schemeClr val="accent1"/>
          </a:effectRef>
          <a:fontRef idx="minor">
            <a:schemeClr val="tx1"/>
          </a:fontRef>
        </p:style>
      </p:cxnSp>
      <p:pic>
        <p:nvPicPr>
          <p:cNvPr id="6" name="Picture 6">
            <a:extLst>
              <a:ext uri="{FF2B5EF4-FFF2-40B4-BE49-F238E27FC236}">
                <a16:creationId xmlns:a16="http://schemas.microsoft.com/office/drawing/2014/main" id="{8C23553E-BDE0-49EE-9FB1-EDCC1111FFF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rot="16200000">
            <a:off x="-163946" y="5987296"/>
            <a:ext cx="1022693" cy="284081"/>
          </a:xfrm>
          <a:prstGeom prst="rect">
            <a:avLst/>
          </a:prstGeom>
        </p:spPr>
      </p:pic>
      <p:sp>
        <p:nvSpPr>
          <p:cNvPr id="8" name="Content Placeholder 7">
            <a:extLst>
              <a:ext uri="{FF2B5EF4-FFF2-40B4-BE49-F238E27FC236}">
                <a16:creationId xmlns:a16="http://schemas.microsoft.com/office/drawing/2014/main" id="{E691AD28-4BC1-984E-A30C-D67834970247}"/>
              </a:ext>
            </a:extLst>
          </p:cNvPr>
          <p:cNvSpPr>
            <a:spLocks noGrp="1"/>
          </p:cNvSpPr>
          <p:nvPr>
            <p:ph sz="quarter" idx="10"/>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0" name="Title 9">
            <a:extLst>
              <a:ext uri="{FF2B5EF4-FFF2-40B4-BE49-F238E27FC236}">
                <a16:creationId xmlns:a16="http://schemas.microsoft.com/office/drawing/2014/main" id="{9DBBD95F-1F38-1342-97FC-5D3E3D2007C7}"/>
              </a:ext>
            </a:extLst>
          </p:cNvPr>
          <p:cNvSpPr>
            <a:spLocks noGrp="1"/>
          </p:cNvSpPr>
          <p:nvPr>
            <p:ph type="title" hasCustomPrompt="1"/>
          </p:nvPr>
        </p:nvSpPr>
        <p:spPr>
          <a:xfrm>
            <a:off x="1416050" y="728663"/>
            <a:ext cx="10080625" cy="1354217"/>
          </a:xfrm>
        </p:spPr>
        <p:txBody>
          <a:bodyPr/>
          <a:lstStyle>
            <a:lvl1pPr>
              <a:defRPr/>
            </a:lvl1pPr>
          </a:lstStyle>
          <a:p>
            <a:r>
              <a:rPr lang="en-US" dirty="0"/>
              <a:t>CLICK TO EDIT MASTER TITLE STYLE</a:t>
            </a:r>
            <a:br>
              <a:rPr lang="ru-RU" dirty="0"/>
            </a:br>
            <a:r>
              <a:rPr lang="ru-RU" dirty="0"/>
              <a:t>—</a:t>
            </a:r>
          </a:p>
        </p:txBody>
      </p:sp>
      <p:sp>
        <p:nvSpPr>
          <p:cNvPr id="2" name="Slide Number Placeholder 1">
            <a:extLst>
              <a:ext uri="{FF2B5EF4-FFF2-40B4-BE49-F238E27FC236}">
                <a16:creationId xmlns:a16="http://schemas.microsoft.com/office/drawing/2014/main" id="{23F23F65-9CEA-A14C-A018-FE611CE8DD25}"/>
              </a:ext>
            </a:extLst>
          </p:cNvPr>
          <p:cNvSpPr>
            <a:spLocks noGrp="1"/>
          </p:cNvSpPr>
          <p:nvPr>
            <p:ph type="sldNum" sz="quarter" idx="11"/>
          </p:nvPr>
        </p:nvSpPr>
        <p:spPr/>
        <p:txBody>
          <a:bodyPr/>
          <a:lstStyle/>
          <a:p>
            <a:fld id="{BEBBAB50-750E-4440-A86C-A269EF5F21FD}" type="slidenum">
              <a:rPr lang="ru-RU" smtClean="0"/>
              <a:pPr/>
              <a:t>‹#›</a:t>
            </a:fld>
            <a:endParaRPr lang="ru-RU"/>
          </a:p>
        </p:txBody>
      </p:sp>
    </p:spTree>
    <p:extLst>
      <p:ext uri="{BB962C8B-B14F-4D97-AF65-F5344CB8AC3E}">
        <p14:creationId xmlns:p14="http://schemas.microsoft.com/office/powerpoint/2010/main" val="14291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ark: Compare 2-columns">
    <p:bg>
      <p:bgPr>
        <a:solidFill>
          <a:srgbClr val="0D181C"/>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1A65ADB4-7AE7-45D2-B1A8-A600680DB508}"/>
              </a:ext>
            </a:extLst>
          </p:cNvPr>
          <p:cNvSpPr>
            <a:spLocks noGrp="1"/>
          </p:cNvSpPr>
          <p:nvPr>
            <p:ph type="body" sz="quarter" idx="11" hasCustomPrompt="1"/>
          </p:nvPr>
        </p:nvSpPr>
        <p:spPr>
          <a:xfrm>
            <a:off x="1416050" y="1012537"/>
            <a:ext cx="4500563" cy="584775"/>
          </a:xfrm>
          <a:prstGeom prst="rect">
            <a:avLst/>
          </a:prstGeom>
        </p:spPr>
        <p:txBody>
          <a:bodyPr wrap="square" lIns="0" rIns="0" anchor="ctr" anchorCtr="0">
            <a:spAutoFit/>
          </a:bodyPr>
          <a:lstStyle>
            <a:lvl1pPr marL="0" indent="0" algn="r">
              <a:lnSpc>
                <a:spcPct val="100000"/>
              </a:lnSpc>
              <a:spcAft>
                <a:spcPts val="0"/>
              </a:spcAft>
              <a:buNone/>
              <a:defRPr lang="en-US" sz="3800" b="0" i="0" kern="1200" spc="0" baseline="0" dirty="0" smtClean="0">
                <a:solidFill>
                  <a:schemeClr val="bg1"/>
                </a:solidFill>
                <a:latin typeface="Oswald" pitchFamily="2" charset="77"/>
                <a:ea typeface="+mj-ea"/>
                <a:cs typeface="Arial" panose="020B0604020202020204" pitchFamily="34" charset="0"/>
              </a:defRPr>
            </a:lvl1pPr>
          </a:lstStyle>
          <a:p>
            <a:pPr lvl="0"/>
            <a:r>
              <a:rPr lang="en-US" dirty="0"/>
              <a:t>HEADLINE</a:t>
            </a:r>
            <a:r>
              <a:rPr lang="ru-RU" dirty="0"/>
              <a:t> </a:t>
            </a:r>
            <a:r>
              <a:rPr lang="en-US" dirty="0"/>
              <a:t>01</a:t>
            </a:r>
          </a:p>
        </p:txBody>
      </p:sp>
      <p:sp>
        <p:nvSpPr>
          <p:cNvPr id="19" name="Text Placeholder 17">
            <a:extLst>
              <a:ext uri="{FF2B5EF4-FFF2-40B4-BE49-F238E27FC236}">
                <a16:creationId xmlns:a16="http://schemas.microsoft.com/office/drawing/2014/main" id="{4D69F10C-EB6C-48FD-97D2-C1927B7D4A3D}"/>
              </a:ext>
            </a:extLst>
          </p:cNvPr>
          <p:cNvSpPr>
            <a:spLocks noGrp="1"/>
          </p:cNvSpPr>
          <p:nvPr>
            <p:ph type="body" sz="quarter" idx="15" hasCustomPrompt="1"/>
          </p:nvPr>
        </p:nvSpPr>
        <p:spPr>
          <a:xfrm>
            <a:off x="7009338" y="1012537"/>
            <a:ext cx="4487337" cy="584775"/>
          </a:xfrm>
          <a:prstGeom prst="rect">
            <a:avLst/>
          </a:prstGeom>
        </p:spPr>
        <p:txBody>
          <a:bodyPr wrap="square" lIns="0" rIns="0" anchor="ctr" anchorCtr="0">
            <a:spAutoFit/>
          </a:bodyPr>
          <a:lstStyle>
            <a:lvl1pPr marL="0" indent="0">
              <a:lnSpc>
                <a:spcPct val="100000"/>
              </a:lnSpc>
              <a:spcAft>
                <a:spcPts val="0"/>
              </a:spcAft>
              <a:buNone/>
              <a:defRPr lang="en-US" sz="3800" b="0" i="0" kern="1200" spc="0" baseline="0" dirty="0" smtClean="0">
                <a:solidFill>
                  <a:schemeClr val="bg1"/>
                </a:solidFill>
                <a:latin typeface="Oswald" pitchFamily="2" charset="77"/>
                <a:ea typeface="+mj-ea"/>
                <a:cs typeface="Arial" panose="020B0604020202020204" pitchFamily="34" charset="0"/>
              </a:defRPr>
            </a:lvl1pPr>
          </a:lstStyle>
          <a:p>
            <a:pPr lvl="0"/>
            <a:r>
              <a:rPr lang="en-US" dirty="0"/>
              <a:t>HEADLINE</a:t>
            </a:r>
            <a:r>
              <a:rPr lang="ru-RU" dirty="0"/>
              <a:t> </a:t>
            </a:r>
            <a:r>
              <a:rPr lang="en-US" dirty="0"/>
              <a:t>02</a:t>
            </a:r>
          </a:p>
        </p:txBody>
      </p:sp>
      <p:cxnSp>
        <p:nvCxnSpPr>
          <p:cNvPr id="28" name="Straight Connector 10">
            <a:extLst>
              <a:ext uri="{FF2B5EF4-FFF2-40B4-BE49-F238E27FC236}">
                <a16:creationId xmlns:a16="http://schemas.microsoft.com/office/drawing/2014/main" id="{DE05ABCE-1E6B-4561-AAE6-AEB437699147}"/>
              </a:ext>
            </a:extLst>
          </p:cNvPr>
          <p:cNvCxnSpPr>
            <a:cxnSpLocks/>
          </p:cNvCxnSpPr>
          <p:nvPr userDrawn="1"/>
        </p:nvCxnSpPr>
        <p:spPr>
          <a:xfrm flipH="1">
            <a:off x="6147044" y="1021049"/>
            <a:ext cx="618637" cy="618637"/>
          </a:xfrm>
          <a:prstGeom prst="line">
            <a:avLst/>
          </a:prstGeom>
          <a:ln w="38100">
            <a:solidFill>
              <a:srgbClr val="E30613"/>
            </a:solidFill>
          </a:ln>
        </p:spPr>
        <p:style>
          <a:lnRef idx="1">
            <a:schemeClr val="accent1"/>
          </a:lnRef>
          <a:fillRef idx="0">
            <a:schemeClr val="accent1"/>
          </a:fillRef>
          <a:effectRef idx="0">
            <a:schemeClr val="accent1"/>
          </a:effectRef>
          <a:fontRef idx="minor">
            <a:schemeClr val="tx1"/>
          </a:fontRef>
        </p:style>
      </p:cxnSp>
      <p:cxnSp>
        <p:nvCxnSpPr>
          <p:cNvPr id="11" name="Straight Connector 18">
            <a:extLst>
              <a:ext uri="{FF2B5EF4-FFF2-40B4-BE49-F238E27FC236}">
                <a16:creationId xmlns:a16="http://schemas.microsoft.com/office/drawing/2014/main" id="{98AF17BD-B38C-4E8A-8DD9-E795AB4B77B4}"/>
              </a:ext>
            </a:extLst>
          </p:cNvPr>
          <p:cNvCxnSpPr>
            <a:cxnSpLocks/>
          </p:cNvCxnSpPr>
          <p:nvPr userDrawn="1"/>
        </p:nvCxnSpPr>
        <p:spPr>
          <a:xfrm>
            <a:off x="6456363" y="2673350"/>
            <a:ext cx="0" cy="3455988"/>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05FCC0-98CE-BB44-8021-A7B157468EBE}"/>
              </a:ext>
            </a:extLst>
          </p:cNvPr>
          <p:cNvSpPr>
            <a:spLocks noGrp="1"/>
          </p:cNvSpPr>
          <p:nvPr>
            <p:ph sz="quarter" idx="16"/>
          </p:nvPr>
        </p:nvSpPr>
        <p:spPr>
          <a:xfrm>
            <a:off x="1416050" y="2673350"/>
            <a:ext cx="4500563" cy="3455988"/>
          </a:xfrm>
        </p:spPr>
        <p:txBody>
          <a:bodyPr lIns="0" tIns="0" rIns="0" bIns="0"/>
          <a:lstStyle>
            <a:lvl1pPr marL="0" indent="0" algn="r">
              <a:buFont typeface="Arial" panose="020B0604020202020204" pitchFamily="34" charset="0"/>
              <a:buNone/>
              <a:defRPr>
                <a:solidFill>
                  <a:srgbClr val="C9CCD4"/>
                </a:solidFill>
              </a:defRPr>
            </a:lvl1pPr>
            <a:lvl2pPr marL="241200" indent="0" algn="l">
              <a:buFont typeface="Arial" panose="020B0604020202020204" pitchFamily="34" charset="0"/>
              <a:buNone/>
              <a:defRPr/>
            </a:lvl2pPr>
            <a:lvl3pPr marL="455400" indent="0" algn="l">
              <a:buFont typeface="Arial" panose="020B0604020202020204" pitchFamily="34" charset="0"/>
              <a:buNone/>
              <a:defRPr/>
            </a:lvl3pPr>
            <a:lvl4pPr marL="671400" indent="0" algn="l">
              <a:buFont typeface="Arial" panose="020B0604020202020204" pitchFamily="34" charset="0"/>
              <a:buNone/>
              <a:defRPr/>
            </a:lvl4pPr>
            <a:lvl5pPr marL="887400" indent="0" algn="l">
              <a:buFont typeface="Arial" panose="020B0604020202020204" pitchFamily="34" charset="0"/>
              <a:buNone/>
              <a:defRPr/>
            </a:lvl5pPr>
          </a:lstStyle>
          <a:p>
            <a:pPr lvl="0"/>
            <a:r>
              <a:rPr lang="en-US" dirty="0"/>
              <a:t>Click to edit Master text styles</a:t>
            </a:r>
          </a:p>
        </p:txBody>
      </p:sp>
      <p:sp>
        <p:nvSpPr>
          <p:cNvPr id="13" name="Content Placeholder 2">
            <a:extLst>
              <a:ext uri="{FF2B5EF4-FFF2-40B4-BE49-F238E27FC236}">
                <a16:creationId xmlns:a16="http://schemas.microsoft.com/office/drawing/2014/main" id="{E44C91C6-EF77-7F48-8C6E-E0B899DD62B9}"/>
              </a:ext>
            </a:extLst>
          </p:cNvPr>
          <p:cNvSpPr>
            <a:spLocks noGrp="1"/>
          </p:cNvSpPr>
          <p:nvPr>
            <p:ph sz="quarter" idx="17"/>
          </p:nvPr>
        </p:nvSpPr>
        <p:spPr>
          <a:xfrm>
            <a:off x="6996112" y="2673350"/>
            <a:ext cx="4500563" cy="3455988"/>
          </a:xfrm>
        </p:spPr>
        <p:txBody>
          <a:bodyPr lIns="0" tIns="0" rIns="0" bIns="0"/>
          <a:lstStyle>
            <a:lvl1pPr marL="0" indent="0" algn="l">
              <a:buFont typeface="Arial" panose="020B0604020202020204" pitchFamily="34" charset="0"/>
              <a:buNone/>
              <a:defRPr>
                <a:solidFill>
                  <a:srgbClr val="C9CCD4"/>
                </a:solidFill>
              </a:defRPr>
            </a:lvl1pPr>
            <a:lvl2pPr marL="241200" indent="0" algn="l">
              <a:buFont typeface="Arial" panose="020B0604020202020204" pitchFamily="34" charset="0"/>
              <a:buNone/>
              <a:defRPr/>
            </a:lvl2pPr>
            <a:lvl3pPr marL="455400" indent="0" algn="l">
              <a:buFont typeface="Arial" panose="020B0604020202020204" pitchFamily="34" charset="0"/>
              <a:buNone/>
              <a:defRPr/>
            </a:lvl3pPr>
            <a:lvl4pPr marL="671400" indent="0" algn="l">
              <a:buFont typeface="Arial" panose="020B0604020202020204" pitchFamily="34" charset="0"/>
              <a:buNone/>
              <a:defRPr/>
            </a:lvl4pPr>
            <a:lvl5pPr marL="887400" indent="0" algn="l">
              <a:buFont typeface="Arial" panose="020B0604020202020204" pitchFamily="34" charset="0"/>
              <a:buNone/>
              <a:defRPr/>
            </a:lvl5pPr>
          </a:lstStyle>
          <a:p>
            <a:pPr lvl="0"/>
            <a:r>
              <a:rPr lang="en-US" dirty="0"/>
              <a:t>Click to edit Master text styles</a:t>
            </a:r>
          </a:p>
        </p:txBody>
      </p:sp>
      <p:cxnSp>
        <p:nvCxnSpPr>
          <p:cNvPr id="14" name="Straight Connector 11">
            <a:extLst>
              <a:ext uri="{FF2B5EF4-FFF2-40B4-BE49-F238E27FC236}">
                <a16:creationId xmlns:a16="http://schemas.microsoft.com/office/drawing/2014/main" id="{23CB738D-EF88-734A-8711-05F0C4288C11}"/>
              </a:ext>
            </a:extLst>
          </p:cNvPr>
          <p:cNvCxnSpPr>
            <a:cxnSpLocks/>
          </p:cNvCxnSpPr>
          <p:nvPr userDrawn="1"/>
        </p:nvCxnSpPr>
        <p:spPr>
          <a:xfrm>
            <a:off x="695325" y="0"/>
            <a:ext cx="0" cy="6857999"/>
          </a:xfrm>
          <a:prstGeom prst="line">
            <a:avLst/>
          </a:prstGeom>
          <a:ln>
            <a:solidFill>
              <a:srgbClr val="C9CCD4">
                <a:alpha val="60000"/>
              </a:srgbClr>
            </a:solidFill>
          </a:ln>
        </p:spPr>
        <p:style>
          <a:lnRef idx="1">
            <a:schemeClr val="accent1"/>
          </a:lnRef>
          <a:fillRef idx="0">
            <a:schemeClr val="accent1"/>
          </a:fillRef>
          <a:effectRef idx="0">
            <a:schemeClr val="accent1"/>
          </a:effectRef>
          <a:fontRef idx="minor">
            <a:schemeClr val="tx1"/>
          </a:fontRef>
        </p:style>
      </p:cxnSp>
      <p:pic>
        <p:nvPicPr>
          <p:cNvPr id="16" name="Picture 5">
            <a:extLst>
              <a:ext uri="{FF2B5EF4-FFF2-40B4-BE49-F238E27FC236}">
                <a16:creationId xmlns:a16="http://schemas.microsoft.com/office/drawing/2014/main" id="{D3472612-6195-C043-9273-A3B8300B42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163946" y="5987462"/>
            <a:ext cx="1022693" cy="283752"/>
          </a:xfrm>
          <a:prstGeom prst="rect">
            <a:avLst/>
          </a:prstGeom>
        </p:spPr>
      </p:pic>
      <p:sp>
        <p:nvSpPr>
          <p:cNvPr id="2" name="Slide Number Placeholder 1">
            <a:extLst>
              <a:ext uri="{FF2B5EF4-FFF2-40B4-BE49-F238E27FC236}">
                <a16:creationId xmlns:a16="http://schemas.microsoft.com/office/drawing/2014/main" id="{DEBD416C-D1C1-CA45-BDCC-83EA7C8797F2}"/>
              </a:ext>
            </a:extLst>
          </p:cNvPr>
          <p:cNvSpPr>
            <a:spLocks noGrp="1"/>
          </p:cNvSpPr>
          <p:nvPr>
            <p:ph type="sldNum" sz="quarter" idx="18"/>
          </p:nvPr>
        </p:nvSpPr>
        <p:spPr/>
        <p:txBody>
          <a:bodyPr/>
          <a:lstStyle/>
          <a:p>
            <a:fld id="{BEBBAB50-750E-4440-A86C-A269EF5F21FD}" type="slidenum">
              <a:rPr lang="ru-RU" smtClean="0"/>
              <a:pPr/>
              <a:t>‹#›</a:t>
            </a:fld>
            <a:endParaRPr lang="ru-RU"/>
          </a:p>
        </p:txBody>
      </p:sp>
    </p:spTree>
    <p:extLst>
      <p:ext uri="{BB962C8B-B14F-4D97-AF65-F5344CB8AC3E}">
        <p14:creationId xmlns:p14="http://schemas.microsoft.com/office/powerpoint/2010/main" val="266050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ight: Content">
  <p:cSld name="Light: Content">
    <p:spTree>
      <p:nvGrpSpPr>
        <p:cNvPr id="1" name="Shape 27"/>
        <p:cNvGrpSpPr/>
        <p:nvPr/>
      </p:nvGrpSpPr>
      <p:grpSpPr>
        <a:xfrm>
          <a:off x="0" y="0"/>
          <a:ext cx="0" cy="0"/>
          <a:chOff x="0" y="0"/>
          <a:chExt cx="0" cy="0"/>
        </a:xfrm>
      </p:grpSpPr>
      <p:cxnSp>
        <p:nvCxnSpPr>
          <p:cNvPr id="28" name="Google Shape;28;p30"/>
          <p:cNvCxnSpPr/>
          <p:nvPr/>
        </p:nvCxnSpPr>
        <p:spPr>
          <a:xfrm>
            <a:off x="695325" y="1"/>
            <a:ext cx="0" cy="6857999"/>
          </a:xfrm>
          <a:prstGeom prst="straightConnector1">
            <a:avLst/>
          </a:prstGeom>
          <a:noFill/>
          <a:ln w="9525" cap="flat" cmpd="sng">
            <a:solidFill>
              <a:srgbClr val="787F92">
                <a:alpha val="60000"/>
              </a:srgbClr>
            </a:solidFill>
            <a:prstDash val="solid"/>
            <a:miter lim="800000"/>
            <a:headEnd type="none" w="sm" len="sm"/>
            <a:tailEnd type="none" w="sm" len="sm"/>
          </a:ln>
        </p:spPr>
      </p:cxnSp>
      <p:pic>
        <p:nvPicPr>
          <p:cNvPr id="29" name="Google Shape;29;p30"/>
          <p:cNvPicPr preferRelativeResize="0"/>
          <p:nvPr/>
        </p:nvPicPr>
        <p:blipFill rotWithShape="1">
          <a:blip r:embed="rId2">
            <a:alphaModFix/>
          </a:blip>
          <a:srcRect/>
          <a:stretch/>
        </p:blipFill>
        <p:spPr>
          <a:xfrm rot="-5400000">
            <a:off x="-163946" y="5987296"/>
            <a:ext cx="1022693" cy="284081"/>
          </a:xfrm>
          <a:prstGeom prst="rect">
            <a:avLst/>
          </a:prstGeom>
          <a:noFill/>
          <a:ln>
            <a:noFill/>
          </a:ln>
        </p:spPr>
      </p:pic>
      <p:sp>
        <p:nvSpPr>
          <p:cNvPr id="30" name="Google Shape;30;p30"/>
          <p:cNvSpPr txBox="1">
            <a:spLocks noGrp="1"/>
          </p:cNvSpPr>
          <p:nvPr>
            <p:ph type="body" idx="1"/>
          </p:nvPr>
        </p:nvSpPr>
        <p:spPr>
          <a:xfrm>
            <a:off x="1416050" y="2168525"/>
            <a:ext cx="10080625" cy="3960812"/>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latin typeface="Roboto"/>
                <a:ea typeface="Roboto"/>
                <a:cs typeface="Roboto"/>
                <a:sym typeface="Roboto"/>
              </a:defRPr>
            </a:lvl1pPr>
            <a:lvl2pPr marL="914400" lvl="1" indent="-311150" algn="l">
              <a:lnSpc>
                <a:spcPct val="150000"/>
              </a:lnSpc>
              <a:spcBef>
                <a:spcPts val="800"/>
              </a:spcBef>
              <a:spcAft>
                <a:spcPts val="0"/>
              </a:spcAft>
              <a:buSzPts val="1300"/>
              <a:buChar char="▪"/>
              <a:defRPr>
                <a:latin typeface="Roboto"/>
                <a:ea typeface="Roboto"/>
                <a:cs typeface="Roboto"/>
                <a:sym typeface="Roboto"/>
              </a:defRPr>
            </a:lvl2pPr>
            <a:lvl3pPr marL="1371600" lvl="2" indent="-311150" algn="l">
              <a:lnSpc>
                <a:spcPct val="150000"/>
              </a:lnSpc>
              <a:spcBef>
                <a:spcPts val="800"/>
              </a:spcBef>
              <a:spcAft>
                <a:spcPts val="0"/>
              </a:spcAft>
              <a:buSzPts val="1300"/>
              <a:buChar char="▪"/>
              <a:defRPr>
                <a:latin typeface="Roboto"/>
                <a:ea typeface="Roboto"/>
                <a:cs typeface="Roboto"/>
                <a:sym typeface="Roboto"/>
              </a:defRPr>
            </a:lvl3pPr>
            <a:lvl4pPr marL="1828800" lvl="3" indent="-311150" algn="l">
              <a:lnSpc>
                <a:spcPct val="150000"/>
              </a:lnSpc>
              <a:spcBef>
                <a:spcPts val="800"/>
              </a:spcBef>
              <a:spcAft>
                <a:spcPts val="0"/>
              </a:spcAft>
              <a:buSzPts val="1300"/>
              <a:buChar char="▪"/>
              <a:defRPr>
                <a:latin typeface="Roboto"/>
                <a:ea typeface="Roboto"/>
                <a:cs typeface="Roboto"/>
                <a:sym typeface="Roboto"/>
              </a:defRPr>
            </a:lvl4pPr>
            <a:lvl5pPr marL="2286000" lvl="4" indent="-311150" algn="l">
              <a:lnSpc>
                <a:spcPct val="150000"/>
              </a:lnSpc>
              <a:spcBef>
                <a:spcPts val="800"/>
              </a:spcBef>
              <a:spcAft>
                <a:spcPts val="0"/>
              </a:spcAft>
              <a:buSzPts val="1300"/>
              <a:buChar char="▪"/>
              <a:defRPr>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0"/>
          <p:cNvSpPr txBox="1">
            <a:spLocks noGrp="1"/>
          </p:cNvSpPr>
          <p:nvPr>
            <p:ph type="title"/>
          </p:nvPr>
        </p:nvSpPr>
        <p:spPr>
          <a:xfrm>
            <a:off x="1416050" y="728663"/>
            <a:ext cx="10080625" cy="135421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rgbClr val="0D181C"/>
              </a:buClr>
              <a:buSzPts val="3800"/>
              <a:buFont typeface="Oswal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623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paration slide 01">
  <p:cSld name="Separation slide 0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1416049" y="2690336"/>
            <a:ext cx="10080626" cy="1477328"/>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4800"/>
              <a:buFont typeface="Oswald"/>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5" name="Google Shape;35;p29"/>
          <p:cNvPicPr preferRelativeResize="0"/>
          <p:nvPr/>
        </p:nvPicPr>
        <p:blipFill rotWithShape="1">
          <a:blip r:embed="rId3">
            <a:alphaModFix/>
          </a:blip>
          <a:srcRect/>
          <a:stretch/>
        </p:blipFill>
        <p:spPr>
          <a:xfrm rot="-5400000">
            <a:off x="-163946" y="5987462"/>
            <a:ext cx="1022693" cy="283752"/>
          </a:xfrm>
          <a:prstGeom prst="rect">
            <a:avLst/>
          </a:prstGeom>
          <a:noFill/>
          <a:ln>
            <a:noFill/>
          </a:ln>
        </p:spPr>
      </p:pic>
      <p:cxnSp>
        <p:nvCxnSpPr>
          <p:cNvPr id="36" name="Google Shape;36;p29"/>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ark: Content">
  <p:cSld name="Dark: Content">
    <p:bg>
      <p:bgPr>
        <a:solidFill>
          <a:srgbClr val="0D181C"/>
        </a:solidFill>
        <a:effectLst/>
      </p:bgPr>
    </p:bg>
    <p:spTree>
      <p:nvGrpSpPr>
        <p:cNvPr id="1" name="Shape 37"/>
        <p:cNvGrpSpPr/>
        <p:nvPr/>
      </p:nvGrpSpPr>
      <p:grpSpPr>
        <a:xfrm>
          <a:off x="0" y="0"/>
          <a:ext cx="0" cy="0"/>
          <a:chOff x="0" y="0"/>
          <a:chExt cx="0" cy="0"/>
        </a:xfrm>
      </p:grpSpPr>
      <p:cxnSp>
        <p:nvCxnSpPr>
          <p:cNvPr id="38" name="Google Shape;38;p34"/>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sp>
        <p:nvSpPr>
          <p:cNvPr id="39" name="Google Shape;39;p34"/>
          <p:cNvSpPr txBox="1">
            <a:spLocks noGrp="1"/>
          </p:cNvSpPr>
          <p:nvPr>
            <p:ph type="body" idx="1"/>
          </p:nvPr>
        </p:nvSpPr>
        <p:spPr>
          <a:xfrm>
            <a:off x="1416050" y="2168525"/>
            <a:ext cx="10080625" cy="3960812"/>
          </a:xfrm>
          <a:prstGeom prst="rect">
            <a:avLst/>
          </a:prstGeom>
          <a:noFill/>
          <a:ln>
            <a:noFill/>
          </a:ln>
        </p:spPr>
        <p:txBody>
          <a:bodyPr spcFirstLastPara="1" wrap="square" lIns="0" tIns="0" rIns="0" bIns="0" anchor="t" anchorCtr="0">
            <a:normAutofit/>
          </a:bodyPr>
          <a:lstStyle>
            <a:lvl1pPr marL="457200" lvl="0" indent="-311150" algn="l">
              <a:lnSpc>
                <a:spcPct val="150000"/>
              </a:lnSpc>
              <a:spcBef>
                <a:spcPts val="0"/>
              </a:spcBef>
              <a:spcAft>
                <a:spcPts val="0"/>
              </a:spcAft>
              <a:buSzPts val="1300"/>
              <a:buChar char="▪"/>
              <a:defRPr>
                <a:solidFill>
                  <a:srgbClr val="CED0D1"/>
                </a:solidFill>
                <a:latin typeface="Roboto"/>
                <a:ea typeface="Roboto"/>
                <a:cs typeface="Roboto"/>
                <a:sym typeface="Roboto"/>
              </a:defRPr>
            </a:lvl1pPr>
            <a:lvl2pPr marL="914400" lvl="1" indent="-311150" algn="l">
              <a:lnSpc>
                <a:spcPct val="150000"/>
              </a:lnSpc>
              <a:spcBef>
                <a:spcPts val="800"/>
              </a:spcBef>
              <a:spcAft>
                <a:spcPts val="0"/>
              </a:spcAft>
              <a:buSzPts val="1300"/>
              <a:buChar char="▪"/>
              <a:defRPr>
                <a:solidFill>
                  <a:srgbClr val="CED0D1"/>
                </a:solidFill>
                <a:latin typeface="Roboto"/>
                <a:ea typeface="Roboto"/>
                <a:cs typeface="Roboto"/>
                <a:sym typeface="Roboto"/>
              </a:defRPr>
            </a:lvl2pPr>
            <a:lvl3pPr marL="1371600" lvl="2" indent="-311150" algn="l">
              <a:lnSpc>
                <a:spcPct val="150000"/>
              </a:lnSpc>
              <a:spcBef>
                <a:spcPts val="800"/>
              </a:spcBef>
              <a:spcAft>
                <a:spcPts val="0"/>
              </a:spcAft>
              <a:buSzPts val="1300"/>
              <a:buChar char="▪"/>
              <a:defRPr>
                <a:solidFill>
                  <a:srgbClr val="CED0D1"/>
                </a:solidFill>
                <a:latin typeface="Roboto"/>
                <a:ea typeface="Roboto"/>
                <a:cs typeface="Roboto"/>
                <a:sym typeface="Roboto"/>
              </a:defRPr>
            </a:lvl3pPr>
            <a:lvl4pPr marL="1828800" lvl="3" indent="-311150" algn="l">
              <a:lnSpc>
                <a:spcPct val="150000"/>
              </a:lnSpc>
              <a:spcBef>
                <a:spcPts val="800"/>
              </a:spcBef>
              <a:spcAft>
                <a:spcPts val="0"/>
              </a:spcAft>
              <a:buSzPts val="1300"/>
              <a:buChar char="▪"/>
              <a:defRPr>
                <a:solidFill>
                  <a:srgbClr val="CED0D1"/>
                </a:solidFill>
                <a:latin typeface="Roboto"/>
                <a:ea typeface="Roboto"/>
                <a:cs typeface="Roboto"/>
                <a:sym typeface="Roboto"/>
              </a:defRPr>
            </a:lvl4pPr>
            <a:lvl5pPr marL="2286000" lvl="4" indent="-311150" algn="l">
              <a:lnSpc>
                <a:spcPct val="150000"/>
              </a:lnSpc>
              <a:spcBef>
                <a:spcPts val="800"/>
              </a:spcBef>
              <a:spcAft>
                <a:spcPts val="0"/>
              </a:spcAft>
              <a:buSzPts val="1300"/>
              <a:buChar char="▪"/>
              <a:defRPr>
                <a:solidFill>
                  <a:srgbClr val="CED0D1"/>
                </a:solidFill>
                <a:latin typeface="Roboto"/>
                <a:ea typeface="Roboto"/>
                <a:cs typeface="Roboto"/>
                <a:sym typeface="Roboto"/>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4"/>
          <p:cNvSpPr txBox="1">
            <a:spLocks noGrp="1"/>
          </p:cNvSpPr>
          <p:nvPr>
            <p:ph type="title"/>
          </p:nvPr>
        </p:nvSpPr>
        <p:spPr>
          <a:xfrm>
            <a:off x="1416050" y="728663"/>
            <a:ext cx="10080625" cy="135421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1" name="Google Shape;41;p34"/>
          <p:cNvPicPr preferRelativeResize="0"/>
          <p:nvPr/>
        </p:nvPicPr>
        <p:blipFill rotWithShape="1">
          <a:blip r:embed="rId2">
            <a:alphaModFix/>
          </a:blip>
          <a:srcRect/>
          <a:stretch/>
        </p:blipFill>
        <p:spPr>
          <a:xfrm rot="-5400000">
            <a:off x="-163946" y="5987462"/>
            <a:ext cx="1022693" cy="283752"/>
          </a:xfrm>
          <a:prstGeom prst="rect">
            <a:avLst/>
          </a:prstGeom>
          <a:noFill/>
          <a:ln>
            <a:noFill/>
          </a:ln>
        </p:spPr>
      </p:pic>
      <p:sp>
        <p:nvSpPr>
          <p:cNvPr id="42" name="Google Shape;42;p34"/>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ark: Title 01">
  <p:cSld name="Dark: Title 01">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35"/>
          <p:cNvSpPr txBox="1">
            <a:spLocks noGrp="1"/>
          </p:cNvSpPr>
          <p:nvPr>
            <p:ph type="title"/>
          </p:nvPr>
        </p:nvSpPr>
        <p:spPr>
          <a:xfrm>
            <a:off x="1416049" y="1321200"/>
            <a:ext cx="6659564" cy="147732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4800"/>
              <a:buFont typeface="Oswald"/>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5" name="Google Shape;45;p35"/>
          <p:cNvPicPr preferRelativeResize="0"/>
          <p:nvPr/>
        </p:nvPicPr>
        <p:blipFill rotWithShape="1">
          <a:blip r:embed="rId3">
            <a:alphaModFix/>
          </a:blip>
          <a:srcRect/>
          <a:stretch/>
        </p:blipFill>
        <p:spPr>
          <a:xfrm rot="-5400000">
            <a:off x="-163946" y="5987462"/>
            <a:ext cx="1022693" cy="283752"/>
          </a:xfrm>
          <a:prstGeom prst="rect">
            <a:avLst/>
          </a:prstGeom>
          <a:noFill/>
          <a:ln>
            <a:noFill/>
          </a:ln>
        </p:spPr>
      </p:pic>
      <p:sp>
        <p:nvSpPr>
          <p:cNvPr id="46" name="Google Shape;46;p35"/>
          <p:cNvSpPr txBox="1">
            <a:spLocks noGrp="1"/>
          </p:cNvSpPr>
          <p:nvPr>
            <p:ph type="body" idx="1"/>
          </p:nvPr>
        </p:nvSpPr>
        <p:spPr>
          <a:xfrm>
            <a:off x="1416049" y="3735388"/>
            <a:ext cx="6659563" cy="288000"/>
          </a:xfrm>
          <a:prstGeom prst="rect">
            <a:avLst/>
          </a:prstGeom>
          <a:noFill/>
          <a:ln>
            <a:noFill/>
          </a:ln>
        </p:spPr>
        <p:txBody>
          <a:bodyPr spcFirstLastPara="1" wrap="square" lIns="0" tIns="0" rIns="0" bIns="0" anchor="t" anchorCtr="0">
            <a:spAutoFit/>
          </a:bodyPr>
          <a:lstStyle>
            <a:lvl1pPr marL="457200" lvl="0" indent="-228600" algn="l">
              <a:lnSpc>
                <a:spcPct val="150000"/>
              </a:lnSpc>
              <a:spcBef>
                <a:spcPts val="0"/>
              </a:spcBef>
              <a:spcAft>
                <a:spcPts val="0"/>
              </a:spcAft>
              <a:buSzPts val="1400"/>
              <a:buFont typeface="Roboto"/>
              <a:buNone/>
              <a:defRPr sz="1400" b="0" i="0">
                <a:solidFill>
                  <a:schemeClr val="lt1"/>
                </a:solidFill>
                <a:latin typeface="Roboto"/>
                <a:ea typeface="Roboto"/>
                <a:cs typeface="Roboto"/>
                <a:sym typeface="Roboto"/>
              </a:defRPr>
            </a:lvl1pPr>
            <a:lvl2pPr marL="914400" lvl="1" indent="-342900" algn="l">
              <a:lnSpc>
                <a:spcPct val="150000"/>
              </a:lnSpc>
              <a:spcBef>
                <a:spcPts val="80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5"/>
          <p:cNvSpPr/>
          <p:nvPr/>
        </p:nvSpPr>
        <p:spPr>
          <a:xfrm>
            <a:off x="1416049" y="3112293"/>
            <a:ext cx="598479" cy="59532"/>
          </a:xfrm>
          <a:prstGeom prst="rect">
            <a:avLst/>
          </a:prstGeom>
          <a:solidFill>
            <a:srgbClr val="E3061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cxnSp>
        <p:nvCxnSpPr>
          <p:cNvPr id="48" name="Google Shape;48;p35"/>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ark: Title 02">
  <p:cSld name="Dark: Title 02">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1416049" y="1321200"/>
            <a:ext cx="6659564" cy="147732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4800"/>
              <a:buFont typeface="Oswald"/>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1" name="Google Shape;51;p36"/>
          <p:cNvPicPr preferRelativeResize="0"/>
          <p:nvPr/>
        </p:nvPicPr>
        <p:blipFill rotWithShape="1">
          <a:blip r:embed="rId3">
            <a:alphaModFix/>
          </a:blip>
          <a:srcRect/>
          <a:stretch/>
        </p:blipFill>
        <p:spPr>
          <a:xfrm rot="-5400000">
            <a:off x="-163946" y="5987462"/>
            <a:ext cx="1022693" cy="283752"/>
          </a:xfrm>
          <a:prstGeom prst="rect">
            <a:avLst/>
          </a:prstGeom>
          <a:noFill/>
          <a:ln>
            <a:noFill/>
          </a:ln>
        </p:spPr>
      </p:pic>
      <p:sp>
        <p:nvSpPr>
          <p:cNvPr id="52" name="Google Shape;52;p36"/>
          <p:cNvSpPr txBox="1">
            <a:spLocks noGrp="1"/>
          </p:cNvSpPr>
          <p:nvPr>
            <p:ph type="body" idx="1"/>
          </p:nvPr>
        </p:nvSpPr>
        <p:spPr>
          <a:xfrm>
            <a:off x="1416049" y="3735388"/>
            <a:ext cx="6659563" cy="288000"/>
          </a:xfrm>
          <a:prstGeom prst="rect">
            <a:avLst/>
          </a:prstGeom>
          <a:noFill/>
          <a:ln>
            <a:noFill/>
          </a:ln>
        </p:spPr>
        <p:txBody>
          <a:bodyPr spcFirstLastPara="1" wrap="square" lIns="0" tIns="0" rIns="0" bIns="0" anchor="t" anchorCtr="0">
            <a:spAutoFit/>
          </a:bodyPr>
          <a:lstStyle>
            <a:lvl1pPr marL="457200" lvl="0" indent="-228600" algn="l">
              <a:lnSpc>
                <a:spcPct val="150000"/>
              </a:lnSpc>
              <a:spcBef>
                <a:spcPts val="0"/>
              </a:spcBef>
              <a:spcAft>
                <a:spcPts val="0"/>
              </a:spcAft>
              <a:buSzPts val="1400"/>
              <a:buFont typeface="Roboto"/>
              <a:buNone/>
              <a:defRPr sz="1400" b="0" i="0">
                <a:solidFill>
                  <a:srgbClr val="A8E2FE"/>
                </a:solidFill>
                <a:latin typeface="Roboto"/>
                <a:ea typeface="Roboto"/>
                <a:cs typeface="Roboto"/>
                <a:sym typeface="Roboto"/>
              </a:defRPr>
            </a:lvl1pPr>
            <a:lvl2pPr marL="914400" lvl="1" indent="-342900" algn="l">
              <a:lnSpc>
                <a:spcPct val="150000"/>
              </a:lnSpc>
              <a:spcBef>
                <a:spcPts val="80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p:nvPr/>
        </p:nvSpPr>
        <p:spPr>
          <a:xfrm>
            <a:off x="1416049" y="3112293"/>
            <a:ext cx="598479" cy="59532"/>
          </a:xfrm>
          <a:prstGeom prst="rect">
            <a:avLst/>
          </a:prstGeom>
          <a:solidFill>
            <a:srgbClr val="E3061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cxnSp>
        <p:nvCxnSpPr>
          <p:cNvPr id="54" name="Google Shape;54;p36"/>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ark: Title 03">
  <p:cSld name="Dark: Title 03">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1416049" y="1321200"/>
            <a:ext cx="6659564" cy="147732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4800"/>
              <a:buFont typeface="Oswald"/>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7" name="Google Shape;57;p37"/>
          <p:cNvPicPr preferRelativeResize="0"/>
          <p:nvPr/>
        </p:nvPicPr>
        <p:blipFill rotWithShape="1">
          <a:blip r:embed="rId3">
            <a:alphaModFix/>
          </a:blip>
          <a:srcRect/>
          <a:stretch/>
        </p:blipFill>
        <p:spPr>
          <a:xfrm rot="-5400000">
            <a:off x="-163946" y="5987462"/>
            <a:ext cx="1022693" cy="283752"/>
          </a:xfrm>
          <a:prstGeom prst="rect">
            <a:avLst/>
          </a:prstGeom>
          <a:noFill/>
          <a:ln>
            <a:noFill/>
          </a:ln>
        </p:spPr>
      </p:pic>
      <p:sp>
        <p:nvSpPr>
          <p:cNvPr id="58" name="Google Shape;58;p37"/>
          <p:cNvSpPr txBox="1">
            <a:spLocks noGrp="1"/>
          </p:cNvSpPr>
          <p:nvPr>
            <p:ph type="body" idx="1"/>
          </p:nvPr>
        </p:nvSpPr>
        <p:spPr>
          <a:xfrm>
            <a:off x="1416049" y="3735388"/>
            <a:ext cx="6659561" cy="288000"/>
          </a:xfrm>
          <a:prstGeom prst="rect">
            <a:avLst/>
          </a:prstGeom>
          <a:noFill/>
          <a:ln>
            <a:noFill/>
          </a:ln>
        </p:spPr>
        <p:txBody>
          <a:bodyPr spcFirstLastPara="1" wrap="square" lIns="0" tIns="0" rIns="0" bIns="0" anchor="t" anchorCtr="0">
            <a:spAutoFit/>
          </a:bodyPr>
          <a:lstStyle>
            <a:lvl1pPr marL="457200" lvl="0" indent="-228600" algn="l">
              <a:lnSpc>
                <a:spcPct val="150000"/>
              </a:lnSpc>
              <a:spcBef>
                <a:spcPts val="0"/>
              </a:spcBef>
              <a:spcAft>
                <a:spcPts val="0"/>
              </a:spcAft>
              <a:buSzPts val="1400"/>
              <a:buFont typeface="Roboto"/>
              <a:buNone/>
              <a:defRPr sz="1400" b="0" i="0">
                <a:solidFill>
                  <a:srgbClr val="A8E2FE"/>
                </a:solidFill>
                <a:latin typeface="Roboto"/>
                <a:ea typeface="Roboto"/>
                <a:cs typeface="Roboto"/>
                <a:sym typeface="Roboto"/>
              </a:defRPr>
            </a:lvl1pPr>
            <a:lvl2pPr marL="914400" lvl="1" indent="-342900" algn="l">
              <a:lnSpc>
                <a:spcPct val="150000"/>
              </a:lnSpc>
              <a:spcBef>
                <a:spcPts val="80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p:nvPr/>
        </p:nvSpPr>
        <p:spPr>
          <a:xfrm>
            <a:off x="1416049" y="3112293"/>
            <a:ext cx="598479" cy="59532"/>
          </a:xfrm>
          <a:prstGeom prst="rect">
            <a:avLst/>
          </a:prstGeom>
          <a:solidFill>
            <a:srgbClr val="E3061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cxnSp>
        <p:nvCxnSpPr>
          <p:cNvPr id="60" name="Google Shape;60;p37"/>
          <p:cNvCxnSpPr/>
          <p:nvPr/>
        </p:nvCxnSpPr>
        <p:spPr>
          <a:xfrm>
            <a:off x="695325" y="0"/>
            <a:ext cx="0" cy="6857999"/>
          </a:xfrm>
          <a:prstGeom prst="straightConnector1">
            <a:avLst/>
          </a:prstGeom>
          <a:noFill/>
          <a:ln w="9525" cap="flat" cmpd="sng">
            <a:solidFill>
              <a:srgbClr val="C9CCD4">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ight: Title 01">
  <p:cSld name="Light: Title 01">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1416049" y="1321200"/>
            <a:ext cx="6659564" cy="147732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172226"/>
              </a:buClr>
              <a:buSzPts val="4800"/>
              <a:buFont typeface="Oswald"/>
              <a:buNone/>
              <a:defRPr sz="4800">
                <a:solidFill>
                  <a:srgbClr val="1722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1416049" y="3735388"/>
            <a:ext cx="6659563" cy="288000"/>
          </a:xfrm>
          <a:prstGeom prst="rect">
            <a:avLst/>
          </a:prstGeom>
          <a:noFill/>
          <a:ln>
            <a:noFill/>
          </a:ln>
        </p:spPr>
        <p:txBody>
          <a:bodyPr spcFirstLastPara="1" wrap="square" lIns="0" tIns="0" rIns="0" bIns="0" anchor="t" anchorCtr="0">
            <a:spAutoFit/>
          </a:bodyPr>
          <a:lstStyle>
            <a:lvl1pPr marL="457200" lvl="0" indent="-228600" algn="l">
              <a:lnSpc>
                <a:spcPct val="150000"/>
              </a:lnSpc>
              <a:spcBef>
                <a:spcPts val="0"/>
              </a:spcBef>
              <a:spcAft>
                <a:spcPts val="0"/>
              </a:spcAft>
              <a:buSzPts val="1400"/>
              <a:buFont typeface="Roboto"/>
              <a:buNone/>
              <a:defRPr sz="1400" b="0" i="0">
                <a:solidFill>
                  <a:srgbClr val="787F92"/>
                </a:solidFill>
                <a:latin typeface="Roboto"/>
                <a:ea typeface="Roboto"/>
                <a:cs typeface="Roboto"/>
                <a:sym typeface="Roboto"/>
              </a:defRPr>
            </a:lvl1pPr>
            <a:lvl2pPr marL="914400" lvl="1" indent="-342900" algn="l">
              <a:lnSpc>
                <a:spcPct val="150000"/>
              </a:lnSpc>
              <a:spcBef>
                <a:spcPts val="80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p:nvPr/>
        </p:nvSpPr>
        <p:spPr>
          <a:xfrm>
            <a:off x="1416049" y="3112293"/>
            <a:ext cx="598479" cy="59532"/>
          </a:xfrm>
          <a:prstGeom prst="rect">
            <a:avLst/>
          </a:prstGeom>
          <a:solidFill>
            <a:srgbClr val="E3061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pic>
        <p:nvPicPr>
          <p:cNvPr id="65" name="Google Shape;65;p38"/>
          <p:cNvPicPr preferRelativeResize="0"/>
          <p:nvPr/>
        </p:nvPicPr>
        <p:blipFill rotWithShape="1">
          <a:blip r:embed="rId3">
            <a:alphaModFix/>
          </a:blip>
          <a:srcRect/>
          <a:stretch/>
        </p:blipFill>
        <p:spPr>
          <a:xfrm rot="-5400000">
            <a:off x="-163422" y="5987296"/>
            <a:ext cx="1022693" cy="284081"/>
          </a:xfrm>
          <a:prstGeom prst="rect">
            <a:avLst/>
          </a:prstGeom>
          <a:noFill/>
          <a:ln>
            <a:noFill/>
          </a:ln>
        </p:spPr>
      </p:pic>
      <p:cxnSp>
        <p:nvCxnSpPr>
          <p:cNvPr id="66" name="Google Shape;66;p38"/>
          <p:cNvCxnSpPr/>
          <p:nvPr/>
        </p:nvCxnSpPr>
        <p:spPr>
          <a:xfrm>
            <a:off x="695325" y="1"/>
            <a:ext cx="0" cy="6857999"/>
          </a:xfrm>
          <a:prstGeom prst="straightConnector1">
            <a:avLst/>
          </a:prstGeom>
          <a:noFill/>
          <a:ln w="9525" cap="flat" cmpd="sng">
            <a:solidFill>
              <a:srgbClr val="787F92">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ight: Title 02">
  <p:cSld name="Light: Title 02">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1416049" y="1321200"/>
            <a:ext cx="6659564" cy="147732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172226"/>
              </a:buClr>
              <a:buSzPts val="4800"/>
              <a:buFont typeface="Oswald"/>
              <a:buNone/>
              <a:defRPr sz="4800">
                <a:solidFill>
                  <a:srgbClr val="1722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1416049" y="3735388"/>
            <a:ext cx="6659563" cy="288000"/>
          </a:xfrm>
          <a:prstGeom prst="rect">
            <a:avLst/>
          </a:prstGeom>
          <a:noFill/>
          <a:ln>
            <a:noFill/>
          </a:ln>
        </p:spPr>
        <p:txBody>
          <a:bodyPr spcFirstLastPara="1" wrap="square" lIns="0" tIns="0" rIns="0" bIns="0" anchor="t" anchorCtr="0">
            <a:spAutoFit/>
          </a:bodyPr>
          <a:lstStyle>
            <a:lvl1pPr marL="457200" lvl="0" indent="-228600" algn="l">
              <a:lnSpc>
                <a:spcPct val="150000"/>
              </a:lnSpc>
              <a:spcBef>
                <a:spcPts val="0"/>
              </a:spcBef>
              <a:spcAft>
                <a:spcPts val="0"/>
              </a:spcAft>
              <a:buSzPts val="1400"/>
              <a:buFont typeface="Roboto"/>
              <a:buNone/>
              <a:defRPr sz="1400" b="0" i="0">
                <a:solidFill>
                  <a:srgbClr val="787F92"/>
                </a:solidFill>
                <a:latin typeface="Roboto"/>
                <a:ea typeface="Roboto"/>
                <a:cs typeface="Roboto"/>
                <a:sym typeface="Roboto"/>
              </a:defRPr>
            </a:lvl1pPr>
            <a:lvl2pPr marL="914400" lvl="1" indent="-342900" algn="l">
              <a:lnSpc>
                <a:spcPct val="150000"/>
              </a:lnSpc>
              <a:spcBef>
                <a:spcPts val="800"/>
              </a:spcBef>
              <a:spcAft>
                <a:spcPts val="0"/>
              </a:spcAft>
              <a:buSzPts val="1800"/>
              <a:buChar char="▪"/>
              <a:defRPr/>
            </a:lvl2pPr>
            <a:lvl3pPr marL="1371600" lvl="2" indent="-342900" algn="l">
              <a:lnSpc>
                <a:spcPct val="150000"/>
              </a:lnSpc>
              <a:spcBef>
                <a:spcPts val="800"/>
              </a:spcBef>
              <a:spcAft>
                <a:spcPts val="0"/>
              </a:spcAft>
              <a:buSzPts val="1800"/>
              <a:buChar char="▪"/>
              <a:defRPr/>
            </a:lvl3pPr>
            <a:lvl4pPr marL="1828800" lvl="3" indent="-342900" algn="l">
              <a:lnSpc>
                <a:spcPct val="150000"/>
              </a:lnSpc>
              <a:spcBef>
                <a:spcPts val="800"/>
              </a:spcBef>
              <a:spcAft>
                <a:spcPts val="0"/>
              </a:spcAft>
              <a:buSzPts val="1800"/>
              <a:buChar char="▪"/>
              <a:defRPr/>
            </a:lvl4pPr>
            <a:lvl5pPr marL="2286000" lvl="4" indent="-342900" algn="l">
              <a:lnSpc>
                <a:spcPct val="15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p:nvPr/>
        </p:nvSpPr>
        <p:spPr>
          <a:xfrm>
            <a:off x="1416049" y="3112293"/>
            <a:ext cx="598479" cy="59532"/>
          </a:xfrm>
          <a:prstGeom prst="rect">
            <a:avLst/>
          </a:prstGeom>
          <a:solidFill>
            <a:srgbClr val="E3061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pic>
        <p:nvPicPr>
          <p:cNvPr id="71" name="Google Shape;71;p39"/>
          <p:cNvPicPr preferRelativeResize="0"/>
          <p:nvPr/>
        </p:nvPicPr>
        <p:blipFill rotWithShape="1">
          <a:blip r:embed="rId3">
            <a:alphaModFix/>
          </a:blip>
          <a:srcRect/>
          <a:stretch/>
        </p:blipFill>
        <p:spPr>
          <a:xfrm rot="-5400000">
            <a:off x="-163422" y="5987296"/>
            <a:ext cx="1022693" cy="284081"/>
          </a:xfrm>
          <a:prstGeom prst="rect">
            <a:avLst/>
          </a:prstGeom>
          <a:noFill/>
          <a:ln>
            <a:noFill/>
          </a:ln>
        </p:spPr>
      </p:pic>
      <p:cxnSp>
        <p:nvCxnSpPr>
          <p:cNvPr id="72" name="Google Shape;72;p39"/>
          <p:cNvCxnSpPr/>
          <p:nvPr/>
        </p:nvCxnSpPr>
        <p:spPr>
          <a:xfrm>
            <a:off x="695325" y="1"/>
            <a:ext cx="0" cy="6857999"/>
          </a:xfrm>
          <a:prstGeom prst="straightConnector1">
            <a:avLst/>
          </a:prstGeom>
          <a:noFill/>
          <a:ln w="9525" cap="flat" cmpd="sng">
            <a:solidFill>
              <a:srgbClr val="787F92">
                <a:alpha val="60000"/>
              </a:srgb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1416050" y="728663"/>
            <a:ext cx="10080625" cy="5847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D181C"/>
              </a:buClr>
              <a:buSzPts val="3800"/>
              <a:buFont typeface="Oswald"/>
              <a:buNone/>
              <a:defRPr sz="3800" b="0" i="0" u="none" strike="noStrike" cap="none">
                <a:solidFill>
                  <a:srgbClr val="0D181C"/>
                </a:solidFill>
                <a:latin typeface="Oswald"/>
                <a:ea typeface="Oswald"/>
                <a:cs typeface="Oswald"/>
                <a:sym typeface="Oswa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1416050" y="2168525"/>
            <a:ext cx="10080625" cy="3960812"/>
          </a:xfrm>
          <a:prstGeom prst="rect">
            <a:avLst/>
          </a:prstGeom>
          <a:noFill/>
          <a:ln>
            <a:noFill/>
          </a:ln>
        </p:spPr>
        <p:txBody>
          <a:bodyPr spcFirstLastPara="1" wrap="square" lIns="0" tIns="0" rIns="0" bIns="0" anchor="t" anchorCtr="0">
            <a:normAutofit/>
          </a:bodyPr>
          <a:lstStyle>
            <a:lvl1pPr marL="457200" marR="0" lvl="0" indent="-311150" algn="l" rtl="0">
              <a:lnSpc>
                <a:spcPct val="150000"/>
              </a:lnSpc>
              <a:spcBef>
                <a:spcPts val="0"/>
              </a:spcBef>
              <a:spcAft>
                <a:spcPts val="0"/>
              </a:spcAft>
              <a:buClr>
                <a:srgbClr val="E30613"/>
              </a:buClr>
              <a:buSzPts val="1300"/>
              <a:buFont typeface="Noto Sans Symbols"/>
              <a:buChar char="▪"/>
              <a:defRPr sz="1300" b="0" i="0" u="none" strike="noStrike" cap="none">
                <a:solidFill>
                  <a:srgbClr val="3D4649"/>
                </a:solidFill>
                <a:latin typeface="Roboto"/>
                <a:ea typeface="Roboto"/>
                <a:cs typeface="Roboto"/>
                <a:sym typeface="Roboto"/>
              </a:defRPr>
            </a:lvl1pPr>
            <a:lvl2pPr marL="914400" marR="0" lvl="1" indent="-311150" algn="l" rtl="0">
              <a:lnSpc>
                <a:spcPct val="150000"/>
              </a:lnSpc>
              <a:spcBef>
                <a:spcPts val="800"/>
              </a:spcBef>
              <a:spcAft>
                <a:spcPts val="0"/>
              </a:spcAft>
              <a:buClr>
                <a:srgbClr val="E30613"/>
              </a:buClr>
              <a:buSzPts val="1300"/>
              <a:buFont typeface="Noto Sans Symbols"/>
              <a:buChar char="▪"/>
              <a:defRPr sz="1300" b="0" i="0" u="none" strike="noStrike" cap="none">
                <a:solidFill>
                  <a:srgbClr val="3D4649"/>
                </a:solidFill>
                <a:latin typeface="Roboto"/>
                <a:ea typeface="Roboto"/>
                <a:cs typeface="Roboto"/>
                <a:sym typeface="Roboto"/>
              </a:defRPr>
            </a:lvl2pPr>
            <a:lvl3pPr marL="1371600" marR="0" lvl="2" indent="-311150" algn="l" rtl="0">
              <a:lnSpc>
                <a:spcPct val="150000"/>
              </a:lnSpc>
              <a:spcBef>
                <a:spcPts val="800"/>
              </a:spcBef>
              <a:spcAft>
                <a:spcPts val="0"/>
              </a:spcAft>
              <a:buClr>
                <a:srgbClr val="E30613"/>
              </a:buClr>
              <a:buSzPts val="1300"/>
              <a:buFont typeface="Noto Sans Symbols"/>
              <a:buChar char="▪"/>
              <a:defRPr sz="1300" b="0" i="0" u="none" strike="noStrike" cap="none">
                <a:solidFill>
                  <a:srgbClr val="3D4649"/>
                </a:solidFill>
                <a:latin typeface="Roboto"/>
                <a:ea typeface="Roboto"/>
                <a:cs typeface="Roboto"/>
                <a:sym typeface="Roboto"/>
              </a:defRPr>
            </a:lvl3pPr>
            <a:lvl4pPr marL="1828800" marR="0" lvl="3" indent="-311150" algn="l" rtl="0">
              <a:lnSpc>
                <a:spcPct val="150000"/>
              </a:lnSpc>
              <a:spcBef>
                <a:spcPts val="800"/>
              </a:spcBef>
              <a:spcAft>
                <a:spcPts val="0"/>
              </a:spcAft>
              <a:buClr>
                <a:srgbClr val="E30613"/>
              </a:buClr>
              <a:buSzPts val="1300"/>
              <a:buFont typeface="Noto Sans Symbols"/>
              <a:buChar char="▪"/>
              <a:defRPr sz="1300" b="0" i="0" u="none" strike="noStrike" cap="none">
                <a:solidFill>
                  <a:srgbClr val="3D4649"/>
                </a:solidFill>
                <a:latin typeface="Roboto"/>
                <a:ea typeface="Roboto"/>
                <a:cs typeface="Roboto"/>
                <a:sym typeface="Roboto"/>
              </a:defRPr>
            </a:lvl4pPr>
            <a:lvl5pPr marL="2286000" marR="0" lvl="4" indent="-311150" algn="l" rtl="0">
              <a:lnSpc>
                <a:spcPct val="150000"/>
              </a:lnSpc>
              <a:spcBef>
                <a:spcPts val="800"/>
              </a:spcBef>
              <a:spcAft>
                <a:spcPts val="0"/>
              </a:spcAft>
              <a:buClr>
                <a:srgbClr val="E30613"/>
              </a:buClr>
              <a:buSzPts val="1300"/>
              <a:buFont typeface="Noto Sans Symbols"/>
              <a:buChar char="▪"/>
              <a:defRPr sz="1300" b="0" i="0" u="none" strike="noStrike" cap="none">
                <a:solidFill>
                  <a:srgbClr val="3D4649"/>
                </a:solidFill>
                <a:latin typeface="Roboto"/>
                <a:ea typeface="Roboto"/>
                <a:cs typeface="Roboto"/>
                <a:sym typeface="Roboto"/>
              </a:defRPr>
            </a:lvl5pPr>
            <a:lvl6pPr marL="2743200" marR="0" lvl="5" indent="-342900" algn="l" rtl="0">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12" name="Google Shape;12;p26"/>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438">
          <p15:clr>
            <a:srgbClr val="F26B43"/>
          </p15:clr>
        </p15:guide>
        <p15:guide id="3" pos="892">
          <p15:clr>
            <a:srgbClr val="F26B43"/>
          </p15:clr>
        </p15:guide>
        <p15:guide id="4" pos="1232">
          <p15:clr>
            <a:srgbClr val="F26B43"/>
          </p15:clr>
        </p15:guide>
        <p15:guide id="5" pos="7242">
          <p15:clr>
            <a:srgbClr val="F26B43"/>
          </p15:clr>
        </p15:guide>
        <p15:guide id="6" pos="6788">
          <p15:clr>
            <a:srgbClr val="F26B43"/>
          </p15:clr>
        </p15:guide>
        <p15:guide id="7" pos="3727">
          <p15:clr>
            <a:srgbClr val="F26B43"/>
          </p15:clr>
        </p15:guide>
        <p15:guide id="8" pos="3386">
          <p15:clr>
            <a:srgbClr val="F26B43"/>
          </p15:clr>
        </p15:guide>
        <p15:guide id="9" pos="3046">
          <p15:clr>
            <a:srgbClr val="F26B43"/>
          </p15:clr>
        </p15:guide>
        <p15:guide id="10" pos="2706">
          <p15:clr>
            <a:srgbClr val="F26B43"/>
          </p15:clr>
        </p15:guide>
        <p15:guide id="11" pos="4067">
          <p15:clr>
            <a:srgbClr val="F26B43"/>
          </p15:clr>
        </p15:guide>
        <p15:guide id="12" pos="4747">
          <p15:clr>
            <a:srgbClr val="F26B43"/>
          </p15:clr>
        </p15:guide>
        <p15:guide id="13" pos="4407">
          <p15:clr>
            <a:srgbClr val="F26B43"/>
          </p15:clr>
        </p15:guide>
        <p15:guide id="14" pos="5087">
          <p15:clr>
            <a:srgbClr val="F26B43"/>
          </p15:clr>
        </p15:guide>
        <p15:guide id="15" orient="horz" pos="459">
          <p15:clr>
            <a:srgbClr val="F26B43"/>
          </p15:clr>
        </p15:guide>
        <p15:guide id="16" orient="horz" pos="822">
          <p15:clr>
            <a:srgbClr val="F26B43"/>
          </p15:clr>
        </p15:guide>
        <p15:guide id="17" orient="horz" pos="1185">
          <p15:clr>
            <a:srgbClr val="F26B43"/>
          </p15:clr>
        </p15:guide>
        <p15:guide id="18" orient="horz" pos="1366">
          <p15:clr>
            <a:srgbClr val="F26B43"/>
          </p15:clr>
        </p15:guide>
        <p15:guide id="19" orient="horz" pos="38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5.svg"/><Relationship Id="rId7" Type="http://schemas.openxmlformats.org/officeDocument/2006/relationships/image" Target="../media/image31.png"/><Relationship Id="rId2" Type="http://schemas.openxmlformats.org/officeDocument/2006/relationships/image" Target="../media/image24.png"/><Relationship Id="rId1" Type="http://schemas.openxmlformats.org/officeDocument/2006/relationships/slideLayout" Target="../slideLayouts/slideLayout26.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
          <p:cNvSpPr txBox="1">
            <a:spLocks noGrp="1"/>
          </p:cNvSpPr>
          <p:nvPr>
            <p:ph type="title"/>
          </p:nvPr>
        </p:nvSpPr>
        <p:spPr>
          <a:xfrm>
            <a:off x="1416049" y="2059864"/>
            <a:ext cx="6659564" cy="738664"/>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4800"/>
              <a:buFont typeface="Oswald"/>
              <a:buNone/>
            </a:pPr>
            <a:r>
              <a:rPr lang="en-US"/>
              <a:t>DEMO  1</a:t>
            </a:r>
            <a:endParaRPr/>
          </a:p>
        </p:txBody>
      </p:sp>
      <p:sp>
        <p:nvSpPr>
          <p:cNvPr id="192" name="Google Shape;192;p1"/>
          <p:cNvSpPr txBox="1">
            <a:spLocks noGrp="1"/>
          </p:cNvSpPr>
          <p:nvPr>
            <p:ph type="body" idx="1"/>
          </p:nvPr>
        </p:nvSpPr>
        <p:spPr>
          <a:xfrm>
            <a:off x="1416049" y="3735388"/>
            <a:ext cx="6659549" cy="323165"/>
          </a:xfrm>
          <a:prstGeom prst="rect">
            <a:avLst/>
          </a:prstGeom>
          <a:noFill/>
          <a:ln>
            <a:noFill/>
          </a:ln>
        </p:spPr>
        <p:txBody>
          <a:bodyPr spcFirstLastPara="1" wrap="square" lIns="0" tIns="0" rIns="0" bIns="0" anchor="t" anchorCtr="0">
            <a:spAutoFit/>
          </a:bodyPr>
          <a:lstStyle/>
          <a:p>
            <a:pPr marL="0" lvl="0" indent="0" algn="l" rtl="0">
              <a:lnSpc>
                <a:spcPct val="150000"/>
              </a:lnSpc>
              <a:spcBef>
                <a:spcPts val="0"/>
              </a:spcBef>
              <a:spcAft>
                <a:spcPts val="0"/>
              </a:spcAft>
              <a:buSzPts val="1400"/>
              <a:buFont typeface="Roboto"/>
              <a:buNone/>
            </a:pPr>
            <a:r>
              <a:rPr lang="en-US" dirty="0" err="1"/>
              <a:t>HelpMeApp</a:t>
            </a:r>
            <a:endParaRPr dirty="0"/>
          </a:p>
        </p:txBody>
      </p:sp>
      <p:sp>
        <p:nvSpPr>
          <p:cNvPr id="193" name="Google Shape;193;p1"/>
          <p:cNvSpPr txBox="1">
            <a:spLocks noGrp="1"/>
          </p:cNvSpPr>
          <p:nvPr>
            <p:ph type="body" idx="2"/>
          </p:nvPr>
        </p:nvSpPr>
        <p:spPr>
          <a:xfrm>
            <a:off x="1416049" y="5240411"/>
            <a:ext cx="3960000" cy="64633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SzPts val="1400"/>
              <a:buNone/>
            </a:pPr>
            <a:r>
              <a:rPr lang="en-US" dirty="0"/>
              <a:t>Oleksandr Petrov</a:t>
            </a:r>
          </a:p>
          <a:p>
            <a:pPr marL="0" lvl="0" indent="0" algn="l" rtl="0">
              <a:lnSpc>
                <a:spcPct val="100000"/>
              </a:lnSpc>
              <a:spcBef>
                <a:spcPts val="0"/>
              </a:spcBef>
              <a:spcAft>
                <a:spcPts val="0"/>
              </a:spcAft>
              <a:buSzPts val="1400"/>
              <a:buNone/>
            </a:pPr>
            <a:r>
              <a:rPr lang="en-US" dirty="0"/>
              <a:t>Stanislav </a:t>
            </a:r>
            <a:r>
              <a:rPr lang="en-US" dirty="0" err="1"/>
              <a:t>Budzyn</a:t>
            </a:r>
            <a:endParaRPr lang="en-US" dirty="0"/>
          </a:p>
          <a:p>
            <a:pPr marL="0" lvl="0" indent="0" algn="l" rtl="0">
              <a:lnSpc>
                <a:spcPct val="100000"/>
              </a:lnSpc>
              <a:spcBef>
                <a:spcPts val="0"/>
              </a:spcBef>
              <a:spcAft>
                <a:spcPts val="0"/>
              </a:spcAft>
              <a:buSzPts val="1400"/>
              <a:buNone/>
            </a:pPr>
            <a:r>
              <a:rPr lang="en-US" dirty="0" err="1"/>
              <a:t>Oleksandra</a:t>
            </a:r>
            <a:r>
              <a:rPr lang="en-US" dirty="0"/>
              <a:t> </a:t>
            </a:r>
            <a:r>
              <a:rPr lang="en-US" dirty="0" err="1"/>
              <a:t>Naumenko</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6375F-594A-DA48-826D-E63754FFC59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nSpc>
                <a:spcPct val="90000"/>
              </a:lnSpc>
            </a:pPr>
            <a:r>
              <a:rPr lang="en-US" sz="3600" kern="1200" dirty="0">
                <a:solidFill>
                  <a:schemeClr val="tx1"/>
                </a:solidFill>
                <a:latin typeface="+mj-lt"/>
                <a:ea typeface="+mj-ea"/>
                <a:cs typeface="+mj-cs"/>
              </a:rPr>
              <a:t>Mockup</a:t>
            </a:r>
            <a:r>
              <a:rPr lang="en-US" sz="3600" kern="1200">
                <a:solidFill>
                  <a:schemeClr val="tx1"/>
                </a:solidFill>
                <a:latin typeface="+mj-lt"/>
                <a:ea typeface="+mj-ea"/>
                <a:cs typeface="+mj-cs"/>
              </a:rPr>
              <a:t>: Avert Page</a:t>
            </a:r>
            <a:endParaRPr lang="en-US" sz="3600" kern="1200" dirty="0">
              <a:solidFill>
                <a:schemeClr val="tx1"/>
              </a:solidFill>
              <a:latin typeface="+mj-lt"/>
              <a:ea typeface="+mj-ea"/>
              <a:cs typeface="+mj-cs"/>
            </a:endParaRPr>
          </a:p>
        </p:txBody>
      </p:sp>
      <p:pic>
        <p:nvPicPr>
          <p:cNvPr id="40" name="Graphic 39">
            <a:extLst>
              <a:ext uri="{FF2B5EF4-FFF2-40B4-BE49-F238E27FC236}">
                <a16:creationId xmlns:a16="http://schemas.microsoft.com/office/drawing/2014/main" id="{6999F3A4-A202-7348-91B9-23DAF6B307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81994" y="557550"/>
            <a:ext cx="923925" cy="590285"/>
          </a:xfrm>
          <a:prstGeom prst="rect">
            <a:avLst/>
          </a:prstGeom>
        </p:spPr>
      </p:pic>
      <p:pic>
        <p:nvPicPr>
          <p:cNvPr id="6" name="Объект 5" descr="Изображение выглядит как текст&#10;&#10;Автоматически созданное описание">
            <a:extLst>
              <a:ext uri="{FF2B5EF4-FFF2-40B4-BE49-F238E27FC236}">
                <a16:creationId xmlns:a16="http://schemas.microsoft.com/office/drawing/2014/main" id="{A5599035-772B-FF94-6D61-801FEB5B5D5D}"/>
              </a:ext>
            </a:extLst>
          </p:cNvPr>
          <p:cNvPicPr>
            <a:picLocks noGrp="1" noChangeAspect="1"/>
          </p:cNvPicPr>
          <p:nvPr>
            <p:ph sz="quarter" idx="10"/>
          </p:nvPr>
        </p:nvPicPr>
        <p:blipFill>
          <a:blip r:embed="rId4"/>
          <a:stretch>
            <a:fillRect/>
          </a:stretch>
        </p:blipFill>
        <p:spPr>
          <a:xfrm>
            <a:off x="810705" y="1457471"/>
            <a:ext cx="11168898" cy="5197852"/>
          </a:xfrm>
        </p:spPr>
      </p:pic>
    </p:spTree>
    <p:extLst>
      <p:ext uri="{BB962C8B-B14F-4D97-AF65-F5344CB8AC3E}">
        <p14:creationId xmlns:p14="http://schemas.microsoft.com/office/powerpoint/2010/main" val="207889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6375F-594A-DA48-826D-E63754FFC59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nSpc>
                <a:spcPct val="90000"/>
              </a:lnSpc>
            </a:pPr>
            <a:r>
              <a:rPr lang="en-US" sz="3600" dirty="0"/>
              <a:t>PROJECT DESIGN: ARCHITECTURE</a:t>
            </a:r>
            <a:endParaRPr lang="en-US" sz="36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6196A817-05A8-4CEB-A248-3ABB8E26FB0C}"/>
              </a:ext>
            </a:extLst>
          </p:cNvPr>
          <p:cNvSpPr>
            <a:spLocks noGrp="1"/>
          </p:cNvSpPr>
          <p:nvPr>
            <p:ph sz="quarter" idx="10"/>
          </p:nvPr>
        </p:nvSpPr>
        <p:spPr>
          <a:xfrm>
            <a:off x="643469" y="1457471"/>
            <a:ext cx="4623670" cy="4719492"/>
          </a:xfrm>
        </p:spPr>
        <p:txBody>
          <a:bodyPr vert="horz" lIns="91440" tIns="45720" rIns="91440" bIns="45720" rtlCol="0">
            <a:normAutofit/>
          </a:bodyPr>
          <a:lstStyle/>
          <a:p>
            <a:pPr algn="just"/>
            <a:r>
              <a:rPr lang="en-US" sz="1800" dirty="0"/>
              <a:t>Communication between the Client Side and the Server Side is established via HTTP.</a:t>
            </a:r>
          </a:p>
          <a:p>
            <a:pPr algn="just"/>
            <a:r>
              <a:rPr lang="en-US" sz="1800" dirty="0"/>
              <a:t>Project has the n-tier architecture.</a:t>
            </a:r>
          </a:p>
          <a:p>
            <a:pPr algn="just"/>
            <a:r>
              <a:rPr lang="en-US" sz="1800" dirty="0" err="1"/>
              <a:t>WebAPI</a:t>
            </a:r>
            <a:r>
              <a:rPr lang="en-US" sz="1800" dirty="0"/>
              <a:t> contains API Controllers.</a:t>
            </a:r>
          </a:p>
          <a:p>
            <a:pPr algn="just"/>
            <a:r>
              <a:rPr lang="en-US" sz="1800" dirty="0"/>
              <a:t>Services contain the business logic of the project.</a:t>
            </a:r>
          </a:p>
          <a:p>
            <a:pPr algn="just"/>
            <a:r>
              <a:rPr lang="en-US" sz="1800" dirty="0" err="1"/>
              <a:t>DatabaseAccess</a:t>
            </a:r>
            <a:r>
              <a:rPr lang="en-US" sz="1800" dirty="0"/>
              <a:t> provides classes to work with the database.</a:t>
            </a:r>
          </a:p>
        </p:txBody>
      </p:sp>
      <p:pic>
        <p:nvPicPr>
          <p:cNvPr id="40" name="Graphic 39">
            <a:extLst>
              <a:ext uri="{FF2B5EF4-FFF2-40B4-BE49-F238E27FC236}">
                <a16:creationId xmlns:a16="http://schemas.microsoft.com/office/drawing/2014/main" id="{6999F3A4-A202-7348-91B9-23DAF6B307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81994" y="557550"/>
            <a:ext cx="923925" cy="590285"/>
          </a:xfrm>
          <a:prstGeom prst="rect">
            <a:avLst/>
          </a:prstGeom>
        </p:spPr>
      </p:pic>
      <p:pic>
        <p:nvPicPr>
          <p:cNvPr id="5" name="Рисунок 4">
            <a:extLst>
              <a:ext uri="{FF2B5EF4-FFF2-40B4-BE49-F238E27FC236}">
                <a16:creationId xmlns:a16="http://schemas.microsoft.com/office/drawing/2014/main" id="{953550BA-FCD3-38A7-6573-43A22C470D43}"/>
              </a:ext>
            </a:extLst>
          </p:cNvPr>
          <p:cNvPicPr>
            <a:picLocks noChangeAspect="1"/>
          </p:cNvPicPr>
          <p:nvPr/>
        </p:nvPicPr>
        <p:blipFill>
          <a:blip r:embed="rId4"/>
          <a:stretch>
            <a:fillRect/>
          </a:stretch>
        </p:blipFill>
        <p:spPr>
          <a:xfrm>
            <a:off x="5759777" y="1563150"/>
            <a:ext cx="5646141" cy="4630947"/>
          </a:xfrm>
          <a:prstGeom prst="rect">
            <a:avLst/>
          </a:prstGeom>
        </p:spPr>
      </p:pic>
    </p:spTree>
    <p:extLst>
      <p:ext uri="{BB962C8B-B14F-4D97-AF65-F5344CB8AC3E}">
        <p14:creationId xmlns:p14="http://schemas.microsoft.com/office/powerpoint/2010/main" val="198723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6375F-594A-DA48-826D-E63754FFC59C}"/>
              </a:ext>
            </a:extLst>
          </p:cNvPr>
          <p:cNvSpPr>
            <a:spLocks noGrp="1"/>
          </p:cNvSpPr>
          <p:nvPr>
            <p:ph type="title"/>
          </p:nvPr>
        </p:nvSpPr>
        <p:spPr>
          <a:xfrm>
            <a:off x="643467" y="32396"/>
            <a:ext cx="10905066" cy="1135737"/>
          </a:xfrm>
        </p:spPr>
        <p:txBody>
          <a:bodyPr vert="horz" lIns="91440" tIns="45720" rIns="91440" bIns="45720" rtlCol="0" anchor="ctr">
            <a:normAutofit/>
          </a:bodyPr>
          <a:lstStyle/>
          <a:p>
            <a:pPr>
              <a:lnSpc>
                <a:spcPct val="90000"/>
              </a:lnSpc>
            </a:pPr>
            <a:r>
              <a:rPr lang="en-US" sz="3600" dirty="0"/>
              <a:t>PROJECT DESIGN: USE-CASE DIAGRAM</a:t>
            </a:r>
            <a:endParaRPr lang="en-US" sz="3600" kern="1200" dirty="0">
              <a:solidFill>
                <a:schemeClr val="tx1"/>
              </a:solidFill>
              <a:latin typeface="+mj-lt"/>
              <a:ea typeface="+mj-ea"/>
              <a:cs typeface="+mj-cs"/>
            </a:endParaRPr>
          </a:p>
        </p:txBody>
      </p:sp>
      <p:pic>
        <p:nvPicPr>
          <p:cNvPr id="40" name="Graphic 39">
            <a:extLst>
              <a:ext uri="{FF2B5EF4-FFF2-40B4-BE49-F238E27FC236}">
                <a16:creationId xmlns:a16="http://schemas.microsoft.com/office/drawing/2014/main" id="{6999F3A4-A202-7348-91B9-23DAF6B307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6160" y="305123"/>
            <a:ext cx="923925" cy="590285"/>
          </a:xfrm>
          <a:prstGeom prst="rect">
            <a:avLst/>
          </a:prstGeom>
        </p:spPr>
      </p:pic>
      <p:pic>
        <p:nvPicPr>
          <p:cNvPr id="8" name="Рисунок 7">
            <a:extLst>
              <a:ext uri="{FF2B5EF4-FFF2-40B4-BE49-F238E27FC236}">
                <a16:creationId xmlns:a16="http://schemas.microsoft.com/office/drawing/2014/main" id="{E5498050-C334-9544-AEA2-2F5CF905AC69}"/>
              </a:ext>
            </a:extLst>
          </p:cNvPr>
          <p:cNvPicPr>
            <a:picLocks noChangeAspect="1"/>
          </p:cNvPicPr>
          <p:nvPr/>
        </p:nvPicPr>
        <p:blipFill>
          <a:blip r:embed="rId4"/>
          <a:stretch>
            <a:fillRect/>
          </a:stretch>
        </p:blipFill>
        <p:spPr>
          <a:xfrm>
            <a:off x="131975" y="972865"/>
            <a:ext cx="11858920" cy="5767300"/>
          </a:xfrm>
          <a:prstGeom prst="rect">
            <a:avLst/>
          </a:prstGeom>
        </p:spPr>
      </p:pic>
    </p:spTree>
    <p:extLst>
      <p:ext uri="{BB962C8B-B14F-4D97-AF65-F5344CB8AC3E}">
        <p14:creationId xmlns:p14="http://schemas.microsoft.com/office/powerpoint/2010/main" val="105048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6375F-594A-DA48-826D-E63754FFC59C}"/>
              </a:ext>
            </a:extLst>
          </p:cNvPr>
          <p:cNvSpPr>
            <a:spLocks noGrp="1"/>
          </p:cNvSpPr>
          <p:nvPr>
            <p:ph type="title"/>
          </p:nvPr>
        </p:nvSpPr>
        <p:spPr>
          <a:xfrm>
            <a:off x="579922" y="32396"/>
            <a:ext cx="10905066" cy="1135737"/>
          </a:xfrm>
        </p:spPr>
        <p:txBody>
          <a:bodyPr vert="horz" lIns="91440" tIns="45720" rIns="91440" bIns="45720" rtlCol="0" anchor="ctr">
            <a:normAutofit/>
          </a:bodyPr>
          <a:lstStyle/>
          <a:p>
            <a:pPr>
              <a:lnSpc>
                <a:spcPct val="90000"/>
              </a:lnSpc>
            </a:pPr>
            <a:r>
              <a:rPr lang="en-US" sz="3600" dirty="0"/>
              <a:t>PROJECT DESIGN: DB DIAGRAM</a:t>
            </a:r>
            <a:endParaRPr lang="en-US" sz="3600" kern="1200" dirty="0">
              <a:solidFill>
                <a:schemeClr val="tx1"/>
              </a:solidFill>
              <a:latin typeface="+mj-lt"/>
              <a:ea typeface="+mj-ea"/>
              <a:cs typeface="+mj-cs"/>
            </a:endParaRPr>
          </a:p>
        </p:txBody>
      </p:sp>
      <p:pic>
        <p:nvPicPr>
          <p:cNvPr id="40" name="Graphic 39">
            <a:extLst>
              <a:ext uri="{FF2B5EF4-FFF2-40B4-BE49-F238E27FC236}">
                <a16:creationId xmlns:a16="http://schemas.microsoft.com/office/drawing/2014/main" id="{6999F3A4-A202-7348-91B9-23DAF6B307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16160" y="305123"/>
            <a:ext cx="923925" cy="590285"/>
          </a:xfrm>
          <a:prstGeom prst="rect">
            <a:avLst/>
          </a:prstGeom>
        </p:spPr>
      </p:pic>
      <p:pic>
        <p:nvPicPr>
          <p:cNvPr id="5" name="Рисунок 4">
            <a:extLst>
              <a:ext uri="{FF2B5EF4-FFF2-40B4-BE49-F238E27FC236}">
                <a16:creationId xmlns:a16="http://schemas.microsoft.com/office/drawing/2014/main" id="{36CBB8AE-AA3F-B6FC-07C8-0B12E8B155D3}"/>
              </a:ext>
            </a:extLst>
          </p:cNvPr>
          <p:cNvPicPr>
            <a:picLocks noChangeAspect="1"/>
          </p:cNvPicPr>
          <p:nvPr/>
        </p:nvPicPr>
        <p:blipFill>
          <a:blip r:embed="rId4"/>
          <a:stretch>
            <a:fillRect/>
          </a:stretch>
        </p:blipFill>
        <p:spPr>
          <a:xfrm>
            <a:off x="707012" y="1069122"/>
            <a:ext cx="11170762" cy="5683984"/>
          </a:xfrm>
          <a:prstGeom prst="rect">
            <a:avLst/>
          </a:prstGeom>
        </p:spPr>
      </p:pic>
    </p:spTree>
    <p:extLst>
      <p:ext uri="{BB962C8B-B14F-4D97-AF65-F5344CB8AC3E}">
        <p14:creationId xmlns:p14="http://schemas.microsoft.com/office/powerpoint/2010/main" val="302434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F56C5F4-67DB-47BF-BCCE-8D03DDD426DB}"/>
              </a:ext>
            </a:extLst>
          </p:cNvPr>
          <p:cNvSpPr>
            <a:spLocks noGrp="1"/>
          </p:cNvSpPr>
          <p:nvPr>
            <p:ph type="body" sz="quarter" idx="11"/>
          </p:nvPr>
        </p:nvSpPr>
        <p:spPr>
          <a:xfrm>
            <a:off x="1287160" y="1819935"/>
            <a:ext cx="4527430" cy="430887"/>
          </a:xfrm>
        </p:spPr>
        <p:txBody>
          <a:bodyPr/>
          <a:lstStyle/>
          <a:p>
            <a:pPr algn="ctr"/>
            <a:r>
              <a:rPr lang="en-US" sz="2800" dirty="0"/>
              <a:t>FRONT-END</a:t>
            </a:r>
            <a:endParaRPr lang="ru-UA" sz="2800" dirty="0"/>
          </a:p>
        </p:txBody>
      </p:sp>
      <p:sp>
        <p:nvSpPr>
          <p:cNvPr id="14" name="Content Placeholder 13">
            <a:extLst>
              <a:ext uri="{FF2B5EF4-FFF2-40B4-BE49-F238E27FC236}">
                <a16:creationId xmlns:a16="http://schemas.microsoft.com/office/drawing/2014/main" id="{C6B020F0-8B15-44CD-A90B-7E26F89D0042}"/>
              </a:ext>
            </a:extLst>
          </p:cNvPr>
          <p:cNvSpPr>
            <a:spLocks noGrp="1"/>
          </p:cNvSpPr>
          <p:nvPr>
            <p:ph sz="quarter" idx="16"/>
          </p:nvPr>
        </p:nvSpPr>
        <p:spPr>
          <a:xfrm>
            <a:off x="1742918" y="2286619"/>
            <a:ext cx="3341178" cy="3176596"/>
          </a:xfrm>
        </p:spPr>
        <p:txBody>
          <a:bodyPr>
            <a:normAutofit/>
          </a:bodyPr>
          <a:lstStyle/>
          <a:p>
            <a:pPr marL="285750" indent="-285750" algn="ctr">
              <a:buFont typeface="Arial" panose="020B0604020202020204" pitchFamily="34" charset="0"/>
              <a:buChar char="•"/>
            </a:pPr>
            <a:r>
              <a:rPr lang="en-US" dirty="0"/>
              <a:t>React</a:t>
            </a:r>
          </a:p>
          <a:p>
            <a:pPr marL="285750" indent="-285750" algn="ctr">
              <a:buFont typeface="Arial" panose="020B0604020202020204" pitchFamily="34" charset="0"/>
              <a:buChar char="•"/>
            </a:pPr>
            <a:r>
              <a:rPr lang="en-US" dirty="0"/>
              <a:t>React Bootstrap</a:t>
            </a:r>
          </a:p>
          <a:p>
            <a:pPr marL="285750" indent="-285750" algn="ctr">
              <a:buFont typeface="Arial" panose="020B0604020202020204" pitchFamily="34" charset="0"/>
              <a:buChar char="•"/>
            </a:pPr>
            <a:r>
              <a:rPr lang="en-US" dirty="0"/>
              <a:t>CSS </a:t>
            </a:r>
          </a:p>
          <a:p>
            <a:pPr marL="285750" indent="-285750" algn="ctr">
              <a:buFont typeface="Arial" panose="020B0604020202020204" pitchFamily="34" charset="0"/>
              <a:buChar char="•"/>
            </a:pPr>
            <a:r>
              <a:rPr lang="en-US" dirty="0" err="1"/>
              <a:t>Formik</a:t>
            </a:r>
            <a:endParaRPr lang="en-US" dirty="0"/>
          </a:p>
          <a:p>
            <a:pPr marL="285750" indent="-285750" algn="ctr">
              <a:buFont typeface="Arial" panose="020B0604020202020204" pitchFamily="34" charset="0"/>
              <a:buChar char="•"/>
            </a:pPr>
            <a:r>
              <a:rPr lang="en-US" dirty="0"/>
              <a:t>Yup</a:t>
            </a:r>
          </a:p>
          <a:p>
            <a:pPr marL="285750" indent="-285750" algn="ctr">
              <a:buFont typeface="Arial" panose="020B0604020202020204" pitchFamily="34" charset="0"/>
              <a:buChar char="•"/>
            </a:pPr>
            <a:r>
              <a:rPr lang="en-US" dirty="0"/>
              <a:t>React Router</a:t>
            </a:r>
          </a:p>
          <a:p>
            <a:pPr marL="285750" indent="-285750" algn="ctr">
              <a:buFont typeface="Arial" panose="020B0604020202020204" pitchFamily="34" charset="0"/>
              <a:buChar char="•"/>
            </a:pPr>
            <a:r>
              <a:rPr lang="en-US" dirty="0" err="1"/>
              <a:t>Axios</a:t>
            </a:r>
            <a:endParaRPr lang="en-US" dirty="0"/>
          </a:p>
          <a:p>
            <a:pPr marL="285750" indent="-285750" algn="ctr">
              <a:buFont typeface="Arial" panose="020B0604020202020204" pitchFamily="34" charset="0"/>
              <a:buChar char="•"/>
            </a:pPr>
            <a:r>
              <a:rPr lang="en-US" dirty="0"/>
              <a:t>Bootstrap</a:t>
            </a:r>
            <a:endParaRPr lang="ru-RU" dirty="0"/>
          </a:p>
          <a:p>
            <a:pPr marL="285750" indent="-285750" algn="l">
              <a:buFont typeface="Arial" panose="020B0604020202020204" pitchFamily="34" charset="0"/>
              <a:buChar char="•"/>
            </a:pPr>
            <a:endParaRPr lang="ru-UA" dirty="0"/>
          </a:p>
        </p:txBody>
      </p:sp>
      <p:sp>
        <p:nvSpPr>
          <p:cNvPr id="2" name="Slide Number Placeholder 1">
            <a:extLst>
              <a:ext uri="{FF2B5EF4-FFF2-40B4-BE49-F238E27FC236}">
                <a16:creationId xmlns:a16="http://schemas.microsoft.com/office/drawing/2014/main" id="{57D5CE24-4F0C-B044-990F-B77FEC3CC905}"/>
              </a:ext>
            </a:extLst>
          </p:cNvPr>
          <p:cNvSpPr>
            <a:spLocks noGrp="1"/>
          </p:cNvSpPr>
          <p:nvPr>
            <p:ph type="sldNum" sz="quarter" idx="18"/>
          </p:nvPr>
        </p:nvSpPr>
        <p:spPr/>
        <p:txBody>
          <a:bodyPr/>
          <a:lstStyle/>
          <a:p>
            <a:fld id="{BEBBAB50-750E-4440-A86C-A269EF5F21FD}" type="slidenum">
              <a:rPr lang="ru-RU" smtClean="0"/>
              <a:pPr/>
              <a:t>14</a:t>
            </a:fld>
            <a:endParaRPr lang="ru-RU"/>
          </a:p>
        </p:txBody>
      </p:sp>
      <p:pic>
        <p:nvPicPr>
          <p:cNvPr id="12" name="Graphic 11">
            <a:extLst>
              <a:ext uri="{FF2B5EF4-FFF2-40B4-BE49-F238E27FC236}">
                <a16:creationId xmlns:a16="http://schemas.microsoft.com/office/drawing/2014/main" id="{9B826DAF-7EE4-914B-B283-46BE28AADE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78449" y="767606"/>
            <a:ext cx="914400" cy="584200"/>
          </a:xfrm>
          <a:prstGeom prst="rect">
            <a:avLst/>
          </a:prstGeom>
        </p:spPr>
      </p:pic>
      <p:pic>
        <p:nvPicPr>
          <p:cNvPr id="5" name="Picture 4">
            <a:extLst>
              <a:ext uri="{FF2B5EF4-FFF2-40B4-BE49-F238E27FC236}">
                <a16:creationId xmlns:a16="http://schemas.microsoft.com/office/drawing/2014/main" id="{6204E136-6151-418A-8230-E4DB9E90F334}"/>
              </a:ext>
            </a:extLst>
          </p:cNvPr>
          <p:cNvPicPr>
            <a:picLocks noChangeAspect="1"/>
          </p:cNvPicPr>
          <p:nvPr/>
        </p:nvPicPr>
        <p:blipFill>
          <a:blip r:embed="rId5"/>
          <a:stretch>
            <a:fillRect/>
          </a:stretch>
        </p:blipFill>
        <p:spPr>
          <a:xfrm>
            <a:off x="5673479" y="1579177"/>
            <a:ext cx="1209844" cy="1057423"/>
          </a:xfrm>
          <a:prstGeom prst="rect">
            <a:avLst/>
          </a:prstGeom>
        </p:spPr>
      </p:pic>
      <p:pic>
        <p:nvPicPr>
          <p:cNvPr id="7" name="Picture 6">
            <a:extLst>
              <a:ext uri="{FF2B5EF4-FFF2-40B4-BE49-F238E27FC236}">
                <a16:creationId xmlns:a16="http://schemas.microsoft.com/office/drawing/2014/main" id="{67F5B3E0-B502-4CE0-8039-1E76A05F47B5}"/>
              </a:ext>
            </a:extLst>
          </p:cNvPr>
          <p:cNvPicPr>
            <a:picLocks noChangeAspect="1"/>
          </p:cNvPicPr>
          <p:nvPr/>
        </p:nvPicPr>
        <p:blipFill>
          <a:blip r:embed="rId6"/>
          <a:stretch>
            <a:fillRect/>
          </a:stretch>
        </p:blipFill>
        <p:spPr>
          <a:xfrm>
            <a:off x="5084096" y="927885"/>
            <a:ext cx="2010056" cy="847843"/>
          </a:xfrm>
          <a:prstGeom prst="rect">
            <a:avLst/>
          </a:prstGeom>
        </p:spPr>
      </p:pic>
      <p:sp>
        <p:nvSpPr>
          <p:cNvPr id="13" name="Text Placeholder 12">
            <a:extLst>
              <a:ext uri="{FF2B5EF4-FFF2-40B4-BE49-F238E27FC236}">
                <a16:creationId xmlns:a16="http://schemas.microsoft.com/office/drawing/2014/main" id="{01E030F8-CE11-4D06-A2EA-82E5DD956A33}"/>
              </a:ext>
            </a:extLst>
          </p:cNvPr>
          <p:cNvSpPr>
            <a:spLocks noGrp="1"/>
          </p:cNvSpPr>
          <p:nvPr>
            <p:ph type="body" sz="quarter" idx="15"/>
          </p:nvPr>
        </p:nvSpPr>
        <p:spPr>
          <a:xfrm>
            <a:off x="6871844" y="1815730"/>
            <a:ext cx="4621005" cy="430887"/>
          </a:xfrm>
        </p:spPr>
        <p:txBody>
          <a:bodyPr/>
          <a:lstStyle/>
          <a:p>
            <a:pPr algn="ctr"/>
            <a:r>
              <a:rPr lang="en-US" sz="2800" dirty="0"/>
              <a:t>BACK-END</a:t>
            </a:r>
            <a:endParaRPr lang="ru-UA" sz="2800" dirty="0"/>
          </a:p>
        </p:txBody>
      </p:sp>
      <p:pic>
        <p:nvPicPr>
          <p:cNvPr id="20" name="Picture 19">
            <a:extLst>
              <a:ext uri="{FF2B5EF4-FFF2-40B4-BE49-F238E27FC236}">
                <a16:creationId xmlns:a16="http://schemas.microsoft.com/office/drawing/2014/main" id="{EEE7809F-9788-40E3-B473-493AA32A34F8}"/>
              </a:ext>
            </a:extLst>
          </p:cNvPr>
          <p:cNvPicPr>
            <a:picLocks noChangeAspect="1"/>
          </p:cNvPicPr>
          <p:nvPr/>
        </p:nvPicPr>
        <p:blipFill>
          <a:blip r:embed="rId7"/>
          <a:stretch>
            <a:fillRect/>
          </a:stretch>
        </p:blipFill>
        <p:spPr>
          <a:xfrm>
            <a:off x="5936764" y="2788975"/>
            <a:ext cx="962159" cy="3864335"/>
          </a:xfrm>
          <a:prstGeom prst="rect">
            <a:avLst/>
          </a:prstGeom>
        </p:spPr>
      </p:pic>
      <p:pic>
        <p:nvPicPr>
          <p:cNvPr id="25" name="Picture 24">
            <a:extLst>
              <a:ext uri="{FF2B5EF4-FFF2-40B4-BE49-F238E27FC236}">
                <a16:creationId xmlns:a16="http://schemas.microsoft.com/office/drawing/2014/main" id="{52F89604-7369-419F-B95E-86AA15ECBDF8}"/>
              </a:ext>
            </a:extLst>
          </p:cNvPr>
          <p:cNvPicPr>
            <a:picLocks noChangeAspect="1"/>
          </p:cNvPicPr>
          <p:nvPr/>
        </p:nvPicPr>
        <p:blipFill rotWithShape="1">
          <a:blip r:embed="rId8"/>
          <a:srcRect t="13049" b="6287"/>
          <a:stretch/>
        </p:blipFill>
        <p:spPr>
          <a:xfrm>
            <a:off x="6377411" y="2097436"/>
            <a:ext cx="505912" cy="3485129"/>
          </a:xfrm>
          <a:prstGeom prst="rect">
            <a:avLst/>
          </a:prstGeom>
        </p:spPr>
      </p:pic>
      <p:sp>
        <p:nvSpPr>
          <p:cNvPr id="33" name="Text Placeholder 10">
            <a:extLst>
              <a:ext uri="{FF2B5EF4-FFF2-40B4-BE49-F238E27FC236}">
                <a16:creationId xmlns:a16="http://schemas.microsoft.com/office/drawing/2014/main" id="{D74FC5DB-6F5C-4619-89A9-B8B104CB72DC}"/>
              </a:ext>
            </a:extLst>
          </p:cNvPr>
          <p:cNvSpPr txBox="1">
            <a:spLocks/>
          </p:cNvSpPr>
          <p:nvPr/>
        </p:nvSpPr>
        <p:spPr>
          <a:xfrm>
            <a:off x="1359122" y="5639833"/>
            <a:ext cx="4225676" cy="430887"/>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0"/>
              </a:spcBef>
              <a:spcAft>
                <a:spcPts val="0"/>
              </a:spcAft>
              <a:buClr>
                <a:srgbClr val="E30613"/>
              </a:buClr>
              <a:buFont typeface="Wingdings" pitchFamily="2" charset="2"/>
              <a:buNone/>
              <a:defRPr lang="en-US" sz="3800" b="0" i="0" kern="1200" spc="0" baseline="0" dirty="0" smtClean="0">
                <a:solidFill>
                  <a:schemeClr val="bg1"/>
                </a:solidFill>
                <a:latin typeface="Oswald" pitchFamily="2" charset="77"/>
                <a:ea typeface="+mj-ea"/>
                <a:cs typeface="Arial" panose="020B0604020202020204" pitchFamily="34" charset="0"/>
              </a:defRPr>
            </a:lvl1pPr>
            <a:lvl2pPr marL="468000" indent="-228600" algn="l" defTabSz="914400" rtl="0" eaLnBrk="1" latinLnBrk="0" hangingPunct="1">
              <a:lnSpc>
                <a:spcPct val="150000"/>
              </a:lnSpc>
              <a:spcBef>
                <a:spcPts val="0"/>
              </a:spcBef>
              <a:spcAft>
                <a:spcPts val="800"/>
              </a:spcAft>
              <a:buClr>
                <a:srgbClr val="E30613"/>
              </a:buClr>
              <a:buFont typeface="Wingdings" pitchFamily="2" charset="2"/>
              <a:buChar char="§"/>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2pPr>
            <a:lvl3pPr marL="684000" indent="-228600" algn="l" defTabSz="914400" rtl="0" eaLnBrk="1" latinLnBrk="0" hangingPunct="1">
              <a:lnSpc>
                <a:spcPct val="150000"/>
              </a:lnSpc>
              <a:spcBef>
                <a:spcPts val="0"/>
              </a:spcBef>
              <a:spcAft>
                <a:spcPts val="800"/>
              </a:spcAft>
              <a:buClr>
                <a:srgbClr val="E30613"/>
              </a:buClr>
              <a:buFont typeface="Wingdings" pitchFamily="2" charset="2"/>
              <a:buChar char="§"/>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3pPr>
            <a:lvl4pPr marL="900000" indent="-228600" algn="l" defTabSz="914400" rtl="0" eaLnBrk="1" latinLnBrk="0" hangingPunct="1">
              <a:lnSpc>
                <a:spcPct val="150000"/>
              </a:lnSpc>
              <a:spcBef>
                <a:spcPts val="0"/>
              </a:spcBef>
              <a:spcAft>
                <a:spcPts val="800"/>
              </a:spcAft>
              <a:buClr>
                <a:srgbClr val="E30613"/>
              </a:buClr>
              <a:buFont typeface="Wingdings" pitchFamily="2" charset="2"/>
              <a:buChar char="§"/>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4pPr>
            <a:lvl5pPr marL="1116000" indent="-228600" algn="l" defTabSz="914400" rtl="0" eaLnBrk="1" latinLnBrk="0" hangingPunct="1">
              <a:lnSpc>
                <a:spcPct val="150000"/>
              </a:lnSpc>
              <a:spcBef>
                <a:spcPts val="0"/>
              </a:spcBef>
              <a:spcAft>
                <a:spcPts val="800"/>
              </a:spcAft>
              <a:buClr>
                <a:srgbClr val="E30613"/>
              </a:buClr>
              <a:buFont typeface="Wingdings" pitchFamily="2" charset="2"/>
              <a:buChar char="§"/>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dirty="0"/>
              <a:t>VC SYSTEM</a:t>
            </a:r>
          </a:p>
        </p:txBody>
      </p:sp>
      <p:sp>
        <p:nvSpPr>
          <p:cNvPr id="39" name="Text Placeholder 10">
            <a:extLst>
              <a:ext uri="{FF2B5EF4-FFF2-40B4-BE49-F238E27FC236}">
                <a16:creationId xmlns:a16="http://schemas.microsoft.com/office/drawing/2014/main" id="{F23124F0-2D67-4BAC-9AB2-FD9DAC68CC89}"/>
              </a:ext>
            </a:extLst>
          </p:cNvPr>
          <p:cNvSpPr txBox="1">
            <a:spLocks/>
          </p:cNvSpPr>
          <p:nvPr/>
        </p:nvSpPr>
        <p:spPr>
          <a:xfrm>
            <a:off x="6883323" y="5639834"/>
            <a:ext cx="4889529" cy="430887"/>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0"/>
              </a:spcBef>
              <a:spcAft>
                <a:spcPts val="0"/>
              </a:spcAft>
              <a:buClr>
                <a:srgbClr val="E30613"/>
              </a:buClr>
              <a:buFont typeface="Wingdings" pitchFamily="2" charset="2"/>
              <a:buNone/>
              <a:defRPr lang="en-US" sz="3800" b="0" i="0" kern="1200" spc="0" baseline="0" dirty="0" smtClean="0">
                <a:solidFill>
                  <a:schemeClr val="bg1"/>
                </a:solidFill>
                <a:latin typeface="Oswald" pitchFamily="2" charset="77"/>
                <a:ea typeface="+mj-ea"/>
                <a:cs typeface="Arial" panose="020B0604020202020204" pitchFamily="34" charset="0"/>
              </a:defRPr>
            </a:lvl1pPr>
            <a:lvl2pPr marL="468000" indent="-228600" algn="l" defTabSz="914400" rtl="0" eaLnBrk="1" latinLnBrk="0" hangingPunct="1">
              <a:lnSpc>
                <a:spcPct val="150000"/>
              </a:lnSpc>
              <a:spcBef>
                <a:spcPts val="0"/>
              </a:spcBef>
              <a:spcAft>
                <a:spcPts val="800"/>
              </a:spcAft>
              <a:buClr>
                <a:srgbClr val="E30613"/>
              </a:buClr>
              <a:buFont typeface="Wingdings" pitchFamily="2" charset="2"/>
              <a:buChar char="§"/>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2pPr>
            <a:lvl3pPr marL="684000" indent="-228600" algn="l" defTabSz="914400" rtl="0" eaLnBrk="1" latinLnBrk="0" hangingPunct="1">
              <a:lnSpc>
                <a:spcPct val="150000"/>
              </a:lnSpc>
              <a:spcBef>
                <a:spcPts val="0"/>
              </a:spcBef>
              <a:spcAft>
                <a:spcPts val="800"/>
              </a:spcAft>
              <a:buClr>
                <a:srgbClr val="E30613"/>
              </a:buClr>
              <a:buFont typeface="Wingdings" pitchFamily="2" charset="2"/>
              <a:buChar char="§"/>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3pPr>
            <a:lvl4pPr marL="900000" indent="-228600" algn="l" defTabSz="914400" rtl="0" eaLnBrk="1" latinLnBrk="0" hangingPunct="1">
              <a:lnSpc>
                <a:spcPct val="150000"/>
              </a:lnSpc>
              <a:spcBef>
                <a:spcPts val="0"/>
              </a:spcBef>
              <a:spcAft>
                <a:spcPts val="800"/>
              </a:spcAft>
              <a:buClr>
                <a:srgbClr val="E30613"/>
              </a:buClr>
              <a:buFont typeface="Wingdings" pitchFamily="2" charset="2"/>
              <a:buChar char="§"/>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4pPr>
            <a:lvl5pPr marL="1116000" indent="-228600" algn="l" defTabSz="914400" rtl="0" eaLnBrk="1" latinLnBrk="0" hangingPunct="1">
              <a:lnSpc>
                <a:spcPct val="150000"/>
              </a:lnSpc>
              <a:spcBef>
                <a:spcPts val="0"/>
              </a:spcBef>
              <a:spcAft>
                <a:spcPts val="800"/>
              </a:spcAft>
              <a:buClr>
                <a:srgbClr val="E30613"/>
              </a:buClr>
              <a:buFont typeface="Wingdings" pitchFamily="2" charset="2"/>
              <a:buChar char="§"/>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dirty="0"/>
              <a:t>PM SYSTEM</a:t>
            </a:r>
            <a:r>
              <a:rPr lang="ru-RU" sz="2800" dirty="0"/>
              <a:t> </a:t>
            </a:r>
            <a:endParaRPr lang="en-US" sz="2800" dirty="0"/>
          </a:p>
        </p:txBody>
      </p:sp>
      <p:sp>
        <p:nvSpPr>
          <p:cNvPr id="41" name="Content Placeholder 14">
            <a:extLst>
              <a:ext uri="{FF2B5EF4-FFF2-40B4-BE49-F238E27FC236}">
                <a16:creationId xmlns:a16="http://schemas.microsoft.com/office/drawing/2014/main" id="{BD8E40E1-8113-4D9C-99A5-E4B00110275B}"/>
              </a:ext>
            </a:extLst>
          </p:cNvPr>
          <p:cNvSpPr txBox="1">
            <a:spLocks/>
          </p:cNvSpPr>
          <p:nvPr/>
        </p:nvSpPr>
        <p:spPr>
          <a:xfrm>
            <a:off x="1837381" y="6157206"/>
            <a:ext cx="2943102" cy="900496"/>
          </a:xfrm>
          <a:prstGeom prst="rect">
            <a:avLst/>
          </a:prstGeom>
        </p:spPr>
        <p:txBody>
          <a:bodyPr vert="horz" lIns="0" tIns="0" rIns="0" bIns="0" rtlCol="0">
            <a:normAutofit/>
          </a:bodyPr>
          <a:lstStyle>
            <a:lvl1pPr marL="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C9CCD4"/>
                </a:solidFill>
                <a:latin typeface="Roboto" panose="02000000000000000000" pitchFamily="2" charset="0"/>
                <a:ea typeface="Roboto" panose="02000000000000000000" pitchFamily="2" charset="0"/>
                <a:cs typeface="Roboto" panose="02000000000000000000" pitchFamily="2" charset="0"/>
              </a:defRPr>
            </a:lvl1pPr>
            <a:lvl2pPr marL="24120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2pPr>
            <a:lvl3pPr marL="45540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3pPr>
            <a:lvl4pPr marL="67140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4pPr>
            <a:lvl5pPr marL="88740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ctr">
              <a:buFont typeface="Arial" panose="020B0604020202020204" pitchFamily="34" charset="0"/>
              <a:buChar char="•"/>
            </a:pPr>
            <a:r>
              <a:rPr lang="en-US" dirty="0"/>
              <a:t>Git</a:t>
            </a:r>
          </a:p>
        </p:txBody>
      </p:sp>
      <p:sp>
        <p:nvSpPr>
          <p:cNvPr id="43" name="Content Placeholder 14">
            <a:extLst>
              <a:ext uri="{FF2B5EF4-FFF2-40B4-BE49-F238E27FC236}">
                <a16:creationId xmlns:a16="http://schemas.microsoft.com/office/drawing/2014/main" id="{F6B7C9AB-DE1A-4CE5-889C-4EF3CFB399F5}"/>
              </a:ext>
            </a:extLst>
          </p:cNvPr>
          <p:cNvSpPr txBox="1">
            <a:spLocks/>
          </p:cNvSpPr>
          <p:nvPr/>
        </p:nvSpPr>
        <p:spPr>
          <a:xfrm>
            <a:off x="7722273" y="6234150"/>
            <a:ext cx="2943102" cy="900496"/>
          </a:xfrm>
          <a:prstGeom prst="rect">
            <a:avLst/>
          </a:prstGeom>
        </p:spPr>
        <p:txBody>
          <a:bodyPr vert="horz" lIns="0" tIns="0" rIns="0" bIns="0" rtlCol="0">
            <a:normAutofit/>
          </a:bodyPr>
          <a:lstStyle>
            <a:lvl1pPr marL="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C9CCD4"/>
                </a:solidFill>
                <a:latin typeface="Roboto" panose="02000000000000000000" pitchFamily="2" charset="0"/>
                <a:ea typeface="Roboto" panose="02000000000000000000" pitchFamily="2" charset="0"/>
                <a:cs typeface="Roboto" panose="02000000000000000000" pitchFamily="2" charset="0"/>
              </a:defRPr>
            </a:lvl1pPr>
            <a:lvl2pPr marL="24120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2pPr>
            <a:lvl3pPr marL="45540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3pPr>
            <a:lvl4pPr marL="67140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4pPr>
            <a:lvl5pPr marL="887400" indent="0" algn="l" defTabSz="914400" rtl="0" eaLnBrk="1" latinLnBrk="0" hangingPunct="1">
              <a:lnSpc>
                <a:spcPct val="150000"/>
              </a:lnSpc>
              <a:spcBef>
                <a:spcPts val="0"/>
              </a:spcBef>
              <a:spcAft>
                <a:spcPts val="800"/>
              </a:spcAft>
              <a:buClr>
                <a:srgbClr val="E30613"/>
              </a:buClr>
              <a:buFont typeface="Arial" panose="020B0604020202020204" pitchFamily="34" charset="0"/>
              <a:buNone/>
              <a:defRPr sz="1300" b="0" i="0" kern="1200">
                <a:solidFill>
                  <a:srgbClr val="3D4649"/>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ctr">
              <a:buFont typeface="Arial" panose="020B0604020202020204" pitchFamily="34" charset="0"/>
              <a:buChar char="•"/>
            </a:pPr>
            <a:r>
              <a:rPr lang="en-US" dirty="0"/>
              <a:t>Azure DevOps</a:t>
            </a:r>
          </a:p>
        </p:txBody>
      </p:sp>
      <p:pic>
        <p:nvPicPr>
          <p:cNvPr id="47" name="Picture 46">
            <a:extLst>
              <a:ext uri="{FF2B5EF4-FFF2-40B4-BE49-F238E27FC236}">
                <a16:creationId xmlns:a16="http://schemas.microsoft.com/office/drawing/2014/main" id="{A4558D43-A427-4994-A53B-C67B4A4F9492}"/>
              </a:ext>
            </a:extLst>
          </p:cNvPr>
          <p:cNvPicPr>
            <a:picLocks noChangeAspect="1"/>
          </p:cNvPicPr>
          <p:nvPr/>
        </p:nvPicPr>
        <p:blipFill>
          <a:blip r:embed="rId5"/>
          <a:stretch>
            <a:fillRect/>
          </a:stretch>
        </p:blipFill>
        <p:spPr>
          <a:xfrm>
            <a:off x="5714642" y="5328072"/>
            <a:ext cx="1209844" cy="1057423"/>
          </a:xfrm>
          <a:prstGeom prst="rect">
            <a:avLst/>
          </a:prstGeom>
        </p:spPr>
      </p:pic>
      <p:sp>
        <p:nvSpPr>
          <p:cNvPr id="48" name="Title 3">
            <a:extLst>
              <a:ext uri="{FF2B5EF4-FFF2-40B4-BE49-F238E27FC236}">
                <a16:creationId xmlns:a16="http://schemas.microsoft.com/office/drawing/2014/main" id="{3902FFD4-1413-4543-905B-44275E163D30}"/>
              </a:ext>
            </a:extLst>
          </p:cNvPr>
          <p:cNvSpPr txBox="1">
            <a:spLocks/>
          </p:cNvSpPr>
          <p:nvPr/>
        </p:nvSpPr>
        <p:spPr>
          <a:xfrm>
            <a:off x="1416050" y="728663"/>
            <a:ext cx="10080625" cy="1169551"/>
          </a:xfrm>
          <a:prstGeom prst="rect">
            <a:avLst/>
          </a:prstGeom>
        </p:spPr>
        <p:txBody>
          <a:bodyPr/>
          <a:lstStyle>
            <a:lvl1pPr algn="l" defTabSz="914400" rtl="0" eaLnBrk="1" latinLnBrk="0" hangingPunct="1">
              <a:lnSpc>
                <a:spcPct val="100000"/>
              </a:lnSpc>
              <a:spcBef>
                <a:spcPct val="0"/>
              </a:spcBef>
              <a:buNone/>
              <a:defRPr sz="3800" b="0" i="0" kern="1200">
                <a:solidFill>
                  <a:srgbClr val="0D181C"/>
                </a:solidFill>
                <a:latin typeface="Oswald" pitchFamily="2" charset="77"/>
                <a:ea typeface="+mj-ea"/>
                <a:cs typeface="+mj-cs"/>
              </a:defRPr>
            </a:lvl1pPr>
          </a:lstStyle>
          <a:p>
            <a:r>
              <a:rPr lang="en-US" dirty="0">
                <a:solidFill>
                  <a:schemeClr val="bg1"/>
                </a:solidFill>
              </a:rPr>
              <a:t>TECHNOLOGIES</a:t>
            </a:r>
            <a:endParaRPr lang="ru-RU" dirty="0"/>
          </a:p>
        </p:txBody>
      </p:sp>
      <p:sp>
        <p:nvSpPr>
          <p:cNvPr id="15" name="Content Placeholder 14">
            <a:extLst>
              <a:ext uri="{FF2B5EF4-FFF2-40B4-BE49-F238E27FC236}">
                <a16:creationId xmlns:a16="http://schemas.microsoft.com/office/drawing/2014/main" id="{7F218257-475B-4BEB-B1E9-A01991495E72}"/>
              </a:ext>
            </a:extLst>
          </p:cNvPr>
          <p:cNvSpPr>
            <a:spLocks noGrp="1"/>
          </p:cNvSpPr>
          <p:nvPr>
            <p:ph sz="quarter" idx="17"/>
          </p:nvPr>
        </p:nvSpPr>
        <p:spPr>
          <a:xfrm>
            <a:off x="7646826" y="2286619"/>
            <a:ext cx="2943102" cy="3455988"/>
          </a:xfrm>
        </p:spPr>
        <p:txBody>
          <a:bodyPr/>
          <a:lstStyle/>
          <a:p>
            <a:pPr marL="285750" indent="-285750" algn="ctr">
              <a:buFont typeface="Arial" panose="020B0604020202020204" pitchFamily="34" charset="0"/>
              <a:buChar char="•"/>
            </a:pPr>
            <a:r>
              <a:rPr lang="en-US" dirty="0"/>
              <a:t>C#</a:t>
            </a:r>
          </a:p>
          <a:p>
            <a:pPr marL="285750" indent="-285750" algn="ctr">
              <a:buFont typeface="Arial" panose="020B0604020202020204" pitchFamily="34" charset="0"/>
              <a:buChar char="•"/>
            </a:pPr>
            <a:r>
              <a:rPr lang="en-US" dirty="0"/>
              <a:t>ASP.NET Core</a:t>
            </a:r>
          </a:p>
          <a:p>
            <a:pPr marL="285750" indent="-285750" algn="ctr">
              <a:buFont typeface="Arial" panose="020B0604020202020204" pitchFamily="34" charset="0"/>
              <a:buChar char="•"/>
            </a:pPr>
            <a:r>
              <a:rPr lang="en-US" dirty="0"/>
              <a:t>ASP.NET Identity</a:t>
            </a:r>
          </a:p>
          <a:p>
            <a:pPr marL="285750" indent="-285750" algn="ctr">
              <a:buFont typeface="Arial" panose="020B0604020202020204" pitchFamily="34" charset="0"/>
              <a:buChar char="•"/>
            </a:pPr>
            <a:r>
              <a:rPr lang="en-US" dirty="0"/>
              <a:t>Entity Framework Core</a:t>
            </a:r>
            <a:endParaRPr lang="ru-RU" dirty="0"/>
          </a:p>
          <a:p>
            <a:pPr marL="285750" indent="-285750" algn="ctr">
              <a:buFont typeface="Arial" panose="020B0604020202020204" pitchFamily="34" charset="0"/>
              <a:buChar char="•"/>
            </a:pPr>
            <a:r>
              <a:rPr lang="en-US" dirty="0"/>
              <a:t>JWT</a:t>
            </a:r>
          </a:p>
          <a:p>
            <a:pPr marL="285750" indent="-285750" algn="ctr">
              <a:buFont typeface="Arial" panose="020B0604020202020204" pitchFamily="34" charset="0"/>
              <a:buChar char="•"/>
            </a:pPr>
            <a:r>
              <a:rPr lang="en-US" dirty="0" err="1"/>
              <a:t>Automapper</a:t>
            </a:r>
            <a:endParaRPr lang="en-US" dirty="0"/>
          </a:p>
          <a:p>
            <a:pPr marL="285750" indent="-285750" algn="ctr">
              <a:buFont typeface="Arial" panose="020B0604020202020204" pitchFamily="34" charset="0"/>
              <a:buChar char="•"/>
            </a:pPr>
            <a:r>
              <a:rPr lang="en-US" dirty="0"/>
              <a:t>Bogus</a:t>
            </a:r>
          </a:p>
          <a:p>
            <a:pPr algn="ctr"/>
            <a:endParaRPr lang="en-US" dirty="0"/>
          </a:p>
        </p:txBody>
      </p:sp>
    </p:spTree>
    <p:extLst>
      <p:ext uri="{BB962C8B-B14F-4D97-AF65-F5344CB8AC3E}">
        <p14:creationId xmlns:p14="http://schemas.microsoft.com/office/powerpoint/2010/main" val="52059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D5CE24-4F0C-B044-990F-B77FEC3CC905}"/>
              </a:ext>
            </a:extLst>
          </p:cNvPr>
          <p:cNvSpPr>
            <a:spLocks noGrp="1"/>
          </p:cNvSpPr>
          <p:nvPr>
            <p:ph type="sldNum" sz="quarter" idx="18"/>
          </p:nvPr>
        </p:nvSpPr>
        <p:spPr/>
        <p:txBody>
          <a:bodyPr/>
          <a:lstStyle/>
          <a:p>
            <a:fld id="{BEBBAB50-750E-4440-A86C-A269EF5F21FD}" type="slidenum">
              <a:rPr lang="ru-RU" smtClean="0"/>
              <a:pPr/>
              <a:t>15</a:t>
            </a:fld>
            <a:endParaRPr lang="ru-RU"/>
          </a:p>
        </p:txBody>
      </p:sp>
      <p:pic>
        <p:nvPicPr>
          <p:cNvPr id="12" name="Graphic 11">
            <a:extLst>
              <a:ext uri="{FF2B5EF4-FFF2-40B4-BE49-F238E27FC236}">
                <a16:creationId xmlns:a16="http://schemas.microsoft.com/office/drawing/2014/main" id="{9B826DAF-7EE4-914B-B283-46BE28AADE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9928" y="720725"/>
            <a:ext cx="914400" cy="584200"/>
          </a:xfrm>
          <a:prstGeom prst="rect">
            <a:avLst/>
          </a:prstGeom>
        </p:spPr>
      </p:pic>
      <p:pic>
        <p:nvPicPr>
          <p:cNvPr id="7" name="Picture 6">
            <a:extLst>
              <a:ext uri="{FF2B5EF4-FFF2-40B4-BE49-F238E27FC236}">
                <a16:creationId xmlns:a16="http://schemas.microsoft.com/office/drawing/2014/main" id="{67F5B3E0-B502-4CE0-8039-1E76A05F47B5}"/>
              </a:ext>
            </a:extLst>
          </p:cNvPr>
          <p:cNvPicPr>
            <a:picLocks noChangeAspect="1"/>
          </p:cNvPicPr>
          <p:nvPr/>
        </p:nvPicPr>
        <p:blipFill>
          <a:blip r:embed="rId4"/>
          <a:stretch>
            <a:fillRect/>
          </a:stretch>
        </p:blipFill>
        <p:spPr>
          <a:xfrm>
            <a:off x="4978551" y="896536"/>
            <a:ext cx="2010056" cy="847843"/>
          </a:xfrm>
          <a:prstGeom prst="rect">
            <a:avLst/>
          </a:prstGeom>
        </p:spPr>
      </p:pic>
      <p:sp>
        <p:nvSpPr>
          <p:cNvPr id="48" name="Title 3">
            <a:extLst>
              <a:ext uri="{FF2B5EF4-FFF2-40B4-BE49-F238E27FC236}">
                <a16:creationId xmlns:a16="http://schemas.microsoft.com/office/drawing/2014/main" id="{3902FFD4-1413-4543-905B-44275E163D30}"/>
              </a:ext>
            </a:extLst>
          </p:cNvPr>
          <p:cNvSpPr txBox="1">
            <a:spLocks/>
          </p:cNvSpPr>
          <p:nvPr/>
        </p:nvSpPr>
        <p:spPr>
          <a:xfrm>
            <a:off x="1416050" y="728663"/>
            <a:ext cx="10080625" cy="1169551"/>
          </a:xfrm>
          <a:prstGeom prst="rect">
            <a:avLst/>
          </a:prstGeom>
        </p:spPr>
        <p:txBody>
          <a:bodyPr/>
          <a:lstStyle>
            <a:lvl1pPr algn="l" defTabSz="914400" rtl="0" eaLnBrk="1" latinLnBrk="0" hangingPunct="1">
              <a:lnSpc>
                <a:spcPct val="100000"/>
              </a:lnSpc>
              <a:spcBef>
                <a:spcPct val="0"/>
              </a:spcBef>
              <a:buNone/>
              <a:defRPr sz="3800" b="0" i="0" kern="1200">
                <a:solidFill>
                  <a:srgbClr val="0D181C"/>
                </a:solidFill>
                <a:latin typeface="Oswald" pitchFamily="2" charset="77"/>
                <a:ea typeface="+mj-ea"/>
                <a:cs typeface="+mj-cs"/>
              </a:defRPr>
            </a:lvl1pPr>
          </a:lstStyle>
          <a:p>
            <a:r>
              <a:rPr lang="en-US" dirty="0">
                <a:solidFill>
                  <a:schemeClr val="bg1"/>
                </a:solidFill>
              </a:rPr>
              <a:t>PROCESS: AGILE</a:t>
            </a:r>
            <a:br>
              <a:rPr lang="en-US" dirty="0"/>
            </a:br>
            <a:endParaRPr lang="ru-RU" dirty="0"/>
          </a:p>
        </p:txBody>
      </p:sp>
      <p:pic>
        <p:nvPicPr>
          <p:cNvPr id="23" name="Picture 22">
            <a:extLst>
              <a:ext uri="{FF2B5EF4-FFF2-40B4-BE49-F238E27FC236}">
                <a16:creationId xmlns:a16="http://schemas.microsoft.com/office/drawing/2014/main" id="{1F4A6CA7-6597-4D69-A60C-E0D864A06266}"/>
              </a:ext>
            </a:extLst>
          </p:cNvPr>
          <p:cNvPicPr>
            <a:picLocks noChangeAspect="1"/>
          </p:cNvPicPr>
          <p:nvPr/>
        </p:nvPicPr>
        <p:blipFill>
          <a:blip r:embed="rId5"/>
          <a:stretch>
            <a:fillRect/>
          </a:stretch>
        </p:blipFill>
        <p:spPr>
          <a:xfrm>
            <a:off x="5983579" y="2469176"/>
            <a:ext cx="962159" cy="3864335"/>
          </a:xfrm>
          <a:prstGeom prst="rect">
            <a:avLst/>
          </a:prstGeom>
        </p:spPr>
      </p:pic>
      <p:pic>
        <p:nvPicPr>
          <p:cNvPr id="9" name="Рисунок 8" descr="Изображение выглядит как стол">
            <a:extLst>
              <a:ext uri="{FF2B5EF4-FFF2-40B4-BE49-F238E27FC236}">
                <a16:creationId xmlns:a16="http://schemas.microsoft.com/office/drawing/2014/main" id="{801F54DE-59E2-9BF6-27FD-3365DA7C6415}"/>
              </a:ext>
            </a:extLst>
          </p:cNvPr>
          <p:cNvPicPr>
            <a:picLocks noChangeAspect="1"/>
          </p:cNvPicPr>
          <p:nvPr/>
        </p:nvPicPr>
        <p:blipFill>
          <a:blip r:embed="rId6"/>
          <a:stretch>
            <a:fillRect/>
          </a:stretch>
        </p:blipFill>
        <p:spPr>
          <a:xfrm>
            <a:off x="907672" y="1475734"/>
            <a:ext cx="5430938" cy="4802601"/>
          </a:xfrm>
          <a:prstGeom prst="rect">
            <a:avLst/>
          </a:prstGeom>
        </p:spPr>
      </p:pic>
      <p:pic>
        <p:nvPicPr>
          <p:cNvPr id="11" name="Рисунок 10" descr="Изображение выглядит как стол&#10;&#10;Автоматически созданное описание">
            <a:extLst>
              <a:ext uri="{FF2B5EF4-FFF2-40B4-BE49-F238E27FC236}">
                <a16:creationId xmlns:a16="http://schemas.microsoft.com/office/drawing/2014/main" id="{FBD87473-56AF-0000-58D6-15874CE07104}"/>
              </a:ext>
            </a:extLst>
          </p:cNvPr>
          <p:cNvPicPr>
            <a:picLocks noChangeAspect="1"/>
          </p:cNvPicPr>
          <p:nvPr/>
        </p:nvPicPr>
        <p:blipFill>
          <a:blip r:embed="rId7"/>
          <a:stretch>
            <a:fillRect/>
          </a:stretch>
        </p:blipFill>
        <p:spPr>
          <a:xfrm>
            <a:off x="6476368" y="1475734"/>
            <a:ext cx="5532546" cy="4802601"/>
          </a:xfrm>
          <a:prstGeom prst="rect">
            <a:avLst/>
          </a:prstGeom>
        </p:spPr>
      </p:pic>
      <p:pic>
        <p:nvPicPr>
          <p:cNvPr id="2052" name="Picture 4" descr="Free Green Checkbox Cliparts, Download Free Green Checkbox Cliparts png  images, Free ClipArts on Clipart Library">
            <a:extLst>
              <a:ext uri="{FF2B5EF4-FFF2-40B4-BE49-F238E27FC236}">
                <a16:creationId xmlns:a16="http://schemas.microsoft.com/office/drawing/2014/main" id="{2782F31E-72AF-C69F-E0B0-B4E39A0002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899" y="1555136"/>
            <a:ext cx="381735" cy="3430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Free Green Checkbox Cliparts, Download Free Green Checkbox Cliparts png  images, Free ClipArts on Clipart Library">
            <a:extLst>
              <a:ext uri="{FF2B5EF4-FFF2-40B4-BE49-F238E27FC236}">
                <a16:creationId xmlns:a16="http://schemas.microsoft.com/office/drawing/2014/main" id="{3732D5E6-3B6D-ED60-32C8-0D5C90293E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1669" y="1906152"/>
            <a:ext cx="381735" cy="3430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Free Green Checkbox Cliparts, Download Free Green Checkbox Cliparts png  images, Free ClipArts on Clipart Library">
            <a:extLst>
              <a:ext uri="{FF2B5EF4-FFF2-40B4-BE49-F238E27FC236}">
                <a16:creationId xmlns:a16="http://schemas.microsoft.com/office/drawing/2014/main" id="{39ABC3A8-64AC-6925-0FE8-14C3C18247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439" y="2690284"/>
            <a:ext cx="381735" cy="3430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Free Green Checkbox Cliparts, Download Free Green Checkbox Cliparts png  images, Free ClipArts on Clipart Library">
            <a:extLst>
              <a:ext uri="{FF2B5EF4-FFF2-40B4-BE49-F238E27FC236}">
                <a16:creationId xmlns:a16="http://schemas.microsoft.com/office/drawing/2014/main" id="{135F30B4-B466-0278-3A32-2E76E2D703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1856" y="3533956"/>
            <a:ext cx="381735" cy="3430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Free Green Checkbox Cliparts, Download Free Green Checkbox Cliparts png  images, Free ClipArts on Clipart Library">
            <a:extLst>
              <a:ext uri="{FF2B5EF4-FFF2-40B4-BE49-F238E27FC236}">
                <a16:creationId xmlns:a16="http://schemas.microsoft.com/office/drawing/2014/main" id="{E4E89A5D-D24A-1872-918B-D901C16D7E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126" y="3126882"/>
            <a:ext cx="381735" cy="34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28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74277D3-6984-C544-A197-C71ED6D90E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9928" y="720725"/>
            <a:ext cx="914400" cy="584200"/>
          </a:xfrm>
          <a:prstGeom prst="rect">
            <a:avLst/>
          </a:prstGeom>
        </p:spPr>
      </p:pic>
      <p:sp>
        <p:nvSpPr>
          <p:cNvPr id="4" name="Title 1">
            <a:extLst>
              <a:ext uri="{FF2B5EF4-FFF2-40B4-BE49-F238E27FC236}">
                <a16:creationId xmlns:a16="http://schemas.microsoft.com/office/drawing/2014/main" id="{B212E610-0F93-AF46-979B-3DACE9C04012}"/>
              </a:ext>
            </a:extLst>
          </p:cNvPr>
          <p:cNvSpPr txBox="1">
            <a:spLocks/>
          </p:cNvSpPr>
          <p:nvPr/>
        </p:nvSpPr>
        <p:spPr>
          <a:xfrm>
            <a:off x="1423029" y="2567319"/>
            <a:ext cx="10080626" cy="1107996"/>
          </a:xfrm>
          <a:prstGeom prst="rect">
            <a:avLst/>
          </a:prstGeom>
        </p:spPr>
        <p:txBody>
          <a:bodyPr vert="horz" wrap="square" lIns="0" tIns="0" rIns="0" bIns="0" rtlCol="0" anchor="ctr" anchorCtr="0">
            <a:spAutoFit/>
          </a:bodyPr>
          <a:lstStyle>
            <a:lvl1pPr algn="l" defTabSz="914400" rtl="0" eaLnBrk="1" latinLnBrk="0" hangingPunct="1">
              <a:lnSpc>
                <a:spcPct val="100000"/>
              </a:lnSpc>
              <a:spcBef>
                <a:spcPct val="0"/>
              </a:spcBef>
              <a:buNone/>
              <a:defRPr sz="4800" b="0" i="0" kern="1200" baseline="0">
                <a:solidFill>
                  <a:schemeClr val="bg1"/>
                </a:solidFill>
                <a:latin typeface="Oswald" pitchFamily="2" charset="77"/>
                <a:ea typeface="+mj-ea"/>
                <a:cs typeface="+mj-cs"/>
              </a:defRPr>
            </a:lvl1pPr>
          </a:lstStyle>
          <a:p>
            <a:r>
              <a:rPr lang="en-US" altLang="en-US" sz="7200" dirty="0"/>
              <a:t>DEMO TIME!</a:t>
            </a:r>
            <a:endParaRPr lang="en-US" sz="7200" dirty="0"/>
          </a:p>
        </p:txBody>
      </p:sp>
    </p:spTree>
    <p:extLst>
      <p:ext uri="{BB962C8B-B14F-4D97-AF65-F5344CB8AC3E}">
        <p14:creationId xmlns:p14="http://schemas.microsoft.com/office/powerpoint/2010/main" val="187983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5"/>
          <p:cNvSpPr txBox="1">
            <a:spLocks noGrp="1"/>
          </p:cNvSpPr>
          <p:nvPr>
            <p:ph type="body" idx="1"/>
          </p:nvPr>
        </p:nvSpPr>
        <p:spPr>
          <a:xfrm>
            <a:off x="1302838" y="3352891"/>
            <a:ext cx="10080625" cy="3960812"/>
          </a:xfrm>
          <a:prstGeom prst="rect">
            <a:avLst/>
          </a:prstGeom>
          <a:noFill/>
          <a:ln>
            <a:noFill/>
          </a:ln>
        </p:spPr>
        <p:txBody>
          <a:bodyPr spcFirstLastPara="1" wrap="square" lIns="0" tIns="0" rIns="0" bIns="0" anchor="t" anchorCtr="0">
            <a:normAutofit/>
          </a:bodyPr>
          <a:lstStyle/>
          <a:p>
            <a:pPr marL="0" lvl="0" indent="0" algn="ctr" rtl="0">
              <a:lnSpc>
                <a:spcPct val="150000"/>
              </a:lnSpc>
              <a:spcBef>
                <a:spcPts val="0"/>
              </a:spcBef>
              <a:spcAft>
                <a:spcPts val="0"/>
              </a:spcAft>
              <a:buSzPts val="3600"/>
              <a:buNone/>
            </a:pPr>
            <a:r>
              <a:rPr lang="en-US" sz="3600">
                <a:latin typeface="Roboto"/>
                <a:ea typeface="Roboto"/>
                <a:cs typeface="Roboto"/>
                <a:sym typeface="Roboto"/>
              </a:rPr>
              <a:t>Questions?</a:t>
            </a:r>
            <a:endParaRPr/>
          </a:p>
        </p:txBody>
      </p:sp>
      <p:sp>
        <p:nvSpPr>
          <p:cNvPr id="305" name="Google Shape;305;p25"/>
          <p:cNvSpPr txBox="1">
            <a:spLocks noGrp="1"/>
          </p:cNvSpPr>
          <p:nvPr>
            <p:ph type="title"/>
          </p:nvPr>
        </p:nvSpPr>
        <p:spPr>
          <a:xfrm>
            <a:off x="1302838" y="2321122"/>
            <a:ext cx="10080625" cy="584775"/>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lt1"/>
              </a:buClr>
              <a:buSzPts val="3800"/>
              <a:buFont typeface="Oswald"/>
              <a:buNone/>
            </a:pPr>
            <a:r>
              <a:rPr lang="en-US"/>
              <a:t>Thank you!</a:t>
            </a:r>
            <a:endParaRPr/>
          </a:p>
        </p:txBody>
      </p:sp>
      <p:sp>
        <p:nvSpPr>
          <p:cNvPr id="306" name="Google Shape;306;p25"/>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t>17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
          <p:cNvSpPr txBox="1">
            <a:spLocks noGrp="1"/>
          </p:cNvSpPr>
          <p:nvPr>
            <p:ph type="body" idx="1"/>
          </p:nvPr>
        </p:nvSpPr>
        <p:spPr>
          <a:xfrm>
            <a:off x="1416050" y="2168525"/>
            <a:ext cx="10080625" cy="3960812"/>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800"/>
              </a:spcBef>
              <a:spcAft>
                <a:spcPts val="0"/>
              </a:spcAft>
              <a:buSzPts val="2000"/>
              <a:buChar char="▪"/>
            </a:pPr>
            <a:r>
              <a:rPr lang="en-US" sz="2000" dirty="0"/>
              <a:t>Web Design / UI / WEB-Application Architecture</a:t>
            </a:r>
            <a:endParaRPr dirty="0"/>
          </a:p>
          <a:p>
            <a:pPr marL="228600" lvl="0" indent="-228600" algn="l" rtl="0">
              <a:lnSpc>
                <a:spcPct val="150000"/>
              </a:lnSpc>
              <a:spcBef>
                <a:spcPts val="800"/>
              </a:spcBef>
              <a:spcAft>
                <a:spcPts val="0"/>
              </a:spcAft>
              <a:buSzPts val="2000"/>
              <a:buChar char="▪"/>
            </a:pPr>
            <a:r>
              <a:rPr lang="en-US" sz="2000" dirty="0"/>
              <a:t>UML</a:t>
            </a:r>
            <a:endParaRPr dirty="0"/>
          </a:p>
          <a:p>
            <a:pPr marL="228600" lvl="0" indent="-228600" algn="l" rtl="0">
              <a:lnSpc>
                <a:spcPct val="150000"/>
              </a:lnSpc>
              <a:spcBef>
                <a:spcPts val="800"/>
              </a:spcBef>
              <a:spcAft>
                <a:spcPts val="0"/>
              </a:spcAft>
              <a:buSzPts val="2000"/>
              <a:buChar char="▪"/>
            </a:pPr>
            <a:r>
              <a:rPr lang="en-US" sz="2000" dirty="0"/>
              <a:t>Development tools</a:t>
            </a:r>
            <a:endParaRPr dirty="0"/>
          </a:p>
          <a:p>
            <a:pPr marL="228600" lvl="0" indent="-228600" algn="l" rtl="0">
              <a:lnSpc>
                <a:spcPct val="150000"/>
              </a:lnSpc>
              <a:spcBef>
                <a:spcPts val="800"/>
              </a:spcBef>
              <a:spcAft>
                <a:spcPts val="0"/>
              </a:spcAft>
              <a:buSzPts val="2000"/>
              <a:buChar char="▪"/>
            </a:pPr>
            <a:r>
              <a:rPr lang="en-US" sz="2000" dirty="0"/>
              <a:t>Source Control</a:t>
            </a:r>
            <a:endParaRPr dirty="0"/>
          </a:p>
          <a:p>
            <a:pPr marL="228600" lvl="0" indent="-228600" algn="l" rtl="0">
              <a:lnSpc>
                <a:spcPct val="150000"/>
              </a:lnSpc>
              <a:spcBef>
                <a:spcPts val="800"/>
              </a:spcBef>
              <a:spcAft>
                <a:spcPts val="0"/>
              </a:spcAft>
              <a:buSzPts val="2000"/>
              <a:buChar char="▪"/>
            </a:pPr>
            <a:r>
              <a:rPr lang="en-US" sz="2000" dirty="0"/>
              <a:t>Soft Skills: Methodology and teamwork</a:t>
            </a:r>
            <a:endParaRPr dirty="0"/>
          </a:p>
          <a:p>
            <a:pPr marL="228600" lvl="0" indent="-101600" algn="l" rtl="0">
              <a:lnSpc>
                <a:spcPct val="150000"/>
              </a:lnSpc>
              <a:spcBef>
                <a:spcPts val="800"/>
              </a:spcBef>
              <a:spcAft>
                <a:spcPts val="0"/>
              </a:spcAft>
              <a:buSzPts val="2000"/>
              <a:buNone/>
            </a:pPr>
            <a:endParaRPr sz="2000" dirty="0"/>
          </a:p>
        </p:txBody>
      </p:sp>
      <p:sp>
        <p:nvSpPr>
          <p:cNvPr id="207" name="Google Shape;207;p5"/>
          <p:cNvSpPr txBox="1">
            <a:spLocks noGrp="1"/>
          </p:cNvSpPr>
          <p:nvPr>
            <p:ph type="title"/>
          </p:nvPr>
        </p:nvSpPr>
        <p:spPr>
          <a:xfrm>
            <a:off x="1416050" y="728663"/>
            <a:ext cx="10080625" cy="120032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D181C"/>
              </a:buClr>
              <a:buSzPts val="3800"/>
              <a:buFont typeface="Oswald"/>
              <a:buNone/>
            </a:pPr>
            <a:r>
              <a:rPr lang="en-US"/>
              <a:t>Passed topics</a:t>
            </a:r>
            <a:br>
              <a:rPr lang="en-US" sz="4000">
                <a:solidFill>
                  <a:srgbClr val="3D4649"/>
                </a:solidFill>
                <a:latin typeface="Roboto"/>
                <a:ea typeface="Roboto"/>
                <a:cs typeface="Roboto"/>
                <a:sym typeface="Roboto"/>
              </a:rPr>
            </a:br>
            <a:endParaRPr/>
          </a:p>
        </p:txBody>
      </p:sp>
      <p:sp>
        <p:nvSpPr>
          <p:cNvPr id="208" name="Google Shape;208;p5"/>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
          <p:cNvSpPr txBox="1">
            <a:spLocks noGrp="1"/>
          </p:cNvSpPr>
          <p:nvPr>
            <p:ph type="title"/>
          </p:nvPr>
        </p:nvSpPr>
        <p:spPr>
          <a:xfrm>
            <a:off x="1416049" y="728663"/>
            <a:ext cx="5040314" cy="116955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D181C"/>
              </a:buClr>
              <a:buSzPts val="3800"/>
              <a:buFont typeface="Oswald"/>
              <a:buNone/>
            </a:pPr>
            <a:r>
              <a:rPr lang="en-US"/>
              <a:t>AGENDA</a:t>
            </a:r>
            <a:br>
              <a:rPr lang="en-US"/>
            </a:br>
            <a:r>
              <a:rPr lang="en-US">
                <a:solidFill>
                  <a:srgbClr val="E30613"/>
                </a:solidFill>
              </a:rPr>
              <a:t>—</a:t>
            </a:r>
            <a:endParaRPr>
              <a:solidFill>
                <a:srgbClr val="E30613"/>
              </a:solidFill>
            </a:endParaRPr>
          </a:p>
        </p:txBody>
      </p:sp>
      <p:graphicFrame>
        <p:nvGraphicFramePr>
          <p:cNvPr id="199" name="Google Shape;199;p2"/>
          <p:cNvGraphicFramePr/>
          <p:nvPr>
            <p:extLst>
              <p:ext uri="{D42A27DB-BD31-4B8C-83A1-F6EECF244321}">
                <p14:modId xmlns:p14="http://schemas.microsoft.com/office/powerpoint/2010/main" val="535769122"/>
              </p:ext>
            </p:extLst>
          </p:nvPr>
        </p:nvGraphicFramePr>
        <p:xfrm>
          <a:off x="1416050" y="2168525"/>
          <a:ext cx="5145006" cy="3864630"/>
        </p:xfrm>
        <a:graphic>
          <a:graphicData uri="http://schemas.openxmlformats.org/drawingml/2006/table">
            <a:tbl>
              <a:tblPr firstRow="1" bandRow="1">
                <a:noFill/>
                <a:tableStyleId>{086272EA-D3A0-45E8-BC18-62765C9FCEA4}</a:tableStyleId>
              </a:tblPr>
              <a:tblGrid>
                <a:gridCol w="1423341">
                  <a:extLst>
                    <a:ext uri="{9D8B030D-6E8A-4147-A177-3AD203B41FA5}">
                      <a16:colId xmlns:a16="http://schemas.microsoft.com/office/drawing/2014/main" val="20000"/>
                    </a:ext>
                  </a:extLst>
                </a:gridCol>
                <a:gridCol w="3404153">
                  <a:extLst>
                    <a:ext uri="{9D8B030D-6E8A-4147-A177-3AD203B41FA5}">
                      <a16:colId xmlns:a16="http://schemas.microsoft.com/office/drawing/2014/main" val="20001"/>
                    </a:ext>
                  </a:extLst>
                </a:gridCol>
                <a:gridCol w="317512">
                  <a:extLst>
                    <a:ext uri="{9D8B030D-6E8A-4147-A177-3AD203B41FA5}">
                      <a16:colId xmlns:a16="http://schemas.microsoft.com/office/drawing/2014/main" val="20002"/>
                    </a:ext>
                  </a:extLst>
                </a:gridCol>
              </a:tblGrid>
              <a:tr h="644105">
                <a:tc>
                  <a:txBody>
                    <a:bodyPr/>
                    <a:lstStyle/>
                    <a:p>
                      <a:pPr marL="0" marR="0" lvl="0" indent="0" algn="l" rtl="0">
                        <a:lnSpc>
                          <a:spcPct val="100000"/>
                        </a:lnSpc>
                        <a:spcBef>
                          <a:spcPts val="0"/>
                        </a:spcBef>
                        <a:spcAft>
                          <a:spcPts val="0"/>
                        </a:spcAft>
                        <a:buClr>
                          <a:srgbClr val="3D4649"/>
                        </a:buClr>
                        <a:buSzPts val="1300"/>
                        <a:buFont typeface="Roboto"/>
                        <a:buNone/>
                      </a:pPr>
                      <a:r>
                        <a:rPr lang="en-US" sz="1400" b="0" i="0" u="none" strike="noStrike" cap="none" dirty="0">
                          <a:solidFill>
                            <a:srgbClr val="3D4649"/>
                          </a:solidFill>
                          <a:latin typeface="Roboto"/>
                          <a:ea typeface="Roboto"/>
                          <a:cs typeface="Roboto"/>
                          <a:sym typeface="Roboto"/>
                        </a:rPr>
                        <a:t>Practical skills </a:t>
                      </a:r>
                    </a:p>
                  </a:txBody>
                  <a:tcPr marL="0" marR="0" marT="72000" marB="72000" anchor="ct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3D4649"/>
                          </a:solidFill>
                          <a:latin typeface="Roboto"/>
                          <a:ea typeface="Roboto"/>
                          <a:cs typeface="Roboto"/>
                          <a:sym typeface="Roboto"/>
                        </a:rPr>
                        <a:t>. . . . . . . . . . . . . . . . . . . . . . . . . . . . . . . . . . . . . . </a:t>
                      </a:r>
                      <a:endParaRPr sz="1400" u="none" strike="noStrike" cap="none" dirty="0"/>
                    </a:p>
                  </a:txBody>
                  <a:tcPr marL="0" marR="0" marT="72000" marB="72000" anchor="ctr"/>
                </a:tc>
                <a:tc>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a:solidFill>
                            <a:srgbClr val="3D4649"/>
                          </a:solidFill>
                          <a:latin typeface="Roboto"/>
                          <a:ea typeface="Roboto"/>
                          <a:cs typeface="Roboto"/>
                          <a:sym typeface="Roboto"/>
                        </a:rPr>
                        <a:t>03</a:t>
                      </a:r>
                      <a:endParaRPr sz="1400" u="none" strike="noStrike" cap="none"/>
                    </a:p>
                  </a:txBody>
                  <a:tcPr marL="0" marR="0" marT="72000" marB="72000" anchor="ctr"/>
                </a:tc>
                <a:extLst>
                  <a:ext uri="{0D108BD9-81ED-4DB2-BD59-A6C34878D82A}">
                    <a16:rowId xmlns:a16="http://schemas.microsoft.com/office/drawing/2014/main" val="10000"/>
                  </a:ext>
                </a:extLst>
              </a:tr>
              <a:tr h="644105">
                <a:tc>
                  <a:txBody>
                    <a:bodyPr/>
                    <a:lstStyle/>
                    <a:p>
                      <a:pPr marL="0" marR="0" lvl="0" indent="0" algn="l" rtl="0">
                        <a:lnSpc>
                          <a:spcPct val="100000"/>
                        </a:lnSpc>
                        <a:spcBef>
                          <a:spcPts val="0"/>
                        </a:spcBef>
                        <a:spcAft>
                          <a:spcPts val="0"/>
                        </a:spcAft>
                        <a:buClr>
                          <a:srgbClr val="3D4649"/>
                        </a:buClr>
                        <a:buSzPts val="1300"/>
                        <a:buFont typeface="Roboto"/>
                        <a:buNone/>
                      </a:pPr>
                      <a:r>
                        <a:rPr lang="en-US" sz="1400" b="0" i="0" u="none" strike="noStrike" cap="none" dirty="0">
                          <a:solidFill>
                            <a:srgbClr val="3D4649"/>
                          </a:solidFill>
                          <a:latin typeface="Roboto"/>
                          <a:ea typeface="Roboto"/>
                          <a:cs typeface="Roboto"/>
                          <a:sym typeface="Roboto"/>
                        </a:rPr>
                        <a:t>Demo Time</a:t>
                      </a:r>
                    </a:p>
                  </a:txBody>
                  <a:tcPr marL="0" marR="0" marT="72000" marB="72000" anchor="ct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3D4649"/>
                          </a:solidFill>
                          <a:latin typeface="Roboto"/>
                          <a:ea typeface="Roboto"/>
                          <a:cs typeface="Roboto"/>
                          <a:sym typeface="Roboto"/>
                        </a:rPr>
                        <a:t>. . . . . . . . . . . . . . . . . . . . . . . . . . . . . . . . . . . . . . </a:t>
                      </a:r>
                      <a:endParaRPr sz="1400" u="none" strike="noStrike" cap="none" dirty="0"/>
                    </a:p>
                  </a:txBody>
                  <a:tcPr marL="0" marR="0" marT="72000" marB="72000" anchor="ctr"/>
                </a:tc>
                <a:tc>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dirty="0">
                          <a:solidFill>
                            <a:srgbClr val="3D4649"/>
                          </a:solidFill>
                          <a:latin typeface="Roboto"/>
                          <a:ea typeface="Roboto"/>
                          <a:cs typeface="Roboto"/>
                          <a:sym typeface="Roboto"/>
                        </a:rPr>
                        <a:t>12</a:t>
                      </a:r>
                      <a:endParaRPr sz="1400" u="none" strike="noStrike" cap="none" dirty="0"/>
                    </a:p>
                  </a:txBody>
                  <a:tcPr marL="0" marR="0" marT="72000" marB="72000" anchor="ctr"/>
                </a:tc>
                <a:extLst>
                  <a:ext uri="{0D108BD9-81ED-4DB2-BD59-A6C34878D82A}">
                    <a16:rowId xmlns:a16="http://schemas.microsoft.com/office/drawing/2014/main" val="10001"/>
                  </a:ext>
                </a:extLst>
              </a:tr>
              <a:tr h="644105">
                <a:tc>
                  <a:txBody>
                    <a:bodyPr/>
                    <a:lstStyle/>
                    <a:p>
                      <a:pPr marL="0" marR="0" lvl="0" indent="0" algn="l" rtl="0">
                        <a:lnSpc>
                          <a:spcPct val="100000"/>
                        </a:lnSpc>
                        <a:spcBef>
                          <a:spcPts val="0"/>
                        </a:spcBef>
                        <a:spcAft>
                          <a:spcPts val="0"/>
                        </a:spcAft>
                        <a:buClr>
                          <a:srgbClr val="3D4649"/>
                        </a:buClr>
                        <a:buSzPts val="1300"/>
                        <a:buFont typeface="Roboto"/>
                        <a:buNone/>
                      </a:pPr>
                      <a:endParaRPr sz="1400" u="none" strike="noStrike" cap="none" dirty="0"/>
                    </a:p>
                  </a:txBody>
                  <a:tcPr marL="0" marR="0" marT="72000" marB="72000" anchor="ctr"/>
                </a:tc>
                <a:tc>
                  <a:txBody>
                    <a:bodyPr/>
                    <a:lstStyle/>
                    <a:p>
                      <a:pPr marL="0" marR="0" lvl="0" indent="0" algn="l" rtl="0">
                        <a:lnSpc>
                          <a:spcPct val="100000"/>
                        </a:lnSpc>
                        <a:spcBef>
                          <a:spcPts val="0"/>
                        </a:spcBef>
                        <a:spcAft>
                          <a:spcPts val="0"/>
                        </a:spcAft>
                        <a:buClr>
                          <a:srgbClr val="000000"/>
                        </a:buClr>
                        <a:buSzPts val="1300"/>
                        <a:buFont typeface="Arial"/>
                        <a:buNone/>
                      </a:pPr>
                      <a:endParaRPr sz="1400" u="none" strike="noStrike" cap="none" dirty="0"/>
                    </a:p>
                  </a:txBody>
                  <a:tcPr marL="0" marR="0" marT="72000" marB="72000" anchor="ctr"/>
                </a:tc>
                <a:tc>
                  <a:txBody>
                    <a:bodyPr/>
                    <a:lstStyle/>
                    <a:p>
                      <a:pPr marL="0" marR="0" lvl="0" indent="0" algn="r" rtl="0">
                        <a:lnSpc>
                          <a:spcPct val="100000"/>
                        </a:lnSpc>
                        <a:spcBef>
                          <a:spcPts val="0"/>
                        </a:spcBef>
                        <a:spcAft>
                          <a:spcPts val="0"/>
                        </a:spcAft>
                        <a:buClr>
                          <a:srgbClr val="000000"/>
                        </a:buClr>
                        <a:buSzPts val="1300"/>
                        <a:buFont typeface="Arial"/>
                        <a:buNone/>
                      </a:pPr>
                      <a:endParaRPr sz="1400" u="none" strike="noStrike" cap="none" dirty="0"/>
                    </a:p>
                  </a:txBody>
                  <a:tcPr marL="0" marR="0" marT="72000" marB="72000" anchor="ctr"/>
                </a:tc>
                <a:extLst>
                  <a:ext uri="{0D108BD9-81ED-4DB2-BD59-A6C34878D82A}">
                    <a16:rowId xmlns:a16="http://schemas.microsoft.com/office/drawing/2014/main" val="10002"/>
                  </a:ext>
                </a:extLst>
              </a:tr>
              <a:tr h="644105">
                <a:tc>
                  <a:txBody>
                    <a:bodyPr/>
                    <a:lstStyle/>
                    <a:p>
                      <a:pPr marL="0" marR="0" lvl="0" indent="0" algn="l" rtl="0">
                        <a:lnSpc>
                          <a:spcPct val="100000"/>
                        </a:lnSpc>
                        <a:spcBef>
                          <a:spcPts val="0"/>
                        </a:spcBef>
                        <a:spcAft>
                          <a:spcPts val="0"/>
                        </a:spcAft>
                        <a:buClr>
                          <a:srgbClr val="3D4649"/>
                        </a:buClr>
                        <a:buSzPts val="1300"/>
                        <a:buFont typeface="Roboto"/>
                        <a:buNone/>
                      </a:pPr>
                      <a:endParaRPr sz="1400" u="none" strike="noStrike" cap="none"/>
                    </a:p>
                  </a:txBody>
                  <a:tcPr marL="0" marR="0" marT="72000" marB="72000"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0" marR="0" marT="72000" marB="72000" anchor="ctr"/>
                </a:tc>
                <a:tc>
                  <a:txBody>
                    <a:bodyPr/>
                    <a:lstStyle/>
                    <a:p>
                      <a:pPr marL="0" marR="0" lvl="0" indent="0" algn="r" rtl="0">
                        <a:lnSpc>
                          <a:spcPct val="100000"/>
                        </a:lnSpc>
                        <a:spcBef>
                          <a:spcPts val="0"/>
                        </a:spcBef>
                        <a:spcAft>
                          <a:spcPts val="0"/>
                        </a:spcAft>
                        <a:buClr>
                          <a:srgbClr val="000000"/>
                        </a:buClr>
                        <a:buSzPts val="1400"/>
                        <a:buFont typeface="Arial"/>
                        <a:buNone/>
                      </a:pPr>
                      <a:endParaRPr sz="1400" u="none" strike="noStrike" cap="none"/>
                    </a:p>
                  </a:txBody>
                  <a:tcPr marL="0" marR="0" marT="72000" marB="72000" anchor="ctr"/>
                </a:tc>
                <a:extLst>
                  <a:ext uri="{0D108BD9-81ED-4DB2-BD59-A6C34878D82A}">
                    <a16:rowId xmlns:a16="http://schemas.microsoft.com/office/drawing/2014/main" val="10003"/>
                  </a:ext>
                </a:extLst>
              </a:tr>
              <a:tr h="644105">
                <a:tc>
                  <a:txBody>
                    <a:bodyPr/>
                    <a:lstStyle/>
                    <a:p>
                      <a:pPr marL="0" marR="0" lvl="0" indent="0" algn="l" rtl="0">
                        <a:lnSpc>
                          <a:spcPct val="100000"/>
                        </a:lnSpc>
                        <a:spcBef>
                          <a:spcPts val="0"/>
                        </a:spcBef>
                        <a:spcAft>
                          <a:spcPts val="0"/>
                        </a:spcAft>
                        <a:buClr>
                          <a:srgbClr val="3D4649"/>
                        </a:buClr>
                        <a:buSzPts val="1300"/>
                        <a:buFont typeface="Roboto"/>
                        <a:buNone/>
                      </a:pPr>
                      <a:endParaRPr sz="1400" u="none" strike="noStrike" cap="none"/>
                    </a:p>
                  </a:txBody>
                  <a:tcPr marL="0" marR="0" marT="72000" marB="72000"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0" marR="0" marT="72000" marB="72000" anchor="ctr"/>
                </a:tc>
                <a:tc>
                  <a:txBody>
                    <a:bodyPr/>
                    <a:lstStyle/>
                    <a:p>
                      <a:pPr marL="0" marR="0" lvl="0" indent="0" algn="r" rtl="0">
                        <a:lnSpc>
                          <a:spcPct val="100000"/>
                        </a:lnSpc>
                        <a:spcBef>
                          <a:spcPts val="0"/>
                        </a:spcBef>
                        <a:spcAft>
                          <a:spcPts val="0"/>
                        </a:spcAft>
                        <a:buClr>
                          <a:srgbClr val="000000"/>
                        </a:buClr>
                        <a:buSzPts val="1400"/>
                        <a:buFont typeface="Arial"/>
                        <a:buNone/>
                      </a:pPr>
                      <a:endParaRPr sz="1400" u="none" strike="noStrike" cap="none"/>
                    </a:p>
                  </a:txBody>
                  <a:tcPr marL="0" marR="0" marT="72000" marB="72000" anchor="ctr"/>
                </a:tc>
                <a:extLst>
                  <a:ext uri="{0D108BD9-81ED-4DB2-BD59-A6C34878D82A}">
                    <a16:rowId xmlns:a16="http://schemas.microsoft.com/office/drawing/2014/main" val="10004"/>
                  </a:ext>
                </a:extLst>
              </a:tr>
              <a:tr h="644105">
                <a:tc>
                  <a:txBody>
                    <a:bodyPr/>
                    <a:lstStyle/>
                    <a:p>
                      <a:pPr marL="0" marR="0" lvl="0" indent="0" algn="l" rtl="0">
                        <a:lnSpc>
                          <a:spcPct val="100000"/>
                        </a:lnSpc>
                        <a:spcBef>
                          <a:spcPts val="0"/>
                        </a:spcBef>
                        <a:spcAft>
                          <a:spcPts val="0"/>
                        </a:spcAft>
                        <a:buClr>
                          <a:srgbClr val="3D4649"/>
                        </a:buClr>
                        <a:buSzPts val="1300"/>
                        <a:buFont typeface="Roboto"/>
                        <a:buNone/>
                      </a:pPr>
                      <a:endParaRPr sz="1400" u="none" strike="noStrike" cap="none"/>
                    </a:p>
                  </a:txBody>
                  <a:tcPr marL="0" marR="0" marT="72000" marB="72000"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0" marR="0" marT="72000" marB="72000" anchor="ctr"/>
                </a:tc>
                <a:tc>
                  <a:txBody>
                    <a:bodyPr/>
                    <a:lstStyle/>
                    <a:p>
                      <a:pPr marL="0" marR="0" lvl="0" indent="0" algn="r" rtl="0">
                        <a:lnSpc>
                          <a:spcPct val="100000"/>
                        </a:lnSpc>
                        <a:spcBef>
                          <a:spcPts val="0"/>
                        </a:spcBef>
                        <a:spcAft>
                          <a:spcPts val="0"/>
                        </a:spcAft>
                        <a:buClr>
                          <a:srgbClr val="000000"/>
                        </a:buClr>
                        <a:buSzPts val="1400"/>
                        <a:buFont typeface="Arial"/>
                        <a:buNone/>
                      </a:pPr>
                      <a:endParaRPr sz="1400" u="none" strike="noStrike" cap="none" dirty="0"/>
                    </a:p>
                  </a:txBody>
                  <a:tcPr marL="0" marR="0" marT="72000" marB="72000" anchor="ctr"/>
                </a:tc>
                <a:extLst>
                  <a:ext uri="{0D108BD9-81ED-4DB2-BD59-A6C34878D82A}">
                    <a16:rowId xmlns:a16="http://schemas.microsoft.com/office/drawing/2014/main" val="10005"/>
                  </a:ext>
                </a:extLst>
              </a:tr>
            </a:tbl>
          </a:graphicData>
        </a:graphic>
      </p:graphicFrame>
      <p:pic>
        <p:nvPicPr>
          <p:cNvPr id="200" name="Google Shape;200;p2"/>
          <p:cNvPicPr preferRelativeResize="0">
            <a:picLocks noGrp="1"/>
          </p:cNvPicPr>
          <p:nvPr>
            <p:ph type="pic" idx="2"/>
          </p:nvPr>
        </p:nvPicPr>
        <p:blipFill rotWithShape="1">
          <a:blip r:embed="rId3">
            <a:alphaModFix/>
          </a:blip>
          <a:srcRect/>
          <a:stretch/>
        </p:blipFill>
        <p:spPr>
          <a:xfrm>
            <a:off x="7535863" y="6983"/>
            <a:ext cx="4656137" cy="6844033"/>
          </a:xfrm>
          <a:prstGeom prst="rect">
            <a:avLst/>
          </a:prstGeom>
          <a:noFill/>
          <a:ln>
            <a:noFill/>
          </a:ln>
        </p:spPr>
      </p:pic>
      <p:sp>
        <p:nvSpPr>
          <p:cNvPr id="201" name="Google Shape;201;p2"/>
          <p:cNvSpPr txBox="1">
            <a:spLocks noGrp="1"/>
          </p:cNvSpPr>
          <p:nvPr>
            <p:ph type="sldNum" idx="12"/>
          </p:nvPr>
        </p:nvSpPr>
        <p:spPr>
          <a:xfrm>
            <a:off x="0" y="0"/>
            <a:ext cx="694800" cy="694800"/>
          </a:xfrm>
          <a:prstGeom prst="rect">
            <a:avLst/>
          </a:prstGeom>
          <a:solidFill>
            <a:srgbClr val="E30613"/>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1416049" y="3059668"/>
            <a:ext cx="10080626" cy="738664"/>
          </a:xfrm>
          <a:prstGeom prst="rect">
            <a:avLst/>
          </a:prstGeom>
          <a:noFill/>
          <a:ln>
            <a:noFill/>
          </a:ln>
        </p:spPr>
        <p:txBody>
          <a:bodyPr spcFirstLastPara="1" wrap="square" lIns="0" tIns="0" rIns="0" bIns="0" anchor="ctr" anchorCtr="0">
            <a:spAutoFit/>
          </a:bodyPr>
          <a:lstStyle/>
          <a:p>
            <a:pPr marL="0" lvl="0" indent="0" algn="ctr" rtl="0">
              <a:lnSpc>
                <a:spcPct val="100000"/>
              </a:lnSpc>
              <a:spcBef>
                <a:spcPts val="0"/>
              </a:spcBef>
              <a:spcAft>
                <a:spcPts val="0"/>
              </a:spcAft>
              <a:buSzPts val="4800"/>
              <a:buNone/>
            </a:pPr>
            <a:r>
              <a:rPr lang="en-US"/>
              <a:t>Practical skills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55"/>
          <p:cNvSpPr txBox="1">
            <a:spLocks noGrp="1"/>
          </p:cNvSpPr>
          <p:nvPr>
            <p:ph type="title"/>
          </p:nvPr>
        </p:nvSpPr>
        <p:spPr>
          <a:xfrm>
            <a:off x="1416049" y="728663"/>
            <a:ext cx="5040314" cy="1354217"/>
          </a:xfrm>
        </p:spPr>
        <p:txBody>
          <a:bodyPr spcFirstLastPara="1" wrap="square" lIns="0" tIns="0" rIns="0" bIns="0" anchor="t" anchorCtr="0">
            <a:normAutofit/>
          </a:bodyPr>
          <a:lstStyle/>
          <a:p>
            <a:pPr marL="0" lvl="0" indent="0" rtl="0">
              <a:spcBef>
                <a:spcPts val="0"/>
              </a:spcBef>
              <a:spcAft>
                <a:spcPts val="0"/>
              </a:spcAft>
              <a:buClr>
                <a:srgbClr val="0D181C"/>
              </a:buClr>
              <a:buSzPts val="3800"/>
              <a:buFont typeface="Oswald"/>
              <a:buNone/>
            </a:pPr>
            <a:r>
              <a:rPr lang="en-US" dirty="0"/>
              <a:t>Goals</a:t>
            </a:r>
          </a:p>
        </p:txBody>
      </p:sp>
      <p:sp>
        <p:nvSpPr>
          <p:cNvPr id="224" name="Text Placeholder 3">
            <a:extLst>
              <a:ext uri="{FF2B5EF4-FFF2-40B4-BE49-F238E27FC236}">
                <a16:creationId xmlns:a16="http://schemas.microsoft.com/office/drawing/2014/main" id="{3E4DFA83-988D-E509-FAE3-FF16CCA5E6E8}"/>
              </a:ext>
            </a:extLst>
          </p:cNvPr>
          <p:cNvSpPr>
            <a:spLocks noGrp="1"/>
          </p:cNvSpPr>
          <p:nvPr>
            <p:ph type="body" idx="1"/>
          </p:nvPr>
        </p:nvSpPr>
        <p:spPr>
          <a:xfrm>
            <a:off x="1416049" y="1968577"/>
            <a:ext cx="10353067" cy="2546863"/>
          </a:xfrm>
        </p:spPr>
        <p:txBody>
          <a:bodyPr>
            <a:normAutofit/>
          </a:bodyPr>
          <a:lstStyle/>
          <a:p>
            <a:r>
              <a:rPr lang="en-US" sz="1800" dirty="0"/>
              <a:t>Understanding the software development cycle and Agile methodologies</a:t>
            </a:r>
          </a:p>
          <a:p>
            <a:r>
              <a:rPr lang="en-US" sz="1800" dirty="0"/>
              <a:t>Improve our knowledge and </a:t>
            </a:r>
            <a:r>
              <a:rPr lang="en-US" sz="1800" dirty="0" err="1"/>
              <a:t>hardskills</a:t>
            </a:r>
            <a:endParaRPr lang="en-US" sz="1800" dirty="0"/>
          </a:p>
          <a:p>
            <a:r>
              <a:rPr lang="en-US" sz="1800" dirty="0"/>
              <a:t>Practice work in team </a:t>
            </a:r>
          </a:p>
          <a:p>
            <a:r>
              <a:rPr lang="en-US" sz="1800" dirty="0"/>
              <a:t>Get experience working with a real project</a:t>
            </a:r>
          </a:p>
        </p:txBody>
      </p:sp>
      <p:sp>
        <p:nvSpPr>
          <p:cNvPr id="218" name="Google Shape;218;p55"/>
          <p:cNvSpPr txBox="1">
            <a:spLocks noGrp="1"/>
          </p:cNvSpPr>
          <p:nvPr>
            <p:ph type="sldNum" idx="12"/>
          </p:nvPr>
        </p:nvSpPr>
        <p:spPr>
          <a:xfrm>
            <a:off x="0" y="0"/>
            <a:ext cx="694800" cy="694800"/>
          </a:xfrm>
        </p:spPr>
        <p:txBody>
          <a:bodyPr spcFirstLastPara="1" wrap="square" lIns="91425" tIns="45700" rIns="91425" bIns="45700" anchor="ctr" anchorCtr="0">
            <a:normAutofit/>
          </a:bodyPr>
          <a:lstStyle/>
          <a:p>
            <a:pPr marL="0" lvl="0" indent="0" rtl="0">
              <a:spcBef>
                <a:spcPts val="0"/>
              </a:spcBef>
              <a:spcAft>
                <a:spcPts val="600"/>
              </a:spcAft>
              <a:buSzPts val="1300"/>
              <a:buNone/>
            </a:pPr>
            <a:fld id="{00000000-1234-1234-1234-123412341234}" type="slidenum">
              <a:rPr lang="en-US"/>
              <a:pPr marL="0" lvl="0" indent="0" rtl="0">
                <a:spcBef>
                  <a:spcPts val="0"/>
                </a:spcBef>
                <a:spcAft>
                  <a:spcPts val="600"/>
                </a:spcAft>
                <a:buSzPts val="1300"/>
                <a:buNone/>
              </a:pPr>
              <a:t>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55"/>
          <p:cNvSpPr txBox="1">
            <a:spLocks noGrp="1"/>
          </p:cNvSpPr>
          <p:nvPr>
            <p:ph type="title"/>
          </p:nvPr>
        </p:nvSpPr>
        <p:spPr>
          <a:xfrm>
            <a:off x="1416049" y="728663"/>
            <a:ext cx="5040314" cy="1354217"/>
          </a:xfrm>
        </p:spPr>
        <p:txBody>
          <a:bodyPr spcFirstLastPara="1" wrap="square" lIns="0" tIns="0" rIns="0" bIns="0" anchor="t" anchorCtr="0">
            <a:normAutofit fontScale="90000"/>
          </a:bodyPr>
          <a:lstStyle/>
          <a:p>
            <a:pPr marL="0" lvl="0" indent="0" rtl="0">
              <a:lnSpc>
                <a:spcPct val="90000"/>
              </a:lnSpc>
              <a:spcBef>
                <a:spcPts val="0"/>
              </a:spcBef>
              <a:spcAft>
                <a:spcPts val="0"/>
              </a:spcAft>
              <a:buClr>
                <a:srgbClr val="0D181C"/>
              </a:buClr>
              <a:buSzPts val="3800"/>
              <a:buFont typeface="Oswald"/>
              <a:buNone/>
            </a:pPr>
            <a:r>
              <a:rPr lang="en-US" sz="3600" dirty="0"/>
              <a:t>Product Vision </a:t>
            </a:r>
            <a:br>
              <a:rPr lang="en-US" sz="3200" dirty="0"/>
            </a:br>
            <a:br>
              <a:rPr lang="en-US" sz="3200" dirty="0"/>
            </a:br>
            <a:endParaRPr lang="en-US" sz="3200" dirty="0"/>
          </a:p>
        </p:txBody>
      </p:sp>
      <p:sp>
        <p:nvSpPr>
          <p:cNvPr id="226" name="Text Placeholder 3">
            <a:extLst>
              <a:ext uri="{FF2B5EF4-FFF2-40B4-BE49-F238E27FC236}">
                <a16:creationId xmlns:a16="http://schemas.microsoft.com/office/drawing/2014/main" id="{6B6B4690-FADC-4C06-CBDA-B1CE6315AB3C}"/>
              </a:ext>
            </a:extLst>
          </p:cNvPr>
          <p:cNvSpPr>
            <a:spLocks noGrp="1"/>
          </p:cNvSpPr>
          <p:nvPr>
            <p:ph type="body" idx="1"/>
          </p:nvPr>
        </p:nvSpPr>
        <p:spPr>
          <a:xfrm>
            <a:off x="1416049" y="1448593"/>
            <a:ext cx="10576081" cy="5018195"/>
          </a:xfrm>
        </p:spPr>
        <p:txBody>
          <a:bodyPr/>
          <a:lstStyle/>
          <a:p>
            <a:pPr marL="146050" indent="0">
              <a:buNone/>
            </a:pPr>
            <a:r>
              <a:rPr lang="en-US" sz="2400" dirty="0">
                <a:latin typeface="Oswald" panose="00000500000000000000" pitchFamily="2" charset="0"/>
              </a:rPr>
              <a:t>Vision</a:t>
            </a:r>
          </a:p>
          <a:p>
            <a:r>
              <a:rPr lang="en-US" sz="1400" dirty="0"/>
              <a:t>In our difficult time there are many people all over Ukraine who need help or who would like to help. That’s why we decided to create a project which is aimed to help these people to find each other and help them to communicate more easily and conveniently. People, who need help, will be able to create an advert and some other person who is able and willing to help can easily and conveniently contact that person.</a:t>
            </a:r>
            <a:endParaRPr lang="ru-RU" dirty="0"/>
          </a:p>
          <a:p>
            <a:pPr marL="146050" indent="0">
              <a:buNone/>
            </a:pPr>
            <a:r>
              <a:rPr lang="en-US" sz="2400" dirty="0">
                <a:latin typeface="Oswald" panose="00000500000000000000" pitchFamily="2" charset="0"/>
              </a:rPr>
              <a:t>Target Group</a:t>
            </a:r>
          </a:p>
          <a:p>
            <a:r>
              <a:rPr lang="en-US" sz="1400" dirty="0"/>
              <a:t>Any person who is in a difficult life situation and who is looking for help is our target group.</a:t>
            </a:r>
          </a:p>
          <a:p>
            <a:r>
              <a:rPr lang="en-US" sz="1400" dirty="0"/>
              <a:t>Any person who feels that they can help and has the desire and ability to help their fellow compatriots</a:t>
            </a:r>
          </a:p>
          <a:p>
            <a:pPr marL="146050" indent="0">
              <a:buNone/>
            </a:pPr>
            <a:r>
              <a:rPr lang="en-US" sz="2400" dirty="0">
                <a:solidFill>
                  <a:srgbClr val="3D4649"/>
                </a:solidFill>
                <a:latin typeface="Oswald" panose="00000500000000000000" pitchFamily="2" charset="0"/>
                <a:ea typeface="Roboto"/>
                <a:cs typeface="Roboto"/>
                <a:sym typeface="Roboto"/>
              </a:rPr>
              <a:t>Business Goals</a:t>
            </a:r>
          </a:p>
          <a:p>
            <a:r>
              <a:rPr lang="en-US" sz="1400" dirty="0"/>
              <a:t>Create a platform that will facilitate communication and help connect all Ukrainians who are in a difficult situation and need help with people who would like to help </a:t>
            </a:r>
          </a:p>
          <a:p>
            <a:pPr marL="146050" indent="0">
              <a:buNone/>
            </a:pPr>
            <a:endParaRPr lang="en-US" sz="1400" dirty="0">
              <a:solidFill>
                <a:srgbClr val="3D4649"/>
              </a:solidFill>
              <a:latin typeface="Oswald" panose="00000500000000000000" pitchFamily="2" charset="0"/>
              <a:ea typeface="Roboto"/>
              <a:cs typeface="Roboto"/>
              <a:sym typeface="Roboto"/>
            </a:endParaRPr>
          </a:p>
          <a:p>
            <a:pPr marL="146050" indent="0">
              <a:buNone/>
            </a:pPr>
            <a:endParaRPr lang="en-US" dirty="0"/>
          </a:p>
          <a:p>
            <a:pPr marL="146050" indent="0">
              <a:buNone/>
            </a:pPr>
            <a:endParaRPr lang="en-US" dirty="0"/>
          </a:p>
        </p:txBody>
      </p:sp>
      <p:sp>
        <p:nvSpPr>
          <p:cNvPr id="218" name="Google Shape;218;p55"/>
          <p:cNvSpPr txBox="1">
            <a:spLocks noGrp="1"/>
          </p:cNvSpPr>
          <p:nvPr>
            <p:ph type="sldNum" idx="12"/>
          </p:nvPr>
        </p:nvSpPr>
        <p:spPr>
          <a:xfrm>
            <a:off x="0" y="0"/>
            <a:ext cx="694800" cy="694800"/>
          </a:xfrm>
        </p:spPr>
        <p:txBody>
          <a:bodyPr spcFirstLastPara="1" wrap="square" lIns="91425" tIns="45700" rIns="91425" bIns="45700" anchor="ctr" anchorCtr="0">
            <a:normAutofit/>
          </a:bodyPr>
          <a:lstStyle/>
          <a:p>
            <a:pPr marL="0" lvl="0" indent="0" rtl="0">
              <a:spcBef>
                <a:spcPts val="0"/>
              </a:spcBef>
              <a:spcAft>
                <a:spcPts val="600"/>
              </a:spcAft>
              <a:buSzPts val="1300"/>
              <a:buNone/>
            </a:pPr>
            <a:fld id="{00000000-1234-1234-1234-123412341234}" type="slidenum">
              <a:rPr lang="en-US" smtClean="0"/>
              <a:pPr marL="0" lvl="0" indent="0" rtl="0">
                <a:spcBef>
                  <a:spcPts val="0"/>
                </a:spcBef>
                <a:spcAft>
                  <a:spcPts val="600"/>
                </a:spcAft>
                <a:buSzPts val="1300"/>
                <a:buNone/>
              </a:pPr>
              <a:t>6</a:t>
            </a:fld>
            <a:endParaRPr lang="en-US"/>
          </a:p>
        </p:txBody>
      </p:sp>
    </p:spTree>
    <p:extLst>
      <p:ext uri="{BB962C8B-B14F-4D97-AF65-F5344CB8AC3E}">
        <p14:creationId xmlns:p14="http://schemas.microsoft.com/office/powerpoint/2010/main" val="351033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55"/>
          <p:cNvSpPr txBox="1">
            <a:spLocks noGrp="1"/>
          </p:cNvSpPr>
          <p:nvPr>
            <p:ph type="title"/>
          </p:nvPr>
        </p:nvSpPr>
        <p:spPr>
          <a:xfrm>
            <a:off x="1416049" y="728663"/>
            <a:ext cx="5040314" cy="1354217"/>
          </a:xfrm>
        </p:spPr>
        <p:txBody>
          <a:bodyPr spcFirstLastPara="1" wrap="square" lIns="0" tIns="0" rIns="0" bIns="0" anchor="t" anchorCtr="0">
            <a:noAutofit/>
          </a:bodyPr>
          <a:lstStyle/>
          <a:p>
            <a:pPr marL="0" lvl="0" indent="0" rtl="0">
              <a:lnSpc>
                <a:spcPct val="90000"/>
              </a:lnSpc>
              <a:spcBef>
                <a:spcPts val="0"/>
              </a:spcBef>
              <a:spcAft>
                <a:spcPts val="0"/>
              </a:spcAft>
              <a:buClr>
                <a:srgbClr val="0D181C"/>
              </a:buClr>
              <a:buSzPts val="3800"/>
              <a:buFont typeface="Oswald"/>
              <a:buNone/>
            </a:pPr>
            <a:r>
              <a:rPr lang="en-US" sz="3600" dirty="0"/>
              <a:t>Functionality Diagram</a:t>
            </a:r>
          </a:p>
        </p:txBody>
      </p:sp>
      <p:sp>
        <p:nvSpPr>
          <p:cNvPr id="218" name="Google Shape;218;p55"/>
          <p:cNvSpPr txBox="1">
            <a:spLocks noGrp="1"/>
          </p:cNvSpPr>
          <p:nvPr>
            <p:ph type="sldNum" idx="12"/>
          </p:nvPr>
        </p:nvSpPr>
        <p:spPr>
          <a:xfrm>
            <a:off x="0" y="0"/>
            <a:ext cx="694800" cy="694800"/>
          </a:xfrm>
        </p:spPr>
        <p:txBody>
          <a:bodyPr spcFirstLastPara="1" wrap="square" lIns="91425" tIns="45700" rIns="91425" bIns="45700" anchor="ctr" anchorCtr="0">
            <a:normAutofit/>
          </a:bodyPr>
          <a:lstStyle/>
          <a:p>
            <a:pPr marL="0" lvl="0" indent="0" rtl="0">
              <a:spcBef>
                <a:spcPts val="0"/>
              </a:spcBef>
              <a:spcAft>
                <a:spcPts val="600"/>
              </a:spcAft>
              <a:buSzPts val="1300"/>
              <a:buNone/>
            </a:pPr>
            <a:fld id="{00000000-1234-1234-1234-123412341234}" type="slidenum">
              <a:rPr lang="en-US" smtClean="0"/>
              <a:pPr marL="0" lvl="0" indent="0" rtl="0">
                <a:spcBef>
                  <a:spcPts val="0"/>
                </a:spcBef>
                <a:spcAft>
                  <a:spcPts val="600"/>
                </a:spcAft>
                <a:buSzPts val="1300"/>
                <a:buNone/>
              </a:pPr>
              <a:t>7</a:t>
            </a:fld>
            <a:endParaRPr lang="en-US"/>
          </a:p>
        </p:txBody>
      </p:sp>
      <p:pic>
        <p:nvPicPr>
          <p:cNvPr id="6" name="Рисунок 5">
            <a:extLst>
              <a:ext uri="{FF2B5EF4-FFF2-40B4-BE49-F238E27FC236}">
                <a16:creationId xmlns:a16="http://schemas.microsoft.com/office/drawing/2014/main" id="{D9E1F99C-FA7C-628D-6BAD-96D8E0EB79BD}"/>
              </a:ext>
            </a:extLst>
          </p:cNvPr>
          <p:cNvPicPr>
            <a:picLocks noChangeAspect="1"/>
          </p:cNvPicPr>
          <p:nvPr/>
        </p:nvPicPr>
        <p:blipFill>
          <a:blip r:embed="rId3"/>
          <a:stretch>
            <a:fillRect/>
          </a:stretch>
        </p:blipFill>
        <p:spPr>
          <a:xfrm>
            <a:off x="952108" y="1395491"/>
            <a:ext cx="10910369" cy="4967602"/>
          </a:xfrm>
          <a:prstGeom prst="rect">
            <a:avLst/>
          </a:prstGeom>
        </p:spPr>
      </p:pic>
    </p:spTree>
    <p:extLst>
      <p:ext uri="{BB962C8B-B14F-4D97-AF65-F5344CB8AC3E}">
        <p14:creationId xmlns:p14="http://schemas.microsoft.com/office/powerpoint/2010/main" val="149132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6375F-594A-DA48-826D-E63754FFC59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nSpc>
                <a:spcPct val="90000"/>
              </a:lnSpc>
            </a:pPr>
            <a:r>
              <a:rPr lang="en-US" sz="3600" kern="1200" dirty="0">
                <a:solidFill>
                  <a:schemeClr val="tx1"/>
                </a:solidFill>
                <a:latin typeface="+mj-lt"/>
                <a:ea typeface="+mj-ea"/>
                <a:cs typeface="+mj-cs"/>
              </a:rPr>
              <a:t>Mockup: Sign in form</a:t>
            </a:r>
          </a:p>
        </p:txBody>
      </p:sp>
      <p:pic>
        <p:nvPicPr>
          <p:cNvPr id="40" name="Graphic 39">
            <a:extLst>
              <a:ext uri="{FF2B5EF4-FFF2-40B4-BE49-F238E27FC236}">
                <a16:creationId xmlns:a16="http://schemas.microsoft.com/office/drawing/2014/main" id="{6999F3A4-A202-7348-91B9-23DAF6B307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81994" y="557550"/>
            <a:ext cx="923925" cy="590285"/>
          </a:xfrm>
          <a:prstGeom prst="rect">
            <a:avLst/>
          </a:prstGeom>
        </p:spPr>
      </p:pic>
      <p:pic>
        <p:nvPicPr>
          <p:cNvPr id="6" name="Объект 5">
            <a:extLst>
              <a:ext uri="{FF2B5EF4-FFF2-40B4-BE49-F238E27FC236}">
                <a16:creationId xmlns:a16="http://schemas.microsoft.com/office/drawing/2014/main" id="{A63670D8-AEA8-565A-EC99-47BE180CAC17}"/>
              </a:ext>
            </a:extLst>
          </p:cNvPr>
          <p:cNvPicPr>
            <a:picLocks noGrp="1" noChangeAspect="1"/>
          </p:cNvPicPr>
          <p:nvPr>
            <p:ph sz="quarter" idx="10"/>
          </p:nvPr>
        </p:nvPicPr>
        <p:blipFill>
          <a:blip r:embed="rId4"/>
          <a:stretch>
            <a:fillRect/>
          </a:stretch>
        </p:blipFill>
        <p:spPr>
          <a:xfrm>
            <a:off x="716436" y="1272619"/>
            <a:ext cx="11085923" cy="5336634"/>
          </a:xfrm>
        </p:spPr>
      </p:pic>
    </p:spTree>
    <p:extLst>
      <p:ext uri="{BB962C8B-B14F-4D97-AF65-F5344CB8AC3E}">
        <p14:creationId xmlns:p14="http://schemas.microsoft.com/office/powerpoint/2010/main" val="391322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6375F-594A-DA48-826D-E63754FFC59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nSpc>
                <a:spcPct val="90000"/>
              </a:lnSpc>
            </a:pPr>
            <a:r>
              <a:rPr lang="en-US" sz="3600" kern="1200" dirty="0">
                <a:solidFill>
                  <a:schemeClr val="tx1"/>
                </a:solidFill>
                <a:latin typeface="+mj-lt"/>
                <a:ea typeface="+mj-ea"/>
                <a:cs typeface="+mj-cs"/>
              </a:rPr>
              <a:t>Mockup: Sign </a:t>
            </a:r>
            <a:r>
              <a:rPr lang="en-US" sz="3600" kern="1200">
                <a:solidFill>
                  <a:schemeClr val="tx1"/>
                </a:solidFill>
                <a:latin typeface="+mj-lt"/>
                <a:ea typeface="+mj-ea"/>
                <a:cs typeface="+mj-cs"/>
              </a:rPr>
              <a:t>Up form</a:t>
            </a:r>
            <a:endParaRPr lang="en-US" sz="3600" kern="1200" dirty="0">
              <a:solidFill>
                <a:schemeClr val="tx1"/>
              </a:solidFill>
              <a:latin typeface="+mj-lt"/>
              <a:ea typeface="+mj-ea"/>
              <a:cs typeface="+mj-cs"/>
            </a:endParaRPr>
          </a:p>
        </p:txBody>
      </p:sp>
      <p:pic>
        <p:nvPicPr>
          <p:cNvPr id="40" name="Graphic 39">
            <a:extLst>
              <a:ext uri="{FF2B5EF4-FFF2-40B4-BE49-F238E27FC236}">
                <a16:creationId xmlns:a16="http://schemas.microsoft.com/office/drawing/2014/main" id="{6999F3A4-A202-7348-91B9-23DAF6B307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29128" y="594459"/>
            <a:ext cx="923925" cy="590285"/>
          </a:xfrm>
          <a:prstGeom prst="rect">
            <a:avLst/>
          </a:prstGeom>
        </p:spPr>
      </p:pic>
      <p:pic>
        <p:nvPicPr>
          <p:cNvPr id="7" name="Объект 6">
            <a:extLst>
              <a:ext uri="{FF2B5EF4-FFF2-40B4-BE49-F238E27FC236}">
                <a16:creationId xmlns:a16="http://schemas.microsoft.com/office/drawing/2014/main" id="{C2F6AF66-BB08-B772-E4B8-1777FCD6B04F}"/>
              </a:ext>
            </a:extLst>
          </p:cNvPr>
          <p:cNvPicPr>
            <a:picLocks noGrp="1" noChangeAspect="1"/>
          </p:cNvPicPr>
          <p:nvPr>
            <p:ph sz="quarter" idx="10"/>
          </p:nvPr>
        </p:nvPicPr>
        <p:blipFill>
          <a:blip r:embed="rId4"/>
          <a:stretch>
            <a:fillRect/>
          </a:stretch>
        </p:blipFill>
        <p:spPr>
          <a:xfrm>
            <a:off x="786081" y="1310326"/>
            <a:ext cx="10762452" cy="5334132"/>
          </a:xfrm>
        </p:spPr>
      </p:pic>
    </p:spTree>
    <p:extLst>
      <p:ext uri="{BB962C8B-B14F-4D97-AF65-F5344CB8AC3E}">
        <p14:creationId xmlns:p14="http://schemas.microsoft.com/office/powerpoint/2010/main" val="270170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gma Software">
  <a:themeElements>
    <a:clrScheme name="Sigma">
      <a:dk1>
        <a:srgbClr val="000000"/>
      </a:dk1>
      <a:lt1>
        <a:srgbClr val="FFFFFF"/>
      </a:lt1>
      <a:dk2>
        <a:srgbClr val="00354E"/>
      </a:dk2>
      <a:lt2>
        <a:srgbClr val="F2F2F2"/>
      </a:lt2>
      <a:accent1>
        <a:srgbClr val="E30613"/>
      </a:accent1>
      <a:accent2>
        <a:srgbClr val="82BADE"/>
      </a:accent2>
      <a:accent3>
        <a:srgbClr val="FFCE32"/>
      </a:accent3>
      <a:accent4>
        <a:srgbClr val="00354E"/>
      </a:accent4>
      <a:accent5>
        <a:srgbClr val="C9CCD4"/>
      </a:accent5>
      <a:accent6>
        <a:srgbClr val="F2F2F2"/>
      </a:accent6>
      <a:hlink>
        <a:srgbClr val="E30613"/>
      </a:hlink>
      <a:folHlink>
        <a:srgbClr val="E306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430</Words>
  <Application>Microsoft Office PowerPoint</Application>
  <PresentationFormat>Широкоэкранный</PresentationFormat>
  <Paragraphs>80</Paragraphs>
  <Slides>17</Slides>
  <Notes>9</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17</vt:i4>
      </vt:variant>
    </vt:vector>
  </HeadingPairs>
  <TitlesOfParts>
    <vt:vector size="25" baseType="lpstr">
      <vt:lpstr>Arial</vt:lpstr>
      <vt:lpstr>Roboto Condensed</vt:lpstr>
      <vt:lpstr>Wingdings</vt:lpstr>
      <vt:lpstr>Oswald</vt:lpstr>
      <vt:lpstr>Roboto</vt:lpstr>
      <vt:lpstr>Noto Sans Symbols</vt:lpstr>
      <vt:lpstr>Calibri</vt:lpstr>
      <vt:lpstr>Sigma Software</vt:lpstr>
      <vt:lpstr>DEMO  1</vt:lpstr>
      <vt:lpstr>Passed topics </vt:lpstr>
      <vt:lpstr>AGENDA —</vt:lpstr>
      <vt:lpstr>Practical skills</vt:lpstr>
      <vt:lpstr>Goals</vt:lpstr>
      <vt:lpstr>Product Vision   </vt:lpstr>
      <vt:lpstr>Functionality Diagram</vt:lpstr>
      <vt:lpstr>Mockup: Sign in form</vt:lpstr>
      <vt:lpstr>Mockup: Sign Up form</vt:lpstr>
      <vt:lpstr>Mockup: Avert Page</vt:lpstr>
      <vt:lpstr>PROJECT DESIGN: ARCHITECTURE</vt:lpstr>
      <vt:lpstr>PROJECT DESIGN: USE-CASE DIAGRAM</vt:lpstr>
      <vt:lpstr>PROJECT DESIGN: DB DIAGRAM</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1</dc:title>
  <dc:creator>365 Pro Plus</dc:creator>
  <cp:lastModifiedBy>Oleksandr Petrov</cp:lastModifiedBy>
  <cp:revision>1</cp:revision>
  <dcterms:created xsi:type="dcterms:W3CDTF">2019-10-23T15:59:14Z</dcterms:created>
  <dcterms:modified xsi:type="dcterms:W3CDTF">2023-02-09T23:16:25Z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0x010100107EB23637836C41BE33910BF352BC94</vt:lpwstr>
  </property>
</Properties>
</file>