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8064-5075-7043-9772-798F60F0ACC9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DFC3-36E7-FE43-9E67-A67B590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5553927" y="2374610"/>
            <a:ext cx="3479714" cy="114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4966" y="2618885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42483" y="2618885"/>
            <a:ext cx="759821" cy="761816"/>
            <a:chOff x="1882583" y="2066667"/>
            <a:chExt cx="759821" cy="761816"/>
          </a:xfrm>
        </p:grpSpPr>
        <p:sp>
          <p:nvSpPr>
            <p:cNvPr id="5" name="Rectangle 4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1725" y="2618885"/>
            <a:ext cx="759821" cy="761816"/>
            <a:chOff x="1882583" y="2066667"/>
            <a:chExt cx="759821" cy="7618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52067" y="2618885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4" name="Rectangle 13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2067" y="3783649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8" name="Rectangle 17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222795" y="2629157"/>
            <a:ext cx="638096" cy="6380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w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73551" y="2629157"/>
            <a:ext cx="759821" cy="761816"/>
            <a:chOff x="1882583" y="2066667"/>
            <a:chExt cx="759821" cy="761816"/>
          </a:xfrm>
          <a:solidFill>
            <a:schemeClr val="bg1"/>
          </a:solidFill>
        </p:grpSpPr>
        <p:sp>
          <p:nvSpPr>
            <p:cNvPr id="23" name="Rectangle 22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chemeClr val="tx1"/>
                  </a:solidFill>
                </a:rPr>
                <a:t>E</a:t>
              </a:r>
              <a:r>
                <a:rPr lang="en-US" sz="2800" baseline="-25000" dirty="0" err="1" smtClean="0">
                  <a:solidFill>
                    <a:schemeClr val="tx1"/>
                  </a:solidFill>
                </a:rPr>
                <a:t>w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24309" y="2618885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27" name="Rectangle 26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800" baseline="-25000" dirty="0" err="1" smtClean="0">
                  <a:solidFill>
                    <a:schemeClr val="tx1"/>
                  </a:solidFill>
                </a:rPr>
                <a:t>w</a:t>
              </a:r>
              <a:endParaRPr lang="en-US" sz="28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80414" y="1468551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144" y="5010758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7" idx="1"/>
          </p:cNvCxnSpPr>
          <p:nvPr/>
        </p:nvCxnSpPr>
        <p:spPr>
          <a:xfrm>
            <a:off x="1153062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1"/>
          </p:cNvCxnSpPr>
          <p:nvPr/>
        </p:nvCxnSpPr>
        <p:spPr>
          <a:xfrm>
            <a:off x="2402304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6" idx="1"/>
          </p:cNvCxnSpPr>
          <p:nvPr/>
        </p:nvCxnSpPr>
        <p:spPr>
          <a:xfrm>
            <a:off x="3651546" y="2937933"/>
            <a:ext cx="8222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0" idx="1"/>
          </p:cNvCxnSpPr>
          <p:nvPr/>
        </p:nvCxnSpPr>
        <p:spPr>
          <a:xfrm flipV="1">
            <a:off x="3651546" y="1787599"/>
            <a:ext cx="828868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20" idx="1"/>
          </p:cNvCxnSpPr>
          <p:nvPr/>
        </p:nvCxnSpPr>
        <p:spPr>
          <a:xfrm>
            <a:off x="3651546" y="2937933"/>
            <a:ext cx="8222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0"/>
            <a:endCxn id="30" idx="2"/>
          </p:cNvCxnSpPr>
          <p:nvPr/>
        </p:nvCxnSpPr>
        <p:spPr>
          <a:xfrm flipV="1">
            <a:off x="4792840" y="2106647"/>
            <a:ext cx="6622" cy="5122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>
            <a:off x="4792840" y="3256981"/>
            <a:ext cx="0" cy="5266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2"/>
            <a:endCxn id="31" idx="0"/>
          </p:cNvCxnSpPr>
          <p:nvPr/>
        </p:nvCxnSpPr>
        <p:spPr>
          <a:xfrm flipH="1">
            <a:off x="4787192" y="4421745"/>
            <a:ext cx="5648" cy="5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1"/>
            <a:endCxn id="16" idx="3"/>
          </p:cNvCxnSpPr>
          <p:nvPr/>
        </p:nvCxnSpPr>
        <p:spPr>
          <a:xfrm flipH="1">
            <a:off x="5111888" y="2937933"/>
            <a:ext cx="734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1"/>
            <a:endCxn id="29" idx="3"/>
          </p:cNvCxnSpPr>
          <p:nvPr/>
        </p:nvCxnSpPr>
        <p:spPr>
          <a:xfrm flipH="1" flipV="1">
            <a:off x="6484130" y="2937933"/>
            <a:ext cx="611146" cy="10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1"/>
            <a:endCxn id="25" idx="3"/>
          </p:cNvCxnSpPr>
          <p:nvPr/>
        </p:nvCxnSpPr>
        <p:spPr>
          <a:xfrm flipH="1">
            <a:off x="7733372" y="2948205"/>
            <a:ext cx="48942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2" idx="0"/>
            <a:endCxn id="4" idx="0"/>
          </p:cNvCxnSpPr>
          <p:nvPr/>
        </p:nvCxnSpPr>
        <p:spPr>
          <a:xfrm rot="16200000" flipV="1">
            <a:off x="2083256" y="1369643"/>
            <a:ext cx="12700" cy="2498484"/>
          </a:xfrm>
          <a:prstGeom prst="curvedConnector3">
            <a:avLst>
              <a:gd name="adj1" fmla="val 822541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" idx="0"/>
            <a:endCxn id="21" idx="0"/>
          </p:cNvCxnSpPr>
          <p:nvPr/>
        </p:nvCxnSpPr>
        <p:spPr>
          <a:xfrm rot="16200000" flipH="1">
            <a:off x="5932034" y="19349"/>
            <a:ext cx="10272" cy="5209345"/>
          </a:xfrm>
          <a:prstGeom prst="curvedConnector3">
            <a:avLst>
              <a:gd name="adj1" fmla="val -19189019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" idx="1"/>
            <a:endCxn id="4" idx="2"/>
          </p:cNvCxnSpPr>
          <p:nvPr/>
        </p:nvCxnSpPr>
        <p:spPr>
          <a:xfrm rot="10800000">
            <a:off x="834014" y="3256981"/>
            <a:ext cx="3639778" cy="845716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0" idx="3"/>
            <a:endCxn id="21" idx="2"/>
          </p:cNvCxnSpPr>
          <p:nvPr/>
        </p:nvCxnSpPr>
        <p:spPr>
          <a:xfrm flipV="1">
            <a:off x="5111888" y="3267253"/>
            <a:ext cx="3429955" cy="835444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9" idx="0"/>
            <a:endCxn id="21" idx="0"/>
          </p:cNvCxnSpPr>
          <p:nvPr/>
        </p:nvCxnSpPr>
        <p:spPr>
          <a:xfrm rot="16200000" flipH="1">
            <a:off x="7348326" y="1435641"/>
            <a:ext cx="10272" cy="2376761"/>
          </a:xfrm>
          <a:prstGeom prst="curvedConnector3">
            <a:avLst>
              <a:gd name="adj1" fmla="val -10169675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6" idx="2"/>
            <a:endCxn id="21" idx="2"/>
          </p:cNvCxnSpPr>
          <p:nvPr/>
        </p:nvCxnSpPr>
        <p:spPr>
          <a:xfrm rot="16200000" flipH="1">
            <a:off x="6662205" y="1387615"/>
            <a:ext cx="10272" cy="3749003"/>
          </a:xfrm>
          <a:prstGeom prst="curvedConnector3">
            <a:avLst>
              <a:gd name="adj1" fmla="val 411738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29" idx="0"/>
            <a:endCxn id="4" idx="0"/>
          </p:cNvCxnSpPr>
          <p:nvPr/>
        </p:nvCxnSpPr>
        <p:spPr>
          <a:xfrm rot="16200000" flipV="1">
            <a:off x="3499548" y="-46649"/>
            <a:ext cx="12700" cy="5331068"/>
          </a:xfrm>
          <a:prstGeom prst="curvedConnector3">
            <a:avLst>
              <a:gd name="adj1" fmla="val 16003535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404" y="4646805"/>
            <a:ext cx="3015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9746" y="450830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ransitions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87404" y="4915781"/>
            <a:ext cx="301591" cy="0"/>
          </a:xfrm>
          <a:prstGeom prst="straightConnector1">
            <a:avLst/>
          </a:prstGeom>
          <a:ln w="12700" cmpd="sng">
            <a:solidFill>
              <a:srgbClr val="C0504D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9746" y="4785304"/>
            <a:ext cx="128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 of infection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33908" y="5598584"/>
            <a:ext cx="312422" cy="363976"/>
            <a:chOff x="1882583" y="2066667"/>
            <a:chExt cx="759821" cy="761816"/>
          </a:xfrm>
        </p:grpSpPr>
        <p:sp>
          <p:nvSpPr>
            <p:cNvPr id="106" name="Rectangle 105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38184" y="5528122"/>
            <a:ext cx="19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compartments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Erlang</a:t>
            </a:r>
            <a:r>
              <a:rPr lang="en-US" sz="1200" dirty="0" smtClean="0"/>
              <a:t>/Gamma distribution)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2544" y="6085175"/>
            <a:ext cx="312422" cy="36397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11" name="Rectangle 110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9746" y="6037347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infectious </a:t>
            </a:r>
          </a:p>
          <a:p>
            <a:r>
              <a:rPr lang="en-US" sz="1200" dirty="0" smtClean="0"/>
              <a:t>compartments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3908" y="5132198"/>
            <a:ext cx="301003" cy="3010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7169" y="513219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compartment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670084" y="2313250"/>
            <a:ext cx="1481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Health care workers only</a:t>
            </a:r>
            <a:endParaRPr lang="en-US" sz="9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9" idx="1"/>
            <a:endCxn id="30" idx="3"/>
          </p:cNvCxnSpPr>
          <p:nvPr/>
        </p:nvCxnSpPr>
        <p:spPr>
          <a:xfrm flipH="1" flipV="1">
            <a:off x="5118510" y="1787599"/>
            <a:ext cx="727524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9" idx="1"/>
            <a:endCxn id="20" idx="3"/>
          </p:cNvCxnSpPr>
          <p:nvPr/>
        </p:nvCxnSpPr>
        <p:spPr>
          <a:xfrm flipH="1">
            <a:off x="5111888" y="2937933"/>
            <a:ext cx="7341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0374" y="2838580"/>
            <a:ext cx="4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1595" y="2838580"/>
            <a:ext cx="58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Hw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8577" y="3339741"/>
            <a:ext cx="4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i="1" baseline="-250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17539" y="3598983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50054" y="3598983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966" y="2618885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42483" y="2618885"/>
            <a:ext cx="759821" cy="761816"/>
            <a:chOff x="1882583" y="2066667"/>
            <a:chExt cx="759821" cy="761816"/>
          </a:xfrm>
        </p:grpSpPr>
        <p:sp>
          <p:nvSpPr>
            <p:cNvPr id="5" name="Rectangle 4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1725" y="2618885"/>
            <a:ext cx="759821" cy="761816"/>
            <a:chOff x="1882583" y="2066667"/>
            <a:chExt cx="759821" cy="7618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2067" y="3783649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8" name="Rectangle 17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80414" y="1468551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144" y="5010758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7" idx="1"/>
          </p:cNvCxnSpPr>
          <p:nvPr/>
        </p:nvCxnSpPr>
        <p:spPr>
          <a:xfrm>
            <a:off x="1153062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1"/>
          </p:cNvCxnSpPr>
          <p:nvPr/>
        </p:nvCxnSpPr>
        <p:spPr>
          <a:xfrm>
            <a:off x="2402304" y="2937933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0" idx="1"/>
          </p:cNvCxnSpPr>
          <p:nvPr/>
        </p:nvCxnSpPr>
        <p:spPr>
          <a:xfrm flipV="1">
            <a:off x="3651546" y="1787599"/>
            <a:ext cx="828868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20" idx="1"/>
          </p:cNvCxnSpPr>
          <p:nvPr/>
        </p:nvCxnSpPr>
        <p:spPr>
          <a:xfrm>
            <a:off x="3651546" y="2937933"/>
            <a:ext cx="8222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2"/>
            <a:endCxn id="31" idx="0"/>
          </p:cNvCxnSpPr>
          <p:nvPr/>
        </p:nvCxnSpPr>
        <p:spPr>
          <a:xfrm flipH="1">
            <a:off x="4787192" y="4421745"/>
            <a:ext cx="5648" cy="5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2" idx="0"/>
            <a:endCxn id="4" idx="0"/>
          </p:cNvCxnSpPr>
          <p:nvPr/>
        </p:nvCxnSpPr>
        <p:spPr>
          <a:xfrm rot="16200000" flipV="1">
            <a:off x="2083256" y="1369643"/>
            <a:ext cx="12700" cy="2498484"/>
          </a:xfrm>
          <a:prstGeom prst="curvedConnector3">
            <a:avLst>
              <a:gd name="adj1" fmla="val 822541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" idx="1"/>
            <a:endCxn id="4" idx="2"/>
          </p:cNvCxnSpPr>
          <p:nvPr/>
        </p:nvCxnSpPr>
        <p:spPr>
          <a:xfrm rot="10800000">
            <a:off x="834014" y="3256981"/>
            <a:ext cx="3639778" cy="845716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404" y="4646805"/>
            <a:ext cx="3015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9746" y="450830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ransitions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87404" y="4915781"/>
            <a:ext cx="301591" cy="0"/>
          </a:xfrm>
          <a:prstGeom prst="straightConnector1">
            <a:avLst/>
          </a:prstGeom>
          <a:ln w="12700" cmpd="sng">
            <a:solidFill>
              <a:srgbClr val="C0504D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9746" y="4785304"/>
            <a:ext cx="128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 of infection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33908" y="5598584"/>
            <a:ext cx="312422" cy="363976"/>
            <a:chOff x="1882583" y="2066667"/>
            <a:chExt cx="759821" cy="761816"/>
          </a:xfrm>
        </p:grpSpPr>
        <p:sp>
          <p:nvSpPr>
            <p:cNvPr id="106" name="Rectangle 105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38184" y="5528122"/>
            <a:ext cx="19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compartments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Erlang</a:t>
            </a:r>
            <a:r>
              <a:rPr lang="en-US" sz="1200" dirty="0" smtClean="0"/>
              <a:t>/Gamma distribution)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2544" y="6085175"/>
            <a:ext cx="312422" cy="36397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11" name="Rectangle 110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9746" y="6037347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infectious </a:t>
            </a:r>
          </a:p>
          <a:p>
            <a:r>
              <a:rPr lang="en-US" sz="1200" dirty="0" smtClean="0"/>
              <a:t>compartments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3908" y="5132198"/>
            <a:ext cx="301003" cy="3010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7169" y="513219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compartment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792879" y="3455035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1413" y="2498153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8930" y="2498153"/>
            <a:ext cx="759821" cy="761816"/>
            <a:chOff x="1882583" y="2066667"/>
            <a:chExt cx="759821" cy="761816"/>
          </a:xfrm>
        </p:grpSpPr>
        <p:sp>
          <p:nvSpPr>
            <p:cNvPr id="5" name="Rectangle 4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8172" y="2498153"/>
            <a:ext cx="759821" cy="761816"/>
            <a:chOff x="1882583" y="2066667"/>
            <a:chExt cx="759821" cy="7618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78514" y="3662917"/>
            <a:ext cx="759821" cy="76181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8" name="Rectangle 17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106861" y="1347819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4591" y="4890026"/>
            <a:ext cx="638096" cy="638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7" idx="1"/>
          </p:cNvCxnSpPr>
          <p:nvPr/>
        </p:nvCxnSpPr>
        <p:spPr>
          <a:xfrm>
            <a:off x="2779509" y="2817201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1"/>
          </p:cNvCxnSpPr>
          <p:nvPr/>
        </p:nvCxnSpPr>
        <p:spPr>
          <a:xfrm>
            <a:off x="4028751" y="2817201"/>
            <a:ext cx="6111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0" idx="1"/>
          </p:cNvCxnSpPr>
          <p:nvPr/>
        </p:nvCxnSpPr>
        <p:spPr>
          <a:xfrm flipV="1">
            <a:off x="5277993" y="1666867"/>
            <a:ext cx="828868" cy="11503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20" idx="1"/>
          </p:cNvCxnSpPr>
          <p:nvPr/>
        </p:nvCxnSpPr>
        <p:spPr>
          <a:xfrm>
            <a:off x="5277993" y="2817201"/>
            <a:ext cx="822246" cy="1164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2"/>
            <a:endCxn id="31" idx="0"/>
          </p:cNvCxnSpPr>
          <p:nvPr/>
        </p:nvCxnSpPr>
        <p:spPr>
          <a:xfrm flipH="1">
            <a:off x="6413639" y="4301013"/>
            <a:ext cx="5648" cy="589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2" idx="0"/>
            <a:endCxn id="4" idx="0"/>
          </p:cNvCxnSpPr>
          <p:nvPr/>
        </p:nvCxnSpPr>
        <p:spPr>
          <a:xfrm rot="16200000" flipV="1">
            <a:off x="3709703" y="1248911"/>
            <a:ext cx="12700" cy="2498484"/>
          </a:xfrm>
          <a:prstGeom prst="curvedConnector3">
            <a:avLst>
              <a:gd name="adj1" fmla="val 8225417"/>
            </a:avLst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" idx="1"/>
            <a:endCxn id="4" idx="2"/>
          </p:cNvCxnSpPr>
          <p:nvPr/>
        </p:nvCxnSpPr>
        <p:spPr>
          <a:xfrm rot="10800000">
            <a:off x="2460461" y="3136249"/>
            <a:ext cx="3639778" cy="845716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404" y="4646805"/>
            <a:ext cx="3015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9746" y="450830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ransitions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87404" y="4915781"/>
            <a:ext cx="301591" cy="0"/>
          </a:xfrm>
          <a:prstGeom prst="straightConnector1">
            <a:avLst/>
          </a:prstGeom>
          <a:ln w="12700" cmpd="sng">
            <a:solidFill>
              <a:srgbClr val="C0504D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9746" y="4785304"/>
            <a:ext cx="128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 of infection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33908" y="5598584"/>
            <a:ext cx="312422" cy="363976"/>
            <a:chOff x="1882583" y="2066667"/>
            <a:chExt cx="759821" cy="761816"/>
          </a:xfrm>
        </p:grpSpPr>
        <p:sp>
          <p:nvSpPr>
            <p:cNvPr id="106" name="Rectangle 105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38184" y="5528122"/>
            <a:ext cx="19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compartments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Erlang</a:t>
            </a:r>
            <a:r>
              <a:rPr lang="en-US" sz="1200" dirty="0" smtClean="0"/>
              <a:t>/Gamma distribution)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2544" y="6085175"/>
            <a:ext cx="312422" cy="363976"/>
            <a:chOff x="1882583" y="2066667"/>
            <a:chExt cx="759821" cy="761816"/>
          </a:xfrm>
          <a:solidFill>
            <a:srgbClr val="E6B9B8"/>
          </a:solidFill>
        </p:grpSpPr>
        <p:sp>
          <p:nvSpPr>
            <p:cNvPr id="111" name="Rectangle 110"/>
            <p:cNvSpPr/>
            <p:nvPr/>
          </p:nvSpPr>
          <p:spPr>
            <a:xfrm>
              <a:off x="1882583" y="219038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42954" y="2128046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4308" y="2066667"/>
              <a:ext cx="638096" cy="638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9746" y="6037347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“box-car” infectious </a:t>
            </a:r>
          </a:p>
          <a:p>
            <a:r>
              <a:rPr lang="en-US" sz="1200" dirty="0" smtClean="0"/>
              <a:t>compartments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3908" y="5132198"/>
            <a:ext cx="301003" cy="3010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7169" y="513219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compartment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419326" y="3334303"/>
            <a:ext cx="36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ymbol" charset="2"/>
                <a:cs typeface="Symbol" charset="2"/>
              </a:rPr>
              <a:t>d</a:t>
            </a:r>
            <a:endParaRPr lang="en-US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593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108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Champredon</dc:creator>
  <cp:lastModifiedBy>David Champredon</cp:lastModifiedBy>
  <cp:revision>15</cp:revision>
  <dcterms:created xsi:type="dcterms:W3CDTF">2015-08-05T00:23:41Z</dcterms:created>
  <dcterms:modified xsi:type="dcterms:W3CDTF">2016-02-05T13:45:17Z</dcterms:modified>
</cp:coreProperties>
</file>