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B02B0-D154-480B-832B-70385F38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63CD69-EAD1-4BD2-9D84-392057650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775B9-3782-4931-BC72-E181AE68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86B38-E084-4C47-8C1B-2B17FA88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A8FDE-680F-4011-BF96-6FC799A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98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A6C75-57E5-465E-854A-D9BBBAAE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840560-D3CE-438C-8893-FD8AE8B6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2671-57C3-4D07-BC54-FEC8BFD4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362F7-5A40-4587-ACEA-86743591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453F3-9C09-48D0-8EDF-4ED4D704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0B0C78-B71E-4B2C-B147-8069B725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651000-90AB-43F2-AB2A-962B99E9E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C7C38E-9A3F-4600-B6A5-105984E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5EC02-F5F5-4DE8-A171-F9351F6D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C55FF-28EF-4111-B2B7-DB1A132D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8A8B7-C14A-4CF7-A0F7-DD4224C4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2E8D9-F9FE-42BC-848C-9FEC402C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6ACB7-2747-4839-A1A0-656160D6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81288-D442-4FA7-8639-7743EB0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58BF09-94C5-4A0E-A910-05650FAF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9090C-8C9B-4A84-9157-D9C7E44A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7A33BA-F480-40D2-863F-805F3D1D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3C548-28B1-42CE-A636-63D8167A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235E2B-0384-4E2F-8D4D-332E7203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9326A-5F7D-46F4-9194-542E38EA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1161B-75F4-4B05-8C23-CE556A0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0CB3F-3BFE-4C78-AE7D-0065304A7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DF5201-3120-4D5F-9D5B-0A5EDA23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EDE035-DDEF-44AB-8B4F-2F538396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672315-1451-4FE2-BCC0-6416AEC1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63BB5-F3F6-4959-BD65-41146EA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59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6F7DC-0FF6-44BA-863F-4D058838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313B34-8689-441B-9605-715C27B3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F0623C-A410-4D2A-A97F-D8E82F728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EEFE1A-44E8-4B86-A992-394B1A15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AA0F09-BCC5-4A0C-BD95-A60568A0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503D9B-881E-4973-92C5-FC4E7666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C6363C-4615-43F9-9092-9F177B85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EFADFF-47C5-49D9-94FA-C8CF4BD2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0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1B989-1E33-44F3-ACE4-00649D1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B7896E-908C-4CC7-AD37-84201C16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1ACDD8-5ED1-4781-AF90-5299E946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8F00D4-E57A-46E4-B3BA-4AA38ABC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54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B28798-968D-4DB2-93C9-2C2598CB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96EF45-2530-477E-B822-A383F830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C62461-F951-496F-8BA3-89E0A770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79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3F863-1E8D-4FF5-B325-5EE1EF9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96B04-2589-4ACB-B8B2-7BD18A81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379296-856A-4FDF-ADE9-34257922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1BB53D-FA12-4435-BF50-5B1F89F7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3B799-2E55-4655-9567-CD5BDE9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1C925F-3FCE-4C6A-A11F-86BB976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93EC7-5A72-4BA5-B175-1D20A8FE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3AEE6F-659C-4A69-B6C6-FCDDCC706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B5E049-74E5-4A34-8BDA-721BAFA40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BD26F-C5B0-498D-802C-6C020B1B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764EF7-F9CB-4620-9A4D-68FE8AC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72EE1-A515-42C7-A308-BECCED27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ADDA52-DAF6-48F0-BE3E-0A5A7FA6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940CB-717E-4615-A6D9-E18321D9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FF9B6-1886-48C6-ABEF-24A0C3BA3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7F85-1E2A-4447-AA8E-74BAEF2CD56B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DCA9B-E1BF-4B10-BDA7-6FF37595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C6D5D-0164-432F-B7F6-F3CFC04D5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890E-9291-465E-A6CE-C1E37CB5C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59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rousse.fr/dictionnaires/francais/v%C3%A9g%C3%A9tal_v%C3%A9g%C3%A9taux/8125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2E2FC0-6793-4368-B955-03DBF4A9C331}"/>
              </a:ext>
            </a:extLst>
          </p:cNvPr>
          <p:cNvSpPr/>
          <p:nvPr/>
        </p:nvSpPr>
        <p:spPr>
          <a:xfrm>
            <a:off x="3287326" y="488272"/>
            <a:ext cx="6451477" cy="607445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C:\Users\Anonymous\AppData\Local\Microsoft\Windows\INetCache\Content.Word\Plateau_de_Scrabble.png">
            <a:extLst>
              <a:ext uri="{FF2B5EF4-FFF2-40B4-BE49-F238E27FC236}">
                <a16:creationId xmlns:a16="http://schemas.microsoft.com/office/drawing/2014/main" id="{F8E02094-E05D-4FE6-B283-507012777C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58" y="1052185"/>
            <a:ext cx="3920693" cy="41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F798FF-5022-4552-AEDE-451BC0644A08}"/>
              </a:ext>
            </a:extLst>
          </p:cNvPr>
          <p:cNvSpPr/>
          <p:nvPr/>
        </p:nvSpPr>
        <p:spPr>
          <a:xfrm>
            <a:off x="3664304" y="607054"/>
            <a:ext cx="3699400" cy="326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Chevalet 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36F7A-3401-48CE-8114-4E59939547ED}"/>
              </a:ext>
            </a:extLst>
          </p:cNvPr>
          <p:cNvSpPr/>
          <p:nvPr/>
        </p:nvSpPr>
        <p:spPr>
          <a:xfrm>
            <a:off x="3664303" y="5351978"/>
            <a:ext cx="3699400" cy="3263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      B           C         D          E        F         G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30A3B3E-DCB5-4059-8941-0CB0E25F0359}"/>
              </a:ext>
            </a:extLst>
          </p:cNvPr>
          <p:cNvCxnSpPr>
            <a:cxnSpLocks/>
          </p:cNvCxnSpPr>
          <p:nvPr/>
        </p:nvCxnSpPr>
        <p:spPr>
          <a:xfrm>
            <a:off x="4190260" y="5351778"/>
            <a:ext cx="0" cy="326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D93F0A4-4E5D-45B9-811B-4B0C9F81760C}"/>
              </a:ext>
            </a:extLst>
          </p:cNvPr>
          <p:cNvCxnSpPr>
            <a:cxnSpLocks/>
          </p:cNvCxnSpPr>
          <p:nvPr/>
        </p:nvCxnSpPr>
        <p:spPr>
          <a:xfrm>
            <a:off x="4711083" y="5351778"/>
            <a:ext cx="0" cy="326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DC45FD-2207-445F-9D4F-AD63E2EB13E7}"/>
              </a:ext>
            </a:extLst>
          </p:cNvPr>
          <p:cNvCxnSpPr>
            <a:cxnSpLocks/>
          </p:cNvCxnSpPr>
          <p:nvPr/>
        </p:nvCxnSpPr>
        <p:spPr>
          <a:xfrm>
            <a:off x="5249662" y="5356656"/>
            <a:ext cx="0" cy="326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F67429C-E0AA-4318-8764-298C05D6962F}"/>
              </a:ext>
            </a:extLst>
          </p:cNvPr>
          <p:cNvCxnSpPr>
            <a:cxnSpLocks/>
          </p:cNvCxnSpPr>
          <p:nvPr/>
        </p:nvCxnSpPr>
        <p:spPr>
          <a:xfrm>
            <a:off x="5748291" y="5351778"/>
            <a:ext cx="0" cy="326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02951F7-2814-425A-8432-033E9C63BE35}"/>
              </a:ext>
            </a:extLst>
          </p:cNvPr>
          <p:cNvCxnSpPr>
            <a:cxnSpLocks/>
          </p:cNvCxnSpPr>
          <p:nvPr/>
        </p:nvCxnSpPr>
        <p:spPr>
          <a:xfrm>
            <a:off x="6308879" y="5351777"/>
            <a:ext cx="0" cy="326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0F85216-0128-4CC0-B5D4-8DCACB8E1693}"/>
              </a:ext>
            </a:extLst>
          </p:cNvPr>
          <p:cNvCxnSpPr>
            <a:cxnSpLocks/>
          </p:cNvCxnSpPr>
          <p:nvPr/>
        </p:nvCxnSpPr>
        <p:spPr>
          <a:xfrm>
            <a:off x="6807693" y="5351776"/>
            <a:ext cx="0" cy="326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3A4C4-4932-4D06-B85F-DE995F4BCFBB}"/>
              </a:ext>
            </a:extLst>
          </p:cNvPr>
          <p:cNvSpPr/>
          <p:nvPr/>
        </p:nvSpPr>
        <p:spPr>
          <a:xfrm>
            <a:off x="7572651" y="607054"/>
            <a:ext cx="1855433" cy="72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Minuteur :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: 59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5DB176-D702-443A-9DD5-8A06E9E9625C}"/>
              </a:ext>
            </a:extLst>
          </p:cNvPr>
          <p:cNvSpPr/>
          <p:nvPr/>
        </p:nvSpPr>
        <p:spPr>
          <a:xfrm>
            <a:off x="7572651" y="1567322"/>
            <a:ext cx="1855434" cy="8474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joueurs :</a:t>
            </a:r>
          </a:p>
          <a:p>
            <a:r>
              <a:rPr lang="fr-FR" sz="1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: 56 points</a:t>
            </a:r>
          </a:p>
          <a:p>
            <a:r>
              <a:rPr lang="fr-FR" sz="1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Player1 : 84 points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2EB1F-2977-4535-B647-48F252FF874F}"/>
              </a:ext>
            </a:extLst>
          </p:cNvPr>
          <p:cNvSpPr/>
          <p:nvPr/>
        </p:nvSpPr>
        <p:spPr>
          <a:xfrm>
            <a:off x="7572652" y="2637495"/>
            <a:ext cx="1970844" cy="2112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Dictionnaire</a:t>
            </a:r>
          </a:p>
          <a:p>
            <a:pPr algn="ctr"/>
            <a:endParaRPr lang="fr-FR" dirty="0"/>
          </a:p>
          <a:p>
            <a:pPr algn="ctr"/>
            <a:r>
              <a:rPr lang="fr-FR" sz="1100" dirty="0"/>
              <a:t>Entrez le mot à chercher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opposition à 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végétal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être vivant organisé, généralement capable de se déplacer et n'ayant ni chlorophylle ni paroi cellulaire cellulosique.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2F5F4EF-1F56-43C8-AD52-1921E78679FD}"/>
              </a:ext>
            </a:extLst>
          </p:cNvPr>
          <p:cNvSpPr/>
          <p:nvPr/>
        </p:nvSpPr>
        <p:spPr>
          <a:xfrm>
            <a:off x="7661429" y="3453945"/>
            <a:ext cx="1269507" cy="284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36BDD26-8247-4A4F-A878-B8D5E2A73383}"/>
              </a:ext>
            </a:extLst>
          </p:cNvPr>
          <p:cNvSpPr/>
          <p:nvPr/>
        </p:nvSpPr>
        <p:spPr>
          <a:xfrm>
            <a:off x="9013794" y="3453945"/>
            <a:ext cx="446842" cy="2840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E6F9780-5F34-4A5E-B328-94FB23F2AC55}"/>
              </a:ext>
            </a:extLst>
          </p:cNvPr>
          <p:cNvSpPr/>
          <p:nvPr/>
        </p:nvSpPr>
        <p:spPr>
          <a:xfrm>
            <a:off x="3553658" y="5796704"/>
            <a:ext cx="1287263" cy="3555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Annuler saisie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9B6DBFA-58D7-4E33-BF2F-2218BC2C0929}"/>
              </a:ext>
            </a:extLst>
          </p:cNvPr>
          <p:cNvSpPr/>
          <p:nvPr/>
        </p:nvSpPr>
        <p:spPr>
          <a:xfrm>
            <a:off x="6063449" y="5796704"/>
            <a:ext cx="1410903" cy="3555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Valider saisie</a:t>
            </a:r>
          </a:p>
        </p:txBody>
      </p:sp>
    </p:spTree>
    <p:extLst>
      <p:ext uri="{BB962C8B-B14F-4D97-AF65-F5344CB8AC3E}">
        <p14:creationId xmlns:p14="http://schemas.microsoft.com/office/powerpoint/2010/main" val="256375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Outlaw 2pac</dc:creator>
  <cp:lastModifiedBy>Outlaw 2pac</cp:lastModifiedBy>
  <cp:revision>6</cp:revision>
  <dcterms:created xsi:type="dcterms:W3CDTF">2017-09-15T12:17:22Z</dcterms:created>
  <dcterms:modified xsi:type="dcterms:W3CDTF">2017-09-15T13:05:30Z</dcterms:modified>
</cp:coreProperties>
</file>