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561B-27C6-4B20-80DF-565135B94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1AE23-86D2-4076-8EA2-0DD478802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3AD3D-3ACB-4D31-A616-7DF9F32C3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6913-43A8-4699-AE8A-03A085B8CFD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40BC4-12B8-427C-836B-C78D0F62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2ADAD-6F21-4525-B273-E9B5680D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BCE8-C0C4-4CFC-A79E-0D3E3FD9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1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E81EC-C985-4B5E-A3A4-4848F399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16152-0753-4C31-A643-83635C628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B377-66DD-4B4D-8AD8-3173D898D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6913-43A8-4699-AE8A-03A085B8CFD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E31DF-376C-41F7-84F4-AA9F4A4E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0B6FE-F5FA-4355-AD50-A489D56CE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BCE8-C0C4-4CFC-A79E-0D3E3FD9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2E99CB-B939-4A92-BBC9-FA282AEBB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F9CA46-3215-4025-B262-B8B5322BB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58CA1-55EA-448C-A220-9B04E8276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6913-43A8-4699-AE8A-03A085B8CFD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2CDAC-6524-4F19-B7D8-C7C49374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5F9F4-A2B2-4BDC-A8D3-00915548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BCE8-C0C4-4CFC-A79E-0D3E3FD9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4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998A-E4E3-4E5E-8BA4-C114D5A1D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54C3F-7DF0-4740-9040-557CF2E6D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58DF3-B1AD-4990-8941-57A6F6C54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6913-43A8-4699-AE8A-03A085B8CFD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8BC98-5F8F-4A2A-B298-F59782F8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1409E-6FA1-44EF-96E9-8F80FDC8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BCE8-C0C4-4CFC-A79E-0D3E3FD9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1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A5BE-B1C6-4EBE-BC4C-9BC63944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D3D22-6659-4927-A48A-7C07A052B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D2A51-E006-4191-B3EA-997D2F21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6913-43A8-4699-AE8A-03A085B8CFD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4C0BC-C162-4A94-BC4C-D15C4804D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33F60-D964-425B-9D93-90B18691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BCE8-C0C4-4CFC-A79E-0D3E3FD9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3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999F-922D-419E-9533-4C51F3AE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50640-0742-4370-9448-99CD8A452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209AC-C1CA-444E-AA32-47114FA2B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9FF0A-C7EA-46EE-8CDC-12265886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6913-43A8-4699-AE8A-03A085B8CFD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01527-CF22-4C2E-904C-BB4C9981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6EA76-E656-43F1-9CC3-A48D76A7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BCE8-C0C4-4CFC-A79E-0D3E3FD9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4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0487-C455-4E09-9D11-0F4B3801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7424E-66D7-4AF4-B563-FB6C57989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A7C5B-5374-41F9-A4B8-DDC1A0FD8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D7DE-AB3A-4B73-8E81-5F6F0235C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0D533C-0630-48D1-8E60-131AB68F4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9291F5-7F3B-4454-BA0E-41E01C51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6913-43A8-4699-AE8A-03A085B8CFD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395F2-BF09-4C08-8A25-F337FE10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BDB2F-5361-49F3-929E-0FFB16B8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BCE8-C0C4-4CFC-A79E-0D3E3FD9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8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55E9-4612-4618-AFFF-FF3156E94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1C598-0B91-4E18-992D-DE690B81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6913-43A8-4699-AE8A-03A085B8CFD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63348-9415-4639-B52E-2742BF873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174E9-9201-459B-8E0B-2B2AFCE0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BCE8-C0C4-4CFC-A79E-0D3E3FD9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4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20D94-B627-48E0-B5A1-70CEEB9F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6913-43A8-4699-AE8A-03A085B8CFD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20C2F-CD4D-43E8-920E-A4BAE59B7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7F07F-10A5-4EF6-A514-ADFAF008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BCE8-C0C4-4CFC-A79E-0D3E3FD9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D41D-7AE2-42E3-A751-570F42348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5BB3-5D7E-4B8D-A27B-F43AF4905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E3AF0-A8C2-4178-8675-B7ACFF179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41A03-379E-4E21-8D89-D281C67D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6913-43A8-4699-AE8A-03A085B8CFD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A3489-BE42-4805-9CD8-F678BF58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377D1-6354-4311-86C8-DB7F2D62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BCE8-C0C4-4CFC-A79E-0D3E3FD9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5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90D2-C07E-40FE-9312-FE7C6EFA3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D6AA32-080C-49C1-B401-3E85A7DF5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4CB64-D8F8-4E0E-A1B4-4B550E93F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B97F5-933B-4D8B-8DFF-BF938B3B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6913-43A8-4699-AE8A-03A085B8CFD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20713-2C20-4EDD-BF24-0B1E5524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D2FD4-953F-4E99-BB0A-D5A94BB1C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BCE8-C0C4-4CFC-A79E-0D3E3FD9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896CF9-4C3C-4A94-BDB5-4E5FA6EB5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E5D20-6CA8-4901-BCFD-A69E6A814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2B38E-A303-4DB5-9FCB-9984CBAC2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66913-43A8-4699-AE8A-03A085B8CFD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6DA59-4D45-44C0-B726-73BFAAEE6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72FED-8D5B-4583-83C1-52FD63FFF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BCE8-C0C4-4CFC-A79E-0D3E3FD9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3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787D2E2-7D48-416A-BB55-5E4A567B2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1" y="333375"/>
            <a:ext cx="5025527" cy="33503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6FB1DB-E469-46E6-8A34-764D412B3F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3" t="45840" r="10306" b="46132"/>
          <a:stretch/>
        </p:blipFill>
        <p:spPr>
          <a:xfrm>
            <a:off x="4981302" y="333375"/>
            <a:ext cx="6996385" cy="4765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7D9F52-5E40-42BD-9BB8-63D268CA7C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0" t="45536" r="9842" b="46369"/>
          <a:stretch/>
        </p:blipFill>
        <p:spPr>
          <a:xfrm>
            <a:off x="4981302" y="1275476"/>
            <a:ext cx="6996384" cy="4864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23C2DD-21C4-46DC-A334-DFC27072256A}"/>
              </a:ext>
            </a:extLst>
          </p:cNvPr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1" t="45774" r="9842" b="45893"/>
          <a:stretch/>
        </p:blipFill>
        <p:spPr>
          <a:xfrm>
            <a:off x="4981302" y="2227512"/>
            <a:ext cx="6996384" cy="4754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0DDB000-08C9-477A-90FA-BAF933645189}"/>
              </a:ext>
            </a:extLst>
          </p:cNvPr>
          <p:cNvPicPr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0" t="45774" r="10000" b="45893"/>
          <a:stretch/>
        </p:blipFill>
        <p:spPr>
          <a:xfrm>
            <a:off x="4981302" y="3168579"/>
            <a:ext cx="6996384" cy="47548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448B561-B19B-421A-AA8C-6AC4D779D27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1" t="46945" r="9868" b="47065"/>
          <a:stretch/>
        </p:blipFill>
        <p:spPr>
          <a:xfrm>
            <a:off x="214312" y="3998521"/>
            <a:ext cx="11763374" cy="60459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52A63F7-B086-4B5C-8E03-916DA28961C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5" t="46823" r="10018" b="47452"/>
          <a:stretch/>
        </p:blipFill>
        <p:spPr>
          <a:xfrm>
            <a:off x="214312" y="4990911"/>
            <a:ext cx="11768328" cy="57746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A67F7C8-371D-4CBA-A15F-5FC2260ED43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7" t="46902" r="10042" b="47396"/>
          <a:stretch/>
        </p:blipFill>
        <p:spPr>
          <a:xfrm>
            <a:off x="214312" y="5956164"/>
            <a:ext cx="11768328" cy="57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3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Malejko</dc:creator>
  <cp:lastModifiedBy>Thomas Malejko</cp:lastModifiedBy>
  <cp:revision>3</cp:revision>
  <dcterms:created xsi:type="dcterms:W3CDTF">2020-11-17T14:43:17Z</dcterms:created>
  <dcterms:modified xsi:type="dcterms:W3CDTF">2020-11-17T14:56:25Z</dcterms:modified>
</cp:coreProperties>
</file>