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9"/>
    <p:restoredTop sz="96223"/>
  </p:normalViewPr>
  <p:slideViewPr>
    <p:cSldViewPr snapToGrid="0" snapToObjects="1">
      <p:cViewPr>
        <p:scale>
          <a:sx n="90" d="100"/>
          <a:sy n="90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2B158-331D-F243-9DF0-FC905A77607E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1143000"/>
            <a:ext cx="1371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CC824-8172-BC4F-AC33-8699184222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2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CC824-8172-BC4F-AC33-8699184222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6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2"/>
            <a:ext cx="103632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0"/>
            <a:ext cx="26289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0"/>
            <a:ext cx="77343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8"/>
            <a:ext cx="105156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0"/>
            <a:ext cx="51816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0"/>
            <a:ext cx="51816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6"/>
            <a:ext cx="105156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2"/>
            <a:ext cx="5157787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0"/>
            <a:ext cx="5157787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2"/>
            <a:ext cx="5183188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6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6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6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0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1D06-6BE0-8D44-B0E7-FEF3B25D0212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C70C-D56F-0B4A-8C25-2CE750EA1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8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707441" y="4756645"/>
            <a:ext cx="110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2005</a:t>
            </a:r>
            <a:endParaRPr lang="en-US" dirty="0"/>
          </a:p>
        </p:txBody>
      </p:sp>
      <p:sp>
        <p:nvSpPr>
          <p:cNvPr id="79" name="Down Arrow 78"/>
          <p:cNvSpPr/>
          <p:nvPr/>
        </p:nvSpPr>
        <p:spPr>
          <a:xfrm>
            <a:off x="11082669" y="3886520"/>
            <a:ext cx="522583" cy="3252365"/>
          </a:xfrm>
          <a:prstGeom prst="downArrow">
            <a:avLst>
              <a:gd name="adj1" fmla="val 39064"/>
              <a:gd name="adj2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4" y="17253"/>
            <a:ext cx="12192000" cy="386926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447124" y="264879"/>
            <a:ext cx="475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Input data</a:t>
            </a:r>
            <a:endParaRPr lang="en-US" sz="28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17" y="4964618"/>
            <a:ext cx="1830976" cy="18914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" y="7060831"/>
            <a:ext cx="1679283" cy="17112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45" y="8033325"/>
            <a:ext cx="1772391" cy="18061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58" y="4700400"/>
            <a:ext cx="1684164" cy="17162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" y="5372095"/>
            <a:ext cx="1729811" cy="16974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35" y="7724288"/>
            <a:ext cx="1806035" cy="17722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938" y="13881281"/>
            <a:ext cx="2590800" cy="2590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5" y="7676038"/>
            <a:ext cx="1769680" cy="17696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05" y="5941947"/>
            <a:ext cx="1803645" cy="180364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19" y="5109976"/>
            <a:ext cx="1795462" cy="179546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06" y="7081121"/>
            <a:ext cx="1877284" cy="187728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0" y="5110635"/>
            <a:ext cx="1877284" cy="187728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31" y="6921764"/>
            <a:ext cx="1789372" cy="178937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54" y="5934828"/>
            <a:ext cx="1789372" cy="178937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87" y="5876190"/>
            <a:ext cx="1795462" cy="17954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77" y="5302836"/>
            <a:ext cx="1769441" cy="17694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334" y="7138885"/>
            <a:ext cx="1936665" cy="1927398"/>
          </a:xfrm>
          <a:prstGeom prst="rect">
            <a:avLst/>
          </a:prstGeom>
        </p:spPr>
      </p:pic>
      <p:sp>
        <p:nvSpPr>
          <p:cNvPr id="62" name="Down Arrow 61"/>
          <p:cNvSpPr/>
          <p:nvPr/>
        </p:nvSpPr>
        <p:spPr>
          <a:xfrm rot="3693489">
            <a:off x="8782257" y="2951947"/>
            <a:ext cx="522583" cy="4062504"/>
          </a:xfrm>
          <a:prstGeom prst="downArrow">
            <a:avLst>
              <a:gd name="adj1" fmla="val 39064"/>
              <a:gd name="adj2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Left-Right-Up Arrow 42"/>
          <p:cNvSpPr/>
          <p:nvPr/>
        </p:nvSpPr>
        <p:spPr>
          <a:xfrm flipV="1">
            <a:off x="7185069" y="8132100"/>
            <a:ext cx="3068821" cy="2854986"/>
          </a:xfrm>
          <a:prstGeom prst="leftRightUpArrow">
            <a:avLst>
              <a:gd name="adj1" fmla="val 7274"/>
              <a:gd name="adj2" fmla="val 7414"/>
              <a:gd name="adj3" fmla="val 7628"/>
            </a:avLst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2562"/>
            <a:ext cx="12158663" cy="732986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29503"/>
            <a:ext cx="12144376" cy="7286056"/>
          </a:xfrm>
          <a:prstGeom prst="rect">
            <a:avLst/>
          </a:prstGeom>
        </p:spPr>
      </p:pic>
      <p:sp>
        <p:nvSpPr>
          <p:cNvPr id="71" name="Down Arrow 70"/>
          <p:cNvSpPr/>
          <p:nvPr/>
        </p:nvSpPr>
        <p:spPr>
          <a:xfrm>
            <a:off x="5724519" y="18379060"/>
            <a:ext cx="522583" cy="1703757"/>
          </a:xfrm>
          <a:prstGeom prst="downArrow">
            <a:avLst>
              <a:gd name="adj1" fmla="val 39064"/>
              <a:gd name="adj2" fmla="val 50000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0" y="11018013"/>
            <a:ext cx="12158664" cy="7344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" y="20129503"/>
            <a:ext cx="12144374" cy="7286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747290" y="8986981"/>
            <a:ext cx="110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2005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110986" y="5409774"/>
            <a:ext cx="475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 charset="0"/>
                <a:ea typeface="Times" charset="0"/>
                <a:cs typeface="Times" charset="0"/>
              </a:rPr>
              <a:t>Compute </a:t>
            </a:r>
            <a:r>
              <a:rPr lang="en-US" sz="3200" i="1" dirty="0" smtClean="0">
                <a:latin typeface="Times" charset="0"/>
                <a:ea typeface="Times" charset="0"/>
                <a:cs typeface="Times" charset="0"/>
              </a:rPr>
              <a:t>Outlying</a:t>
            </a:r>
            <a:endParaRPr lang="en-US" sz="32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36113" y="7680030"/>
            <a:ext cx="475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Compare </a:t>
            </a:r>
            <a:r>
              <a:rPr lang="en-US" sz="2800" i="1" dirty="0" smtClean="0">
                <a:latin typeface="Times" charset="0"/>
                <a:ea typeface="Times" charset="0"/>
                <a:cs typeface="Times" charset="0"/>
              </a:rPr>
              <a:t>Outlying</a:t>
            </a:r>
            <a:endParaRPr lang="en-US" sz="2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36883" y="9778337"/>
            <a:ext cx="475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 charset="0"/>
                <a:ea typeface="Times" charset="0"/>
                <a:cs typeface="Times" charset="0"/>
              </a:rPr>
              <a:t>Generate visualization</a:t>
            </a:r>
            <a:endParaRPr lang="en-US" sz="32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086816" y="18863970"/>
            <a:ext cx="475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 charset="0"/>
                <a:ea typeface="Times" charset="0"/>
                <a:cs typeface="Times" charset="0"/>
              </a:rPr>
              <a:t>Interaction</a:t>
            </a:r>
            <a:endParaRPr lang="en-US" sz="3200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1190</TotalTime>
  <Words>14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Dang, Tommy</cp:lastModifiedBy>
  <cp:revision>78</cp:revision>
  <cp:lastPrinted>2017-12-10T16:50:00Z</cp:lastPrinted>
  <dcterms:created xsi:type="dcterms:W3CDTF">2017-03-29T17:33:39Z</dcterms:created>
  <dcterms:modified xsi:type="dcterms:W3CDTF">2017-12-10T16:57:31Z</dcterms:modified>
</cp:coreProperties>
</file>