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69" r:id="rId4"/>
    <p:sldId id="267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C9C-EFD1-44CF-8F44-2707C8EF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3BFFB-3473-414B-A9D8-80845085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FE39-B4E7-4F78-9642-519EBF10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D949-FFB0-45E9-922E-40580B11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6253-6485-40BE-A67C-3B48E1E1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C4BE-DB57-4CD7-85C1-E94022AA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ACBD-9222-4514-A6B2-22EA4E58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4CE7-325D-4894-B901-0ABB852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D956-D0F6-459F-9A38-0788B14C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2A7D-A3BC-4D4E-AD5A-FBB5A86F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77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47C-80F5-45F2-9AAA-0543AC42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FB106-AB41-439C-BD5A-28042F8F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1038-5461-489B-AD3A-160527E3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E57B-52B9-4E04-8BA6-090DDDE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B8EA-7C1A-4A44-AD05-B17F553E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7F9D-6E22-4A6F-A641-D2267EA7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87A1-5C86-48FA-A12A-C2B6B515C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5F19-2F6D-462B-9768-5E49597F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18A8E-0741-4B6D-B5A3-2E7A6607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C914-2AE1-48B3-9961-7D016640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2E68D-22E0-4553-BD71-EEE1A8C3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5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011F-ADC2-4666-934A-57B07D12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0688-15BC-495D-8B20-81A9F3878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9519-170B-4EA1-83C0-07BFE3A29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A8DD9-39F8-4AE0-A31F-29CB859F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3E35E-99F0-4C3A-94F9-DAE6900D7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BE934-1E79-4B08-8310-3561FD64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FA89F-CA21-442C-8A44-7BE3BAE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49EDC-A9ED-4A53-A9DF-6E32D6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26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5B50-DB30-4E1C-8FFE-40293B2F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6A442-91CE-4AD0-B3F8-6F19CC0C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2EE80-DBBF-4F89-80FA-95A9F9AF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A2DC-49AB-4134-BADC-2D603947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9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74EFF-B62C-4D0C-A4C2-58DD4325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DE8F5-FEF4-46F7-92A9-6CF947C4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3236B-75CE-47E6-9A0E-CB3238A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93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04CB-2085-46A2-B528-DED133F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22B1-6ABB-4BBF-9DC5-BCBC2AF8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992C7-F1CE-4C74-AD9F-E08B2424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70AD-95C5-438B-8F3F-70122960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D9EB-4EDC-41CD-9104-5F34F005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19374-8DA2-4CFD-831D-0B42315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20C-308D-4DC1-8595-5296000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7D8B-CBD5-4879-B4AE-D8ECFE9CA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F3E7-1055-43C7-8623-6702B99D0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41F7F-AD28-4980-9080-FD690D8E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FA77-9190-4DC2-8ECB-F68027BA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96149-835D-4921-8C8A-30D5B9D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68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9926-6F1F-42A8-B031-1423E8A9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B7EFE-CC21-47C6-9A35-E0ED8AFFC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3641-E784-4187-BCD0-ADC2956A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B4B1-6A92-4F61-A5B4-B436A3C0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B014-E06A-465E-B156-286BBEF0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59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9A5A6-3373-4468-A274-ABB514E6B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A22CC-2315-4844-9627-6A99CB190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84C0-DE8A-424A-BC23-C47A285B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1337E-4AD0-46FF-86F6-A2A9D13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D9B7-7604-4B1F-BF7E-DD791D19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17C88-4817-4836-B01D-02EC25FD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7DBD-42B0-4292-BE95-D3DE5067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6C32-437C-4684-A8EA-5D9990195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D7F5-D9BC-4F31-B7D7-D9B6C2362183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2DE4-621A-4CAA-A513-F05E55382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F8D-4C75-4737-9340-EC3CBC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1B1D-936E-43ED-8D6F-B51754C08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2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1C56-AF8B-4AA2-A9F7-052B0133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196" y="750094"/>
            <a:ext cx="10134600" cy="2387600"/>
          </a:xfrm>
        </p:spPr>
        <p:txBody>
          <a:bodyPr>
            <a:normAutofit fontScale="90000"/>
          </a:bodyPr>
          <a:lstStyle/>
          <a:p>
            <a:b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Project: Maximal Non-Branching Paths</a:t>
            </a:r>
            <a:br>
              <a:rPr lang="en-IN" sz="6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 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19BIO201-Intelligence of Biological Systems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4FC0-B293-4B6A-A282-9B0C47E1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766" y="4046907"/>
            <a:ext cx="4419319" cy="1655762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Apoorva M – BL.EN.U4AIE19007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Bhuvanashree M – BL.EN.U4AIE19010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Nikhilesh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– BL.EN.U4AIE19027</a:t>
            </a:r>
          </a:p>
        </p:txBody>
      </p:sp>
      <p:pic>
        <p:nvPicPr>
          <p:cNvPr id="4" name="Picture 3" descr="Amrita Vishwa Vidyapeetham - Wikipedia">
            <a:extLst>
              <a:ext uri="{FF2B5EF4-FFF2-40B4-BE49-F238E27FC236}">
                <a16:creationId xmlns:a16="http://schemas.microsoft.com/office/drawing/2014/main" id="{0A9D592C-21F8-471D-B0D0-C16E6530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75" y="19844"/>
            <a:ext cx="2255429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5B2CB4-33F0-4C30-8757-28AEE9064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2145" y="4040560"/>
            <a:ext cx="258465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Amrita Thakur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Asst.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epartment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Chemistry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ASE-Bangalore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95AB6-5077-429F-A1BE-126A18A3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328" y="4040560"/>
            <a:ext cx="314457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Dr. S.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Santhanalakshmi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Asst.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ASE-Bangalore</a:t>
            </a:r>
          </a:p>
        </p:txBody>
      </p:sp>
    </p:spTree>
    <p:extLst>
      <p:ext uri="{BB962C8B-B14F-4D97-AF65-F5344CB8AC3E}">
        <p14:creationId xmlns:p14="http://schemas.microsoft.com/office/powerpoint/2010/main" val="32906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650E-3A5F-4239-B0DD-C6A10675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cs typeface="Calibri Light"/>
              </a:rPr>
              <a:t>What are Maximal Non-Branching Paths?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65F0-C71C-4AD2-BAAD-EFEB16F1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node in a directed Graph is called a 1-in-1-out node if its indegree </a:t>
            </a:r>
            <a:r>
              <a:rPr lang="en-US" dirty="0" err="1"/>
              <a:t>andoutdegree</a:t>
            </a:r>
            <a:r>
              <a:rPr lang="en-US" dirty="0"/>
              <a:t> are both equal to 1. </a:t>
            </a:r>
          </a:p>
          <a:p>
            <a:r>
              <a:rPr lang="en-US" dirty="0"/>
              <a:t>A path whose internal nodes are 1-in-1-out nodes and whose initial and final nodes are not 1-in-1-out nodes. </a:t>
            </a:r>
          </a:p>
          <a:p>
            <a:r>
              <a:rPr lang="en-US" dirty="0"/>
              <a:t>In our implementation, we account for isolated cycles where all nodes are 1-in-1-out nodes</a:t>
            </a:r>
          </a:p>
          <a:p>
            <a:endParaRPr lang="en-IN" dirty="0"/>
          </a:p>
        </p:txBody>
      </p:sp>
      <p:pic>
        <p:nvPicPr>
          <p:cNvPr id="4" name="Picture 3" descr="Amrita Vishwa Vidyapeetham - Wikipedia">
            <a:extLst>
              <a:ext uri="{FF2B5EF4-FFF2-40B4-BE49-F238E27FC236}">
                <a16:creationId xmlns:a16="http://schemas.microsoft.com/office/drawing/2014/main" id="{A6F58BD9-2BAA-452F-85D7-E0F0AC3C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71" y="0"/>
            <a:ext cx="2255429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3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8D08-9B48-4291-9A83-B07488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3553" cy="8540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6" name="Picture 5" descr="Amrita Vishwa Vidyapeetham - Wikipedia">
            <a:extLst>
              <a:ext uri="{FF2B5EF4-FFF2-40B4-BE49-F238E27FC236}">
                <a16:creationId xmlns:a16="http://schemas.microsoft.com/office/drawing/2014/main" id="{68172EEE-9EDE-4100-A554-8083F9CC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71" y="0"/>
            <a:ext cx="2255429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F16A0B-2E85-4F66-8D86-7DE440A6B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3338" r="2754" b="52301"/>
          <a:stretch/>
        </p:blipFill>
        <p:spPr>
          <a:xfrm>
            <a:off x="464527" y="1593849"/>
            <a:ext cx="11262946" cy="38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mrita Vishwa Vidyapeetham - Wikipedia">
            <a:extLst>
              <a:ext uri="{FF2B5EF4-FFF2-40B4-BE49-F238E27FC236}">
                <a16:creationId xmlns:a16="http://schemas.microsoft.com/office/drawing/2014/main" id="{D467678F-2A03-4D95-92A5-9AE980C2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71" y="0"/>
            <a:ext cx="2255429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960D17-3DCF-4A4A-A4B2-4D60B7A2D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" t="53681" r="2670" b="3531"/>
          <a:stretch/>
        </p:blipFill>
        <p:spPr>
          <a:xfrm>
            <a:off x="464324" y="1546226"/>
            <a:ext cx="11263352" cy="376970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EA9ED47-A13A-49C0-944A-0B6EA628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73553" cy="8540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84584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8F6E86-D63C-4B6B-AF71-476FE6BA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73553" cy="80645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/>
                <a:cs typeface="Calibri Light"/>
              </a:rPr>
              <a:t>Pseudocode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434BD-670C-49D4-825D-72B27D07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1" y="1171576"/>
            <a:ext cx="10700639" cy="4615962"/>
          </a:xfrm>
          <a:prstGeom prst="rect">
            <a:avLst/>
          </a:prstGeom>
        </p:spPr>
      </p:pic>
      <p:pic>
        <p:nvPicPr>
          <p:cNvPr id="7" name="Picture 6" descr="Amrita Vishwa Vidyapeetham - Wikipedia">
            <a:extLst>
              <a:ext uri="{FF2B5EF4-FFF2-40B4-BE49-F238E27FC236}">
                <a16:creationId xmlns:a16="http://schemas.microsoft.com/office/drawing/2014/main" id="{D8991DEF-3C56-473D-AB6A-CE3A1F08D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71" y="0"/>
            <a:ext cx="2255429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25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132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1_Office Theme</vt:lpstr>
      <vt:lpstr> Course Project: Maximal Non-Branching Paths  Course: 19BIO201-Intelligence of Biological Systems 3</vt:lpstr>
      <vt:lpstr>What are Maximal Non-Branching Paths?</vt:lpstr>
      <vt:lpstr>Flowchart</vt:lpstr>
      <vt:lpstr>Flowchart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Bhuvanashree</dc:creator>
  <cp:lastModifiedBy>Sai Nikhilesh Reddy</cp:lastModifiedBy>
  <cp:revision>60</cp:revision>
  <dcterms:created xsi:type="dcterms:W3CDTF">2020-12-15T02:02:49Z</dcterms:created>
  <dcterms:modified xsi:type="dcterms:W3CDTF">2020-12-21T19:12:17Z</dcterms:modified>
</cp:coreProperties>
</file>