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7"/>
    <p:restoredTop sz="94685"/>
  </p:normalViewPr>
  <p:slideViewPr>
    <p:cSldViewPr snapToGrid="0" snapToObjects="1">
      <p:cViewPr varScale="1">
        <p:scale>
          <a:sx n="120" d="100"/>
          <a:sy n="120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350A-D7F2-E54F-B3B7-C4CC6E48E3D0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789C9-F935-9245-BD44-7E80AEFB6F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4/1/17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4/1/17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Browsersync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 multi-system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1950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Combinations to Support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15843" cy="3589338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Windows 10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Windows 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Windows 7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Android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Chromebook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OS 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Linux (Ubuntu)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IE &amp; Edge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873106" y="2685414"/>
            <a:ext cx="2946794" cy="3589338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Windows 10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Windows 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Windows 7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Windows Phone</a:t>
            </a:r>
            <a:endParaRPr lang="en-US" sz="24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3746" y="1981200"/>
            <a:ext cx="2933067" cy="576262"/>
          </a:xfrm>
        </p:spPr>
        <p:txBody>
          <a:bodyPr/>
          <a:lstStyle/>
          <a:p>
            <a:r>
              <a:rPr lang="en-US" dirty="0" smtClean="0"/>
              <a:t>Safari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43974" cy="1596775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OS 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iOS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23746" y="4424684"/>
            <a:ext cx="3040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Firefox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23746" y="5128898"/>
            <a:ext cx="2944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OS 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Windows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Linux (Ubuntu)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12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Resolutions and Orientations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orientation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Mac Mini (Safari </a:t>
            </a:r>
            <a:r>
              <a:rPr lang="en-US" sz="1600" b="1" dirty="0" smtClean="0"/>
              <a:t>1920x1080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MacBook Pro (Safari </a:t>
            </a:r>
            <a:r>
              <a:rPr lang="en-US" sz="1600" b="1" dirty="0" smtClean="0"/>
              <a:t>1280x800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Ubuntu 16.04 LTS (Firefox </a:t>
            </a:r>
            <a:r>
              <a:rPr lang="en-US" sz="1600" b="1" dirty="0" smtClean="0"/>
              <a:t>1366x768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Windows 10 (IE &amp; Edge </a:t>
            </a:r>
            <a:r>
              <a:rPr lang="en-US" sz="1600" b="1" dirty="0" smtClean="0"/>
              <a:t>1024x768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Portrait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iPhone 5 (Safari </a:t>
            </a:r>
            <a:r>
              <a:rPr lang="en-US" sz="1600" b="1" dirty="0" smtClean="0"/>
              <a:t>320x568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iPhone 5S (Safari </a:t>
            </a:r>
            <a:r>
              <a:rPr lang="en-US" sz="1600" b="1" dirty="0" smtClean="0"/>
              <a:t>320x568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iPad II (Safari </a:t>
            </a:r>
            <a:r>
              <a:rPr lang="en-US" sz="1600" b="1" dirty="0" smtClean="0"/>
              <a:t>768x1024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Alcatel onetouch Evolve 2 (Android </a:t>
            </a:r>
            <a:r>
              <a:rPr lang="mr-IN" sz="1600" dirty="0" smtClean="0"/>
              <a:t>–</a:t>
            </a:r>
            <a:r>
              <a:rPr lang="en-US" sz="1600" dirty="0" smtClean="0"/>
              <a:t> Chrome </a:t>
            </a:r>
            <a:r>
              <a:rPr lang="en-US" sz="1600" b="1" dirty="0" smtClean="0"/>
              <a:t>320x534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Nokia Lumia 635 (Windows Phone </a:t>
            </a:r>
            <a:r>
              <a:rPr lang="mr-IN" sz="1600" dirty="0" smtClean="0"/>
              <a:t>–</a:t>
            </a:r>
            <a:r>
              <a:rPr lang="en-US" sz="1600" dirty="0" smtClean="0"/>
              <a:t> Edge </a:t>
            </a:r>
            <a:r>
              <a:rPr lang="en-US" sz="1600" b="1" dirty="0" smtClean="0"/>
              <a:t>357x595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Landscape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iPhone 5 (Safari </a:t>
            </a:r>
            <a:r>
              <a:rPr lang="en-US" sz="1600" b="1" dirty="0" smtClean="0"/>
              <a:t>568x320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iPhone 5S (Safari </a:t>
            </a:r>
            <a:r>
              <a:rPr lang="en-US" sz="1600" b="1" dirty="0" smtClean="0"/>
              <a:t>568x320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iPad II (Safari </a:t>
            </a:r>
            <a:r>
              <a:rPr lang="en-US" sz="1600" b="1" dirty="0" smtClean="0"/>
              <a:t>1024x768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Alcatel onetouch Evolve 2 (Android </a:t>
            </a:r>
            <a:r>
              <a:rPr lang="mr-IN" sz="1600" dirty="0" smtClean="0"/>
              <a:t>–</a:t>
            </a:r>
            <a:r>
              <a:rPr lang="en-US" sz="1600" dirty="0" smtClean="0"/>
              <a:t> Chrome </a:t>
            </a:r>
            <a:r>
              <a:rPr lang="en-US" sz="1600" b="1" dirty="0" smtClean="0"/>
              <a:t>534x320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Nokia Lumia 635 (Windows Phone </a:t>
            </a:r>
            <a:r>
              <a:rPr lang="mr-IN" sz="1600" dirty="0" smtClean="0"/>
              <a:t>–</a:t>
            </a:r>
            <a:r>
              <a:rPr lang="en-US" sz="1600" dirty="0" smtClean="0"/>
              <a:t> Edge </a:t>
            </a:r>
            <a:r>
              <a:rPr lang="en-US" sz="1600" b="1" dirty="0" smtClean="0"/>
              <a:t>595x357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28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72611"/>
            <a:ext cx="8825659" cy="1613043"/>
          </a:xfrm>
        </p:spPr>
        <p:txBody>
          <a:bodyPr/>
          <a:lstStyle/>
          <a:p>
            <a:r>
              <a:rPr lang="en-US" dirty="0" smtClean="0"/>
              <a:t>Easiest way to play:  install an existing project with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085654"/>
            <a:ext cx="9540444" cy="4335694"/>
          </a:xfrm>
          <a:solidFill>
            <a:schemeClr val="bg1">
              <a:lumMod val="95000"/>
              <a:lumOff val="5000"/>
            </a:schemeClr>
          </a:solidFill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$ brew install yarn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$ yarn --version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$ </a:t>
            </a:r>
            <a:r>
              <a:rPr lang="en-US" sz="2800" dirty="0">
                <a:solidFill>
                  <a:srgbClr val="92D050"/>
                </a:solidFill>
              </a:rPr>
              <a:t>git clone -o react-starter-kit -b master --single-branch https://github.com/</a:t>
            </a:r>
            <a:r>
              <a:rPr lang="en-US" sz="2800" b="1" dirty="0">
                <a:solidFill>
                  <a:srgbClr val="92D050"/>
                </a:solidFill>
              </a:rPr>
              <a:t>kriasoft/react-starter-kit.git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 smtClean="0">
                <a:solidFill>
                  <a:srgbClr val="92D050"/>
                </a:solidFill>
              </a:rPr>
              <a:t>MyApp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$ cd MyApp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$ yarn install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$ yarn start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72611"/>
            <a:ext cx="8825659" cy="1613043"/>
          </a:xfrm>
        </p:spPr>
        <p:txBody>
          <a:bodyPr/>
          <a:lstStyle/>
          <a:p>
            <a:r>
              <a:rPr lang="en-US" dirty="0" smtClean="0"/>
              <a:t>CSS @media queries made simpler with Browsersync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085654"/>
            <a:ext cx="9540444" cy="4335694"/>
          </a:xfrm>
          <a:solidFill>
            <a:schemeClr val="bg1">
              <a:lumMod val="95000"/>
              <a:lumOff val="5000"/>
            </a:schemeClr>
          </a:solidFill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/* iPhone 5 and 5S in Portrait orientation */</a:t>
            </a:r>
            <a:endParaRPr lang="en-US" sz="2800" dirty="0">
              <a:solidFill>
                <a:srgbClr val="92D050"/>
              </a:solidFill>
            </a:endParaRPr>
          </a:p>
          <a:p>
            <a:r>
              <a:rPr lang="en-US" sz="2800" dirty="0" smtClean="0"/>
              <a:t>@</a:t>
            </a:r>
            <a:r>
              <a:rPr lang="en-US" sz="2800" dirty="0"/>
              <a:t>media only </a:t>
            </a:r>
            <a:r>
              <a:rPr lang="en-US" sz="2800" dirty="0" smtClean="0"/>
              <a:t>screen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/>
              <a:t>(min-device-width : </a:t>
            </a:r>
            <a:r>
              <a:rPr lang="en-US" sz="2800" dirty="0" smtClean="0"/>
              <a:t>320px)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/>
              <a:t>(max-device-width : </a:t>
            </a:r>
            <a:r>
              <a:rPr lang="en-US" sz="2800" dirty="0" smtClean="0"/>
              <a:t>568px)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/>
              <a:t>(orientation : portrait) 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	/* </a:t>
            </a:r>
            <a:r>
              <a:rPr lang="en-US" sz="2800" dirty="0"/>
              <a:t>STYLES GO HERE </a:t>
            </a:r>
            <a:r>
              <a:rPr lang="en-US" sz="2800" dirty="0" smtClean="0"/>
              <a:t>*/</a:t>
            </a:r>
          </a:p>
          <a:p>
            <a:r>
              <a:rPr lang="en-US" sz="2800" dirty="0" smtClean="0"/>
              <a:t>}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1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9608294" cy="566738"/>
          </a:xfrm>
        </p:spPr>
        <p:txBody>
          <a:bodyPr>
            <a:noAutofit/>
          </a:bodyPr>
          <a:lstStyle/>
          <a:p>
            <a:r>
              <a:rPr lang="en-US" sz="2800" dirty="0" smtClean="0"/>
              <a:t>https://github.com/OutsourcedGuru/browserSync-Talk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9" b="18979"/>
          <a:stretch>
            <a:fillRect/>
          </a:stretch>
        </p:blipFill>
        <p:spPr>
          <a:xfrm>
            <a:off x="1154955" y="685799"/>
            <a:ext cx="9027680" cy="3801141"/>
          </a:xfrm>
          <a:effectLst>
            <a:outerShdw blurRad="76200" dist="165100" dir="5400000" sx="102000" sy="102000" algn="tl" rotWithShape="0">
              <a:srgbClr val="000000">
                <a:alpha val="36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See also the Browsersync-enabled example at https</a:t>
            </a:r>
            <a:r>
              <a:rPr lang="en-US" sz="1400" dirty="0"/>
              <a:t>://github.com/kriasoft/react-starter-kit</a:t>
            </a:r>
          </a:p>
        </p:txBody>
      </p:sp>
    </p:spTree>
    <p:extLst>
      <p:ext uri="{BB962C8B-B14F-4D97-AF65-F5344CB8AC3E}">
        <p14:creationId xmlns:p14="http://schemas.microsoft.com/office/powerpoint/2010/main" val="713816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223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Century Gothic</vt:lpstr>
      <vt:lpstr>Mangal</vt:lpstr>
      <vt:lpstr>Wingdings 3</vt:lpstr>
      <vt:lpstr>Arial</vt:lpstr>
      <vt:lpstr>Ion</vt:lpstr>
      <vt:lpstr>Browsersync</vt:lpstr>
      <vt:lpstr>Browser Combinations to Support</vt:lpstr>
      <vt:lpstr>Resolutions and Orientations</vt:lpstr>
      <vt:lpstr>Easiest way to play:  install an existing project with it</vt:lpstr>
      <vt:lpstr>CSS @media queries made simpler with Browsersync</vt:lpstr>
      <vt:lpstr>https://github.com/OutsourcedGuru/browserSync-Talk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Blankenship</dc:creator>
  <cp:lastModifiedBy>Michael Blankenship</cp:lastModifiedBy>
  <cp:revision>31</cp:revision>
  <dcterms:created xsi:type="dcterms:W3CDTF">2017-04-02T00:17:12Z</dcterms:created>
  <dcterms:modified xsi:type="dcterms:W3CDTF">2017-04-02T04:42:46Z</dcterms:modified>
</cp:coreProperties>
</file>