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71" r:id="rId3"/>
    <p:sldId id="267" r:id="rId4"/>
    <p:sldId id="263" r:id="rId5"/>
    <p:sldId id="273" r:id="rId6"/>
    <p:sldId id="272" r:id="rId7"/>
    <p:sldId id="270"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F5CA46"/>
    <a:srgbClr val="B8AE8D"/>
    <a:srgbClr val="AAA688"/>
    <a:srgbClr val="E18E52"/>
    <a:srgbClr val="FF8637"/>
    <a:srgbClr val="B1B1B1"/>
    <a:srgbClr val="FFCC02"/>
    <a:srgbClr val="FF9B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86" autoAdjust="0"/>
    <p:restoredTop sz="94660" autoAdjust="0"/>
  </p:normalViewPr>
  <p:slideViewPr>
    <p:cSldViewPr snapToGrid="0">
      <p:cViewPr varScale="1">
        <p:scale>
          <a:sx n="90" d="100"/>
          <a:sy n="90" d="100"/>
        </p:scale>
        <p:origin x="72"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AB2EF-2719-42E0-9BCB-499CED10470D}" type="doc">
      <dgm:prSet loTypeId="urn:microsoft.com/office/officeart/2005/8/layout/hList7" loCatId="process" qsTypeId="urn:microsoft.com/office/officeart/2005/8/quickstyle/simple1" qsCatId="simple" csTypeId="urn:microsoft.com/office/officeart/2005/8/colors/accent1_2" csCatId="accent1" phldr="1"/>
      <dgm:spPr/>
    </dgm:pt>
    <dgm:pt modelId="{A4866E6D-A74A-4647-9C9D-54DEBB0A3B1D}">
      <dgm:prSet phldrT="[Text]"/>
      <dgm:spPr>
        <a:solidFill>
          <a:srgbClr val="FFCC02">
            <a:alpha val="80000"/>
          </a:srgbClr>
        </a:solidFill>
      </dgm:spPr>
      <dgm:t>
        <a:bodyPr/>
        <a:lstStyle/>
        <a:p>
          <a:r>
            <a:rPr lang="en-US" dirty="0">
              <a:solidFill>
                <a:schemeClr val="tx1"/>
              </a:solidFill>
            </a:rPr>
            <a:t>Raspberry Pi 3</a:t>
          </a:r>
        </a:p>
      </dgm:t>
    </dgm:pt>
    <dgm:pt modelId="{E9F2B9DF-9F29-4389-B91A-04426E6D9936}" type="parTrans" cxnId="{49991BB0-4237-49C1-946D-083BBE7C6579}">
      <dgm:prSet/>
      <dgm:spPr/>
      <dgm:t>
        <a:bodyPr/>
        <a:lstStyle/>
        <a:p>
          <a:endParaRPr lang="en-US"/>
        </a:p>
      </dgm:t>
    </dgm:pt>
    <dgm:pt modelId="{1DDC4A22-59FC-4865-A087-20F4DDAFB61D}" type="sibTrans" cxnId="{49991BB0-4237-49C1-946D-083BBE7C6579}">
      <dgm:prSet/>
      <dgm:spPr/>
      <dgm:t>
        <a:bodyPr/>
        <a:lstStyle/>
        <a:p>
          <a:endParaRPr lang="en-US"/>
        </a:p>
      </dgm:t>
    </dgm:pt>
    <dgm:pt modelId="{1524A72E-99C9-4A3D-BBDA-7E9048C05499}">
      <dgm:prSet phldrT="[Text]"/>
      <dgm:spPr>
        <a:solidFill>
          <a:srgbClr val="B1B1B1">
            <a:alpha val="80000"/>
          </a:srgbClr>
        </a:solidFill>
        <a:ln>
          <a:solidFill>
            <a:schemeClr val="bg1"/>
          </a:solidFill>
        </a:ln>
      </dgm:spPr>
      <dgm:t>
        <a:bodyPr/>
        <a:lstStyle/>
        <a:p>
          <a:r>
            <a:rPr lang="en-US" dirty="0">
              <a:solidFill>
                <a:schemeClr val="tx1"/>
              </a:solidFill>
            </a:rPr>
            <a:t>Node.js</a:t>
          </a:r>
        </a:p>
      </dgm:t>
    </dgm:pt>
    <dgm:pt modelId="{CFD3BF15-D7DA-45F8-BF4B-AA7C6A0DD2D9}" type="parTrans" cxnId="{7D7BC1F3-4F2C-4A8D-A24D-B5BEE9DCE03A}">
      <dgm:prSet/>
      <dgm:spPr/>
      <dgm:t>
        <a:bodyPr/>
        <a:lstStyle/>
        <a:p>
          <a:endParaRPr lang="en-US"/>
        </a:p>
      </dgm:t>
    </dgm:pt>
    <dgm:pt modelId="{87BE90D8-AFB1-4979-A270-A8BEA7626F06}" type="sibTrans" cxnId="{7D7BC1F3-4F2C-4A8D-A24D-B5BEE9DCE03A}">
      <dgm:prSet/>
      <dgm:spPr/>
      <dgm:t>
        <a:bodyPr/>
        <a:lstStyle/>
        <a:p>
          <a:endParaRPr lang="en-US"/>
        </a:p>
      </dgm:t>
    </dgm:pt>
    <dgm:pt modelId="{DF0FC152-3F07-4D5C-AC77-D9DD015469FB}">
      <dgm:prSet phldrT="[Text]"/>
      <dgm:spPr>
        <a:solidFill>
          <a:srgbClr val="FF8637">
            <a:alpha val="80000"/>
          </a:srgbClr>
        </a:solidFill>
      </dgm:spPr>
      <dgm:t>
        <a:bodyPr/>
        <a:lstStyle/>
        <a:p>
          <a:r>
            <a:rPr lang="en-US" dirty="0">
              <a:solidFill>
                <a:schemeClr val="tx1"/>
              </a:solidFill>
            </a:rPr>
            <a:t>MPI</a:t>
          </a:r>
        </a:p>
      </dgm:t>
    </dgm:pt>
    <dgm:pt modelId="{0E354B56-4C59-4B4A-B561-642EE0207268}" type="parTrans" cxnId="{BC01C141-DF4F-4E59-A214-C8B742B2518F}">
      <dgm:prSet/>
      <dgm:spPr/>
      <dgm:t>
        <a:bodyPr/>
        <a:lstStyle/>
        <a:p>
          <a:endParaRPr lang="en-US"/>
        </a:p>
      </dgm:t>
    </dgm:pt>
    <dgm:pt modelId="{8E3E9BEB-37D1-45D4-8C84-AE8CDE2E406A}" type="sibTrans" cxnId="{BC01C141-DF4F-4E59-A214-C8B742B2518F}">
      <dgm:prSet/>
      <dgm:spPr/>
      <dgm:t>
        <a:bodyPr/>
        <a:lstStyle/>
        <a:p>
          <a:endParaRPr lang="en-US"/>
        </a:p>
      </dgm:t>
    </dgm:pt>
    <dgm:pt modelId="{BE47DCE2-CA01-4A01-8F13-58209CA5283B}" type="pres">
      <dgm:prSet presAssocID="{37FAB2EF-2719-42E0-9BCB-499CED10470D}" presName="Name0" presStyleCnt="0">
        <dgm:presLayoutVars>
          <dgm:dir/>
          <dgm:resizeHandles val="exact"/>
        </dgm:presLayoutVars>
      </dgm:prSet>
      <dgm:spPr/>
    </dgm:pt>
    <dgm:pt modelId="{AC9C18A7-00F6-46BA-AE21-6209080C00BC}" type="pres">
      <dgm:prSet presAssocID="{37FAB2EF-2719-42E0-9BCB-499CED10470D}" presName="fgShape" presStyleLbl="fgShp" presStyleIdx="0" presStyleCnt="1"/>
      <dgm:spPr>
        <a:ln>
          <a:solidFill>
            <a:schemeClr val="tx1"/>
          </a:solidFill>
        </a:ln>
      </dgm:spPr>
    </dgm:pt>
    <dgm:pt modelId="{E0780373-F398-4F78-8129-1A1BC9398049}" type="pres">
      <dgm:prSet presAssocID="{37FAB2EF-2719-42E0-9BCB-499CED10470D}" presName="linComp" presStyleCnt="0"/>
      <dgm:spPr/>
    </dgm:pt>
    <dgm:pt modelId="{058EA3BB-74A2-4434-AF63-57F7EE34BCB2}" type="pres">
      <dgm:prSet presAssocID="{A4866E6D-A74A-4647-9C9D-54DEBB0A3B1D}" presName="compNode" presStyleCnt="0"/>
      <dgm:spPr/>
    </dgm:pt>
    <dgm:pt modelId="{0AE4371B-F6AA-436E-84E9-C9917C188810}" type="pres">
      <dgm:prSet presAssocID="{A4866E6D-A74A-4647-9C9D-54DEBB0A3B1D}" presName="bkgdShape" presStyleLbl="node1" presStyleIdx="0" presStyleCnt="3"/>
      <dgm:spPr/>
    </dgm:pt>
    <dgm:pt modelId="{98EA560F-EB55-48FB-8103-27634821CA8F}" type="pres">
      <dgm:prSet presAssocID="{A4866E6D-A74A-4647-9C9D-54DEBB0A3B1D}" presName="nodeTx" presStyleLbl="node1" presStyleIdx="0" presStyleCnt="3">
        <dgm:presLayoutVars>
          <dgm:bulletEnabled val="1"/>
        </dgm:presLayoutVars>
      </dgm:prSet>
      <dgm:spPr/>
    </dgm:pt>
    <dgm:pt modelId="{252C69E2-960E-4D24-BA87-72F2217A1121}" type="pres">
      <dgm:prSet presAssocID="{A4866E6D-A74A-4647-9C9D-54DEBB0A3B1D}" presName="invisiNode" presStyleLbl="node1" presStyleIdx="0" presStyleCnt="3"/>
      <dgm:spPr/>
    </dgm:pt>
    <dgm:pt modelId="{65A55051-BC39-4D66-BC55-72A463D23991}" type="pres">
      <dgm:prSet presAssocID="{A4866E6D-A74A-4647-9C9D-54DEBB0A3B1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tx1"/>
          </a:solidFill>
        </a:ln>
      </dgm:spPr>
    </dgm:pt>
    <dgm:pt modelId="{DD0425E3-1B26-4543-9897-853DD7332B08}" type="pres">
      <dgm:prSet presAssocID="{1DDC4A22-59FC-4865-A087-20F4DDAFB61D}" presName="sibTrans" presStyleLbl="sibTrans2D1" presStyleIdx="0" presStyleCnt="0"/>
      <dgm:spPr/>
    </dgm:pt>
    <dgm:pt modelId="{4876F689-7F40-444B-87C8-3A58A029523C}" type="pres">
      <dgm:prSet presAssocID="{1524A72E-99C9-4A3D-BBDA-7E9048C05499}" presName="compNode" presStyleCnt="0"/>
      <dgm:spPr/>
    </dgm:pt>
    <dgm:pt modelId="{29A8C0FD-462D-4B91-B8D0-8D37B5045153}" type="pres">
      <dgm:prSet presAssocID="{1524A72E-99C9-4A3D-BBDA-7E9048C05499}" presName="bkgdShape" presStyleLbl="node1" presStyleIdx="1" presStyleCnt="3" custLinFactNeighborY="296"/>
      <dgm:spPr/>
    </dgm:pt>
    <dgm:pt modelId="{D50098AA-DBBD-4077-9877-125212C69F4F}" type="pres">
      <dgm:prSet presAssocID="{1524A72E-99C9-4A3D-BBDA-7E9048C05499}" presName="nodeTx" presStyleLbl="node1" presStyleIdx="1" presStyleCnt="3">
        <dgm:presLayoutVars>
          <dgm:bulletEnabled val="1"/>
        </dgm:presLayoutVars>
      </dgm:prSet>
      <dgm:spPr/>
    </dgm:pt>
    <dgm:pt modelId="{E5A8CC95-5F8C-45CA-A3C9-713C6CE29B66}" type="pres">
      <dgm:prSet presAssocID="{1524A72E-99C9-4A3D-BBDA-7E9048C05499}" presName="invisiNode" presStyleLbl="node1" presStyleIdx="1" presStyleCnt="3"/>
      <dgm:spPr/>
    </dgm:pt>
    <dgm:pt modelId="{67D09BA2-D986-482C-8B1C-384F6683D500}" type="pres">
      <dgm:prSet presAssocID="{1524A72E-99C9-4A3D-BBDA-7E9048C05499}" presName="imagNode"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tx1"/>
          </a:solidFill>
        </a:ln>
      </dgm:spPr>
    </dgm:pt>
    <dgm:pt modelId="{9162BAA6-B425-47A8-9CB7-34CD3110B5E7}" type="pres">
      <dgm:prSet presAssocID="{87BE90D8-AFB1-4979-A270-A8BEA7626F06}" presName="sibTrans" presStyleLbl="sibTrans2D1" presStyleIdx="0" presStyleCnt="0"/>
      <dgm:spPr/>
    </dgm:pt>
    <dgm:pt modelId="{FA11DE56-A94E-4472-ABD6-CDED60CAE0F4}" type="pres">
      <dgm:prSet presAssocID="{DF0FC152-3F07-4D5C-AC77-D9DD015469FB}" presName="compNode" presStyleCnt="0"/>
      <dgm:spPr/>
    </dgm:pt>
    <dgm:pt modelId="{56C2D9D5-1523-4A88-914B-0F53D85507F3}" type="pres">
      <dgm:prSet presAssocID="{DF0FC152-3F07-4D5C-AC77-D9DD015469FB}" presName="bkgdShape" presStyleLbl="node1" presStyleIdx="2" presStyleCnt="3"/>
      <dgm:spPr/>
    </dgm:pt>
    <dgm:pt modelId="{F83156DD-B904-4D2B-B9F9-771CE56B8883}" type="pres">
      <dgm:prSet presAssocID="{DF0FC152-3F07-4D5C-AC77-D9DD015469FB}" presName="nodeTx" presStyleLbl="node1" presStyleIdx="2" presStyleCnt="3">
        <dgm:presLayoutVars>
          <dgm:bulletEnabled val="1"/>
        </dgm:presLayoutVars>
      </dgm:prSet>
      <dgm:spPr/>
    </dgm:pt>
    <dgm:pt modelId="{299131E3-B7A7-4B15-B3A2-5CDF56216CAB}" type="pres">
      <dgm:prSet presAssocID="{DF0FC152-3F07-4D5C-AC77-D9DD015469FB}" presName="invisiNode" presStyleLbl="node1" presStyleIdx="2" presStyleCnt="3"/>
      <dgm:spPr/>
    </dgm:pt>
    <dgm:pt modelId="{1D31FEA4-9CD9-4B70-BD03-3C93FDB38042}" type="pres">
      <dgm:prSet presAssocID="{DF0FC152-3F07-4D5C-AC77-D9DD015469FB}" presName="imagNode"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chemeClr val="tx1"/>
          </a:solidFill>
        </a:ln>
      </dgm:spPr>
    </dgm:pt>
  </dgm:ptLst>
  <dgm:cxnLst>
    <dgm:cxn modelId="{563F26B1-D7DB-4D3F-9A61-EF647C19E054}" type="presOf" srcId="{87BE90D8-AFB1-4979-A270-A8BEA7626F06}" destId="{9162BAA6-B425-47A8-9CB7-34CD3110B5E7}" srcOrd="0" destOrd="0" presId="urn:microsoft.com/office/officeart/2005/8/layout/hList7"/>
    <dgm:cxn modelId="{93FC1082-E185-4338-A79B-811CE8564C37}" type="presOf" srcId="{37FAB2EF-2719-42E0-9BCB-499CED10470D}" destId="{BE47DCE2-CA01-4A01-8F13-58209CA5283B}" srcOrd="0" destOrd="0" presId="urn:microsoft.com/office/officeart/2005/8/layout/hList7"/>
    <dgm:cxn modelId="{A92C141D-D823-44B0-B38D-2F043CAF3C28}" type="presOf" srcId="{1DDC4A22-59FC-4865-A087-20F4DDAFB61D}" destId="{DD0425E3-1B26-4543-9897-853DD7332B08}" srcOrd="0" destOrd="0" presId="urn:microsoft.com/office/officeart/2005/8/layout/hList7"/>
    <dgm:cxn modelId="{3692A771-BB36-4B38-A718-1DEE4ED842EE}" type="presOf" srcId="{DF0FC152-3F07-4D5C-AC77-D9DD015469FB}" destId="{56C2D9D5-1523-4A88-914B-0F53D85507F3}" srcOrd="0" destOrd="0" presId="urn:microsoft.com/office/officeart/2005/8/layout/hList7"/>
    <dgm:cxn modelId="{4BFD5EE3-6078-4BEA-8150-49FFA9681E25}" type="presOf" srcId="{A4866E6D-A74A-4647-9C9D-54DEBB0A3B1D}" destId="{98EA560F-EB55-48FB-8103-27634821CA8F}" srcOrd="1" destOrd="0" presId="urn:microsoft.com/office/officeart/2005/8/layout/hList7"/>
    <dgm:cxn modelId="{49991BB0-4237-49C1-946D-083BBE7C6579}" srcId="{37FAB2EF-2719-42E0-9BCB-499CED10470D}" destId="{A4866E6D-A74A-4647-9C9D-54DEBB0A3B1D}" srcOrd="0" destOrd="0" parTransId="{E9F2B9DF-9F29-4389-B91A-04426E6D9936}" sibTransId="{1DDC4A22-59FC-4865-A087-20F4DDAFB61D}"/>
    <dgm:cxn modelId="{BC01C141-DF4F-4E59-A214-C8B742B2518F}" srcId="{37FAB2EF-2719-42E0-9BCB-499CED10470D}" destId="{DF0FC152-3F07-4D5C-AC77-D9DD015469FB}" srcOrd="2" destOrd="0" parTransId="{0E354B56-4C59-4B4A-B561-642EE0207268}" sibTransId="{8E3E9BEB-37D1-45D4-8C84-AE8CDE2E406A}"/>
    <dgm:cxn modelId="{01C67629-0B9E-439A-97A8-907517441932}" type="presOf" srcId="{DF0FC152-3F07-4D5C-AC77-D9DD015469FB}" destId="{F83156DD-B904-4D2B-B9F9-771CE56B8883}" srcOrd="1" destOrd="0" presId="urn:microsoft.com/office/officeart/2005/8/layout/hList7"/>
    <dgm:cxn modelId="{7D7BC1F3-4F2C-4A8D-A24D-B5BEE9DCE03A}" srcId="{37FAB2EF-2719-42E0-9BCB-499CED10470D}" destId="{1524A72E-99C9-4A3D-BBDA-7E9048C05499}" srcOrd="1" destOrd="0" parTransId="{CFD3BF15-D7DA-45F8-BF4B-AA7C6A0DD2D9}" sibTransId="{87BE90D8-AFB1-4979-A270-A8BEA7626F06}"/>
    <dgm:cxn modelId="{CD011B34-D91C-43E7-A4E7-C7A5C510EE81}" type="presOf" srcId="{1524A72E-99C9-4A3D-BBDA-7E9048C05499}" destId="{29A8C0FD-462D-4B91-B8D0-8D37B5045153}" srcOrd="0" destOrd="0" presId="urn:microsoft.com/office/officeart/2005/8/layout/hList7"/>
    <dgm:cxn modelId="{DD4BF467-A9FB-4405-9508-707246CBA1A1}" type="presOf" srcId="{1524A72E-99C9-4A3D-BBDA-7E9048C05499}" destId="{D50098AA-DBBD-4077-9877-125212C69F4F}" srcOrd="1" destOrd="0" presId="urn:microsoft.com/office/officeart/2005/8/layout/hList7"/>
    <dgm:cxn modelId="{6411E13F-B3C1-4402-899D-70D73A4FC880}" type="presOf" srcId="{A4866E6D-A74A-4647-9C9D-54DEBB0A3B1D}" destId="{0AE4371B-F6AA-436E-84E9-C9917C188810}" srcOrd="0" destOrd="0" presId="urn:microsoft.com/office/officeart/2005/8/layout/hList7"/>
    <dgm:cxn modelId="{BD8DB565-25C2-470E-9DDC-E4736B8B941B}" type="presParOf" srcId="{BE47DCE2-CA01-4A01-8F13-58209CA5283B}" destId="{AC9C18A7-00F6-46BA-AE21-6209080C00BC}" srcOrd="0" destOrd="0" presId="urn:microsoft.com/office/officeart/2005/8/layout/hList7"/>
    <dgm:cxn modelId="{AFB5E728-1050-471C-A652-C9C10F230AE6}" type="presParOf" srcId="{BE47DCE2-CA01-4A01-8F13-58209CA5283B}" destId="{E0780373-F398-4F78-8129-1A1BC9398049}" srcOrd="1" destOrd="0" presId="urn:microsoft.com/office/officeart/2005/8/layout/hList7"/>
    <dgm:cxn modelId="{B39684FD-7FC9-4B69-9DB7-3EF6D2DEBA68}" type="presParOf" srcId="{E0780373-F398-4F78-8129-1A1BC9398049}" destId="{058EA3BB-74A2-4434-AF63-57F7EE34BCB2}" srcOrd="0" destOrd="0" presId="urn:microsoft.com/office/officeart/2005/8/layout/hList7"/>
    <dgm:cxn modelId="{64ABE20F-2110-4507-9333-DC6D550B04AC}" type="presParOf" srcId="{058EA3BB-74A2-4434-AF63-57F7EE34BCB2}" destId="{0AE4371B-F6AA-436E-84E9-C9917C188810}" srcOrd="0" destOrd="0" presId="urn:microsoft.com/office/officeart/2005/8/layout/hList7"/>
    <dgm:cxn modelId="{1193DDE5-7AB3-4C4B-AB5E-69EA5E58A43F}" type="presParOf" srcId="{058EA3BB-74A2-4434-AF63-57F7EE34BCB2}" destId="{98EA560F-EB55-48FB-8103-27634821CA8F}" srcOrd="1" destOrd="0" presId="urn:microsoft.com/office/officeart/2005/8/layout/hList7"/>
    <dgm:cxn modelId="{BE997B85-238A-4382-BC23-1A77ED2F9091}" type="presParOf" srcId="{058EA3BB-74A2-4434-AF63-57F7EE34BCB2}" destId="{252C69E2-960E-4D24-BA87-72F2217A1121}" srcOrd="2" destOrd="0" presId="urn:microsoft.com/office/officeart/2005/8/layout/hList7"/>
    <dgm:cxn modelId="{40BAC041-CB02-4590-8109-16AC8D46DC93}" type="presParOf" srcId="{058EA3BB-74A2-4434-AF63-57F7EE34BCB2}" destId="{65A55051-BC39-4D66-BC55-72A463D23991}" srcOrd="3" destOrd="0" presId="urn:microsoft.com/office/officeart/2005/8/layout/hList7"/>
    <dgm:cxn modelId="{5F547B87-2D50-4D38-8D20-F0C058294CDE}" type="presParOf" srcId="{E0780373-F398-4F78-8129-1A1BC9398049}" destId="{DD0425E3-1B26-4543-9897-853DD7332B08}" srcOrd="1" destOrd="0" presId="urn:microsoft.com/office/officeart/2005/8/layout/hList7"/>
    <dgm:cxn modelId="{46FF5D14-CB3F-45EF-841F-2325EBD9B9C3}" type="presParOf" srcId="{E0780373-F398-4F78-8129-1A1BC9398049}" destId="{4876F689-7F40-444B-87C8-3A58A029523C}" srcOrd="2" destOrd="0" presId="urn:microsoft.com/office/officeart/2005/8/layout/hList7"/>
    <dgm:cxn modelId="{EC376F31-27BE-4B01-840D-55A32AC1019E}" type="presParOf" srcId="{4876F689-7F40-444B-87C8-3A58A029523C}" destId="{29A8C0FD-462D-4B91-B8D0-8D37B5045153}" srcOrd="0" destOrd="0" presId="urn:microsoft.com/office/officeart/2005/8/layout/hList7"/>
    <dgm:cxn modelId="{580114DE-49B4-4825-A6FD-700BA3C75F8F}" type="presParOf" srcId="{4876F689-7F40-444B-87C8-3A58A029523C}" destId="{D50098AA-DBBD-4077-9877-125212C69F4F}" srcOrd="1" destOrd="0" presId="urn:microsoft.com/office/officeart/2005/8/layout/hList7"/>
    <dgm:cxn modelId="{FD4DB0A1-8F74-41B1-871F-098D1A392A06}" type="presParOf" srcId="{4876F689-7F40-444B-87C8-3A58A029523C}" destId="{E5A8CC95-5F8C-45CA-A3C9-713C6CE29B66}" srcOrd="2" destOrd="0" presId="urn:microsoft.com/office/officeart/2005/8/layout/hList7"/>
    <dgm:cxn modelId="{48744C79-ADD6-458F-853E-143E9EC5E2E9}" type="presParOf" srcId="{4876F689-7F40-444B-87C8-3A58A029523C}" destId="{67D09BA2-D986-482C-8B1C-384F6683D500}" srcOrd="3" destOrd="0" presId="urn:microsoft.com/office/officeart/2005/8/layout/hList7"/>
    <dgm:cxn modelId="{34651A78-32AC-433E-8122-DDB03162288A}" type="presParOf" srcId="{E0780373-F398-4F78-8129-1A1BC9398049}" destId="{9162BAA6-B425-47A8-9CB7-34CD3110B5E7}" srcOrd="3" destOrd="0" presId="urn:microsoft.com/office/officeart/2005/8/layout/hList7"/>
    <dgm:cxn modelId="{D8E83489-7F94-4D0B-A1DB-E6015D3D14FB}" type="presParOf" srcId="{E0780373-F398-4F78-8129-1A1BC9398049}" destId="{FA11DE56-A94E-4472-ABD6-CDED60CAE0F4}" srcOrd="4" destOrd="0" presId="urn:microsoft.com/office/officeart/2005/8/layout/hList7"/>
    <dgm:cxn modelId="{999F2F0C-21FE-4162-8ED8-F06FCEBB7BA7}" type="presParOf" srcId="{FA11DE56-A94E-4472-ABD6-CDED60CAE0F4}" destId="{56C2D9D5-1523-4A88-914B-0F53D85507F3}" srcOrd="0" destOrd="0" presId="urn:microsoft.com/office/officeart/2005/8/layout/hList7"/>
    <dgm:cxn modelId="{3CC95DDA-E1C1-4777-B473-66117E245FD0}" type="presParOf" srcId="{FA11DE56-A94E-4472-ABD6-CDED60CAE0F4}" destId="{F83156DD-B904-4D2B-B9F9-771CE56B8883}" srcOrd="1" destOrd="0" presId="urn:microsoft.com/office/officeart/2005/8/layout/hList7"/>
    <dgm:cxn modelId="{433FF99A-B6FB-4714-AC5C-9A0B52C8C911}" type="presParOf" srcId="{FA11DE56-A94E-4472-ABD6-CDED60CAE0F4}" destId="{299131E3-B7A7-4B15-B3A2-5CDF56216CAB}" srcOrd="2" destOrd="0" presId="urn:microsoft.com/office/officeart/2005/8/layout/hList7"/>
    <dgm:cxn modelId="{24784D51-E843-482C-A2A0-79379C8B51F0}" type="presParOf" srcId="{FA11DE56-A94E-4472-ABD6-CDED60CAE0F4}" destId="{1D31FEA4-9CD9-4B70-BD03-3C93FDB38042}"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A3B5A-480C-4099-975E-5FD7832F182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FCFDE56-F1A8-4CCF-AFF7-812B8F1DFBE3}">
      <dgm:prSet phldrT="[Text]" custT="1"/>
      <dgm:spPr>
        <a:solidFill>
          <a:srgbClr val="FF8637">
            <a:alpha val="80000"/>
          </a:srgbClr>
        </a:solidFill>
      </dgm:spPr>
      <dgm:t>
        <a:bodyPr/>
        <a:lstStyle/>
        <a:p>
          <a:r>
            <a:rPr lang="en-US" sz="4800" dirty="0">
              <a:solidFill>
                <a:schemeClr val="tx1"/>
              </a:solidFill>
            </a:rPr>
            <a:t>Bob</a:t>
          </a:r>
        </a:p>
      </dgm:t>
    </dgm:pt>
    <dgm:pt modelId="{41FCECBB-4E3F-47C3-8DA4-7C73C06F9A25}" type="parTrans" cxnId="{1A6C98DD-59DB-45DA-B303-F15BE5E21AD5}">
      <dgm:prSet/>
      <dgm:spPr/>
      <dgm:t>
        <a:bodyPr/>
        <a:lstStyle/>
        <a:p>
          <a:endParaRPr lang="en-US"/>
        </a:p>
      </dgm:t>
    </dgm:pt>
    <dgm:pt modelId="{974D33F2-295F-4598-8806-CFA1981B8D02}" type="sibTrans" cxnId="{1A6C98DD-59DB-45DA-B303-F15BE5E21AD5}">
      <dgm:prSet/>
      <dgm:spPr/>
      <dgm:t>
        <a:bodyPr/>
        <a:lstStyle/>
        <a:p>
          <a:endParaRPr lang="en-US"/>
        </a:p>
      </dgm:t>
    </dgm:pt>
    <dgm:pt modelId="{720C93F1-B28F-462E-8DBE-7F7EDF5BDF11}">
      <dgm:prSet phldrT="[Text]" custT="1"/>
      <dgm:spPr>
        <a:solidFill>
          <a:srgbClr val="B1B1B1">
            <a:alpha val="80000"/>
          </a:srgbClr>
        </a:solidFill>
        <a:ln>
          <a:solidFill>
            <a:schemeClr val="bg1"/>
          </a:solidFill>
        </a:ln>
      </dgm:spPr>
      <dgm:t>
        <a:bodyPr/>
        <a:lstStyle/>
        <a:p>
          <a:r>
            <a:rPr lang="en-US" sz="4800" dirty="0">
              <a:solidFill>
                <a:schemeClr val="tx1"/>
              </a:solidFill>
            </a:rPr>
            <a:t>Dave</a:t>
          </a:r>
        </a:p>
      </dgm:t>
    </dgm:pt>
    <dgm:pt modelId="{2FC3DD7D-79BB-4C57-8249-30BD06314FC4}" type="parTrans" cxnId="{EF48D597-E600-451F-AB9B-3C1D4C5B5A99}">
      <dgm:prSet/>
      <dgm:spPr/>
      <dgm:t>
        <a:bodyPr/>
        <a:lstStyle/>
        <a:p>
          <a:endParaRPr lang="en-US"/>
        </a:p>
      </dgm:t>
    </dgm:pt>
    <dgm:pt modelId="{A4A2DD06-F303-4EB7-A445-98FF1EFA7E0F}" type="sibTrans" cxnId="{EF48D597-E600-451F-AB9B-3C1D4C5B5A99}">
      <dgm:prSet/>
      <dgm:spPr/>
      <dgm:t>
        <a:bodyPr/>
        <a:lstStyle/>
        <a:p>
          <a:endParaRPr lang="en-US"/>
        </a:p>
      </dgm:t>
    </dgm:pt>
    <dgm:pt modelId="{9CBD2AD5-E853-4597-AEF2-F3B99F65E9D5}">
      <dgm:prSet phldrT="[Text]" custT="1"/>
      <dgm:spPr>
        <a:solidFill>
          <a:srgbClr val="B1B1B1">
            <a:alpha val="80000"/>
          </a:srgbClr>
        </a:solidFill>
        <a:ln>
          <a:solidFill>
            <a:schemeClr val="bg1"/>
          </a:solidFill>
        </a:ln>
      </dgm:spPr>
      <dgm:t>
        <a:bodyPr/>
        <a:lstStyle/>
        <a:p>
          <a:r>
            <a:rPr lang="en-US" sz="4800" dirty="0">
              <a:solidFill>
                <a:schemeClr val="tx1"/>
              </a:solidFill>
            </a:rPr>
            <a:t>Kevin</a:t>
          </a:r>
        </a:p>
      </dgm:t>
    </dgm:pt>
    <dgm:pt modelId="{37BECA0E-E8F5-45DB-9959-6FF0E74D728D}" type="parTrans" cxnId="{0C04E00A-9AD8-4AA7-9491-5D6F0B08BA30}">
      <dgm:prSet/>
      <dgm:spPr/>
      <dgm:t>
        <a:bodyPr/>
        <a:lstStyle/>
        <a:p>
          <a:endParaRPr lang="en-US"/>
        </a:p>
      </dgm:t>
    </dgm:pt>
    <dgm:pt modelId="{178D5C3F-5E37-4DB1-932C-77B2D8E14C49}" type="sibTrans" cxnId="{0C04E00A-9AD8-4AA7-9491-5D6F0B08BA30}">
      <dgm:prSet/>
      <dgm:spPr/>
      <dgm:t>
        <a:bodyPr/>
        <a:lstStyle/>
        <a:p>
          <a:endParaRPr lang="en-US"/>
        </a:p>
      </dgm:t>
    </dgm:pt>
    <dgm:pt modelId="{5F2A3984-AFB3-4236-B37A-5A7D08515855}">
      <dgm:prSet phldrT="[Text]" custT="1"/>
      <dgm:spPr>
        <a:solidFill>
          <a:srgbClr val="FFCC02">
            <a:alpha val="80000"/>
          </a:srgbClr>
        </a:solidFill>
      </dgm:spPr>
      <dgm:t>
        <a:bodyPr/>
        <a:lstStyle/>
        <a:p>
          <a:r>
            <a:rPr lang="en-US" sz="4800" dirty="0" err="1">
              <a:solidFill>
                <a:schemeClr val="tx1"/>
              </a:solidFill>
            </a:rPr>
            <a:t>Gru</a:t>
          </a:r>
          <a:endParaRPr lang="en-US" sz="4800" dirty="0">
            <a:solidFill>
              <a:schemeClr val="tx1"/>
            </a:solidFill>
          </a:endParaRPr>
        </a:p>
      </dgm:t>
    </dgm:pt>
    <dgm:pt modelId="{74BC5771-1963-406F-98E8-79F815AADA2E}" type="parTrans" cxnId="{CA3B1599-BFF0-4BFB-84FE-5610DBEC0DF9}">
      <dgm:prSet/>
      <dgm:spPr/>
      <dgm:t>
        <a:bodyPr/>
        <a:lstStyle/>
        <a:p>
          <a:endParaRPr lang="en-US"/>
        </a:p>
      </dgm:t>
    </dgm:pt>
    <dgm:pt modelId="{0F15174C-EA59-4D12-8F3B-EDAA3D5EFD4C}" type="sibTrans" cxnId="{CA3B1599-BFF0-4BFB-84FE-5610DBEC0DF9}">
      <dgm:prSet/>
      <dgm:spPr/>
      <dgm:t>
        <a:bodyPr/>
        <a:lstStyle/>
        <a:p>
          <a:endParaRPr lang="en-US"/>
        </a:p>
      </dgm:t>
    </dgm:pt>
    <dgm:pt modelId="{3D3DF1BF-CCED-4275-858E-01FAECBD2360}">
      <dgm:prSet phldrT="[Text]" custT="1"/>
      <dgm:spPr>
        <a:solidFill>
          <a:srgbClr val="FF8637">
            <a:alpha val="80000"/>
          </a:srgbClr>
        </a:solidFill>
      </dgm:spPr>
      <dgm:t>
        <a:bodyPr/>
        <a:lstStyle/>
        <a:p>
          <a:r>
            <a:rPr lang="en-US" sz="4800" dirty="0">
              <a:solidFill>
                <a:schemeClr val="tx1"/>
              </a:solidFill>
            </a:rPr>
            <a:t>+ 248 more</a:t>
          </a:r>
        </a:p>
      </dgm:t>
    </dgm:pt>
    <dgm:pt modelId="{FD661CC2-0C9F-4D57-930D-133E3EC5F1E5}" type="sibTrans" cxnId="{DE450C8B-112B-4C98-ABB3-2E6441EA9C5C}">
      <dgm:prSet/>
      <dgm:spPr/>
      <dgm:t>
        <a:bodyPr/>
        <a:lstStyle/>
        <a:p>
          <a:endParaRPr lang="en-US"/>
        </a:p>
      </dgm:t>
    </dgm:pt>
    <dgm:pt modelId="{D57B0DE6-B882-422B-933F-DBF7DE04E315}" type="parTrans" cxnId="{DE450C8B-112B-4C98-ABB3-2E6441EA9C5C}">
      <dgm:prSet/>
      <dgm:spPr/>
      <dgm:t>
        <a:bodyPr/>
        <a:lstStyle/>
        <a:p>
          <a:endParaRPr lang="en-US"/>
        </a:p>
      </dgm:t>
    </dgm:pt>
    <dgm:pt modelId="{14718006-1866-445F-9C59-7DF15BA051A1}" type="pres">
      <dgm:prSet presAssocID="{571A3B5A-480C-4099-975E-5FD7832F1827}" presName="diagram" presStyleCnt="0">
        <dgm:presLayoutVars>
          <dgm:dir/>
          <dgm:resizeHandles val="exact"/>
        </dgm:presLayoutVars>
      </dgm:prSet>
      <dgm:spPr/>
    </dgm:pt>
    <dgm:pt modelId="{D2DB3504-EA92-421A-BD4F-F4E4BD60948A}" type="pres">
      <dgm:prSet presAssocID="{1FCFDE56-F1A8-4CCF-AFF7-812B8F1DFBE3}" presName="node" presStyleLbl="node1" presStyleIdx="0" presStyleCnt="5" custLinFactY="100000" custLinFactNeighborX="0" custLinFactNeighborY="134486">
        <dgm:presLayoutVars>
          <dgm:bulletEnabled val="1"/>
        </dgm:presLayoutVars>
      </dgm:prSet>
      <dgm:spPr/>
    </dgm:pt>
    <dgm:pt modelId="{A790B9C9-4C5F-4F72-8937-2E66FFFB1E57}" type="pres">
      <dgm:prSet presAssocID="{974D33F2-295F-4598-8806-CFA1981B8D02}" presName="sibTrans" presStyleCnt="0"/>
      <dgm:spPr/>
    </dgm:pt>
    <dgm:pt modelId="{4DC56BE0-85E7-4780-9688-AF2F3A667445}" type="pres">
      <dgm:prSet presAssocID="{3D3DF1BF-CCED-4275-858E-01FAECBD2360}" presName="node" presStyleLbl="node1" presStyleIdx="1" presStyleCnt="5" custLinFactY="100000" custLinFactNeighborX="1283" custLinFactNeighborY="134485">
        <dgm:presLayoutVars>
          <dgm:bulletEnabled val="1"/>
        </dgm:presLayoutVars>
      </dgm:prSet>
      <dgm:spPr/>
    </dgm:pt>
    <dgm:pt modelId="{6AADCFBE-C8BA-4E5B-9618-A5FEA491ECE3}" type="pres">
      <dgm:prSet presAssocID="{FD661CC2-0C9F-4D57-930D-133E3EC5F1E5}" presName="sibTrans" presStyleCnt="0"/>
      <dgm:spPr/>
    </dgm:pt>
    <dgm:pt modelId="{F30E3D4C-57D1-41E2-AB06-89D21158A0EA}" type="pres">
      <dgm:prSet presAssocID="{720C93F1-B28F-462E-8DBE-7F7EDF5BDF11}" presName="node" presStyleLbl="node1" presStyleIdx="2" presStyleCnt="5">
        <dgm:presLayoutVars>
          <dgm:bulletEnabled val="1"/>
        </dgm:presLayoutVars>
      </dgm:prSet>
      <dgm:spPr/>
    </dgm:pt>
    <dgm:pt modelId="{3BF787CD-A145-4738-B151-FAD3BF7BDB23}" type="pres">
      <dgm:prSet presAssocID="{A4A2DD06-F303-4EB7-A445-98FF1EFA7E0F}" presName="sibTrans" presStyleCnt="0"/>
      <dgm:spPr/>
    </dgm:pt>
    <dgm:pt modelId="{A5884D31-4D2B-4FEB-A43A-C2EAAB580B4E}" type="pres">
      <dgm:prSet presAssocID="{9CBD2AD5-E853-4597-AEF2-F3B99F65E9D5}" presName="node" presStyleLbl="node1" presStyleIdx="3" presStyleCnt="5">
        <dgm:presLayoutVars>
          <dgm:bulletEnabled val="1"/>
        </dgm:presLayoutVars>
      </dgm:prSet>
      <dgm:spPr/>
    </dgm:pt>
    <dgm:pt modelId="{873A865B-90BB-4D01-A714-DFAB04F45FF7}" type="pres">
      <dgm:prSet presAssocID="{178D5C3F-5E37-4DB1-932C-77B2D8E14C49}" presName="sibTrans" presStyleCnt="0"/>
      <dgm:spPr/>
    </dgm:pt>
    <dgm:pt modelId="{BA282AD5-E808-48A2-9EA2-F5298A7A67C9}" type="pres">
      <dgm:prSet presAssocID="{5F2A3984-AFB3-4236-B37A-5A7D08515855}" presName="node" presStyleLbl="node1" presStyleIdx="4" presStyleCnt="5" custLinFactY="-135541" custLinFactNeighborX="1711" custLinFactNeighborY="-200000">
        <dgm:presLayoutVars>
          <dgm:bulletEnabled val="1"/>
        </dgm:presLayoutVars>
      </dgm:prSet>
      <dgm:spPr/>
    </dgm:pt>
  </dgm:ptLst>
  <dgm:cxnLst>
    <dgm:cxn modelId="{DABD710A-A4D8-4AE8-93AA-9B3E481052C1}" type="presOf" srcId="{9CBD2AD5-E853-4597-AEF2-F3B99F65E9D5}" destId="{A5884D31-4D2B-4FEB-A43A-C2EAAB580B4E}" srcOrd="0" destOrd="0" presId="urn:microsoft.com/office/officeart/2005/8/layout/default"/>
    <dgm:cxn modelId="{DE450C8B-112B-4C98-ABB3-2E6441EA9C5C}" srcId="{571A3B5A-480C-4099-975E-5FD7832F1827}" destId="{3D3DF1BF-CCED-4275-858E-01FAECBD2360}" srcOrd="1" destOrd="0" parTransId="{D57B0DE6-B882-422B-933F-DBF7DE04E315}" sibTransId="{FD661CC2-0C9F-4D57-930D-133E3EC5F1E5}"/>
    <dgm:cxn modelId="{16A06926-5B70-433D-B46A-E3E614E7D2E9}" type="presOf" srcId="{1FCFDE56-F1A8-4CCF-AFF7-812B8F1DFBE3}" destId="{D2DB3504-EA92-421A-BD4F-F4E4BD60948A}" srcOrd="0" destOrd="0" presId="urn:microsoft.com/office/officeart/2005/8/layout/default"/>
    <dgm:cxn modelId="{B0E96200-A432-4DFC-A2D8-AC06FA9618B3}" type="presOf" srcId="{5F2A3984-AFB3-4236-B37A-5A7D08515855}" destId="{BA282AD5-E808-48A2-9EA2-F5298A7A67C9}" srcOrd="0" destOrd="0" presId="urn:microsoft.com/office/officeart/2005/8/layout/default"/>
    <dgm:cxn modelId="{EF48D597-E600-451F-AB9B-3C1D4C5B5A99}" srcId="{571A3B5A-480C-4099-975E-5FD7832F1827}" destId="{720C93F1-B28F-462E-8DBE-7F7EDF5BDF11}" srcOrd="2" destOrd="0" parTransId="{2FC3DD7D-79BB-4C57-8249-30BD06314FC4}" sibTransId="{A4A2DD06-F303-4EB7-A445-98FF1EFA7E0F}"/>
    <dgm:cxn modelId="{1A6C98DD-59DB-45DA-B303-F15BE5E21AD5}" srcId="{571A3B5A-480C-4099-975E-5FD7832F1827}" destId="{1FCFDE56-F1A8-4CCF-AFF7-812B8F1DFBE3}" srcOrd="0" destOrd="0" parTransId="{41FCECBB-4E3F-47C3-8DA4-7C73C06F9A25}" sibTransId="{974D33F2-295F-4598-8806-CFA1981B8D02}"/>
    <dgm:cxn modelId="{0C04E00A-9AD8-4AA7-9491-5D6F0B08BA30}" srcId="{571A3B5A-480C-4099-975E-5FD7832F1827}" destId="{9CBD2AD5-E853-4597-AEF2-F3B99F65E9D5}" srcOrd="3" destOrd="0" parTransId="{37BECA0E-E8F5-45DB-9959-6FF0E74D728D}" sibTransId="{178D5C3F-5E37-4DB1-932C-77B2D8E14C49}"/>
    <dgm:cxn modelId="{C8C8AD1E-78FC-4F9D-9294-2CE2A88EBAD3}" type="presOf" srcId="{3D3DF1BF-CCED-4275-858E-01FAECBD2360}" destId="{4DC56BE0-85E7-4780-9688-AF2F3A667445}" srcOrd="0" destOrd="0" presId="urn:microsoft.com/office/officeart/2005/8/layout/default"/>
    <dgm:cxn modelId="{CA3B1599-BFF0-4BFB-84FE-5610DBEC0DF9}" srcId="{571A3B5A-480C-4099-975E-5FD7832F1827}" destId="{5F2A3984-AFB3-4236-B37A-5A7D08515855}" srcOrd="4" destOrd="0" parTransId="{74BC5771-1963-406F-98E8-79F815AADA2E}" sibTransId="{0F15174C-EA59-4D12-8F3B-EDAA3D5EFD4C}"/>
    <dgm:cxn modelId="{FB1C0290-4D57-4585-80B1-D4CFC93940B2}" type="presOf" srcId="{720C93F1-B28F-462E-8DBE-7F7EDF5BDF11}" destId="{F30E3D4C-57D1-41E2-AB06-89D21158A0EA}" srcOrd="0" destOrd="0" presId="urn:microsoft.com/office/officeart/2005/8/layout/default"/>
    <dgm:cxn modelId="{4F3CD890-595A-4997-A7D6-380854ECF4D1}" type="presOf" srcId="{571A3B5A-480C-4099-975E-5FD7832F1827}" destId="{14718006-1866-445F-9C59-7DF15BA051A1}" srcOrd="0" destOrd="0" presId="urn:microsoft.com/office/officeart/2005/8/layout/default"/>
    <dgm:cxn modelId="{9D9DF9C1-B168-464E-91AD-AF8F7E3A68B7}" type="presParOf" srcId="{14718006-1866-445F-9C59-7DF15BA051A1}" destId="{D2DB3504-EA92-421A-BD4F-F4E4BD60948A}" srcOrd="0" destOrd="0" presId="urn:microsoft.com/office/officeart/2005/8/layout/default"/>
    <dgm:cxn modelId="{28C4E9FB-81FA-43C3-B9FB-F4F7118FC4A7}" type="presParOf" srcId="{14718006-1866-445F-9C59-7DF15BA051A1}" destId="{A790B9C9-4C5F-4F72-8937-2E66FFFB1E57}" srcOrd="1" destOrd="0" presId="urn:microsoft.com/office/officeart/2005/8/layout/default"/>
    <dgm:cxn modelId="{A5AD5448-4FCF-4B7F-A89C-8E091BE1642B}" type="presParOf" srcId="{14718006-1866-445F-9C59-7DF15BA051A1}" destId="{4DC56BE0-85E7-4780-9688-AF2F3A667445}" srcOrd="2" destOrd="0" presId="urn:microsoft.com/office/officeart/2005/8/layout/default"/>
    <dgm:cxn modelId="{E808B376-5622-4CCF-9424-AEE4CB653699}" type="presParOf" srcId="{14718006-1866-445F-9C59-7DF15BA051A1}" destId="{6AADCFBE-C8BA-4E5B-9618-A5FEA491ECE3}" srcOrd="3" destOrd="0" presId="urn:microsoft.com/office/officeart/2005/8/layout/default"/>
    <dgm:cxn modelId="{E68A155B-B8C2-46CE-916C-8C45BD2F9B37}" type="presParOf" srcId="{14718006-1866-445F-9C59-7DF15BA051A1}" destId="{F30E3D4C-57D1-41E2-AB06-89D21158A0EA}" srcOrd="4" destOrd="0" presId="urn:microsoft.com/office/officeart/2005/8/layout/default"/>
    <dgm:cxn modelId="{8E1C5385-CA5E-4787-9C69-C763DBE09E27}" type="presParOf" srcId="{14718006-1866-445F-9C59-7DF15BA051A1}" destId="{3BF787CD-A145-4738-B151-FAD3BF7BDB23}" srcOrd="5" destOrd="0" presId="urn:microsoft.com/office/officeart/2005/8/layout/default"/>
    <dgm:cxn modelId="{6F14E59C-84F6-4F95-B5EF-D795CA95838F}" type="presParOf" srcId="{14718006-1866-445F-9C59-7DF15BA051A1}" destId="{A5884D31-4D2B-4FEB-A43A-C2EAAB580B4E}" srcOrd="6" destOrd="0" presId="urn:microsoft.com/office/officeart/2005/8/layout/default"/>
    <dgm:cxn modelId="{169184FF-3472-4191-B3CF-1A7FD6BFA880}" type="presParOf" srcId="{14718006-1866-445F-9C59-7DF15BA051A1}" destId="{873A865B-90BB-4D01-A714-DFAB04F45FF7}" srcOrd="7" destOrd="0" presId="urn:microsoft.com/office/officeart/2005/8/layout/default"/>
    <dgm:cxn modelId="{FB1B3BC2-D253-458E-A5D5-437D758B1003}" type="presParOf" srcId="{14718006-1866-445F-9C59-7DF15BA051A1}" destId="{BA282AD5-E808-48A2-9EA2-F5298A7A67C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57A59B-1E0F-403D-AEB1-85453285E3CD}"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2F7490D5-DCB6-42F0-94CB-D52F3987D67C}">
      <dgm:prSet phldrT="[Text]" custT="1"/>
      <dgm:spPr>
        <a:solidFill>
          <a:schemeClr val="accent2">
            <a:hueOff val="0"/>
            <a:satOff val="0"/>
            <a:lumOff val="0"/>
            <a:alpha val="80000"/>
          </a:schemeClr>
        </a:solidFill>
      </dgm:spPr>
      <dgm:t>
        <a:bodyPr/>
        <a:lstStyle/>
        <a:p>
          <a:r>
            <a:rPr lang="en-US" sz="2800" dirty="0">
              <a:solidFill>
                <a:schemeClr val="tx1"/>
              </a:solidFill>
            </a:rPr>
            <a:t>Express</a:t>
          </a:r>
        </a:p>
      </dgm:t>
    </dgm:pt>
    <dgm:pt modelId="{86655CED-97C7-4192-A848-4E21367144E0}" type="parTrans" cxnId="{DF93A12D-FCC0-4214-AB21-2059EEDA94F4}">
      <dgm:prSet/>
      <dgm:spPr/>
      <dgm:t>
        <a:bodyPr/>
        <a:lstStyle/>
        <a:p>
          <a:endParaRPr lang="en-US"/>
        </a:p>
      </dgm:t>
    </dgm:pt>
    <dgm:pt modelId="{5C2D23F1-B9A6-40E6-9927-60FEFE8FC9FC}" type="sibTrans" cxnId="{DF93A12D-FCC0-4214-AB21-2059EEDA94F4}">
      <dgm:prSet/>
      <dgm:spPr>
        <a:solidFill>
          <a:schemeClr val="accent3">
            <a:hueOff val="0"/>
            <a:satOff val="0"/>
            <a:lumOff val="0"/>
            <a:alpha val="80000"/>
          </a:schemeClr>
        </a:solidFill>
      </dgm:spPr>
      <dgm:t>
        <a:bodyPr/>
        <a:lstStyle/>
        <a:p>
          <a:r>
            <a:rPr lang="en-US" dirty="0">
              <a:solidFill>
                <a:schemeClr val="tx1"/>
              </a:solidFill>
            </a:rPr>
            <a:t>Node.js</a:t>
          </a:r>
        </a:p>
      </dgm:t>
    </dgm:pt>
    <dgm:pt modelId="{E33BC650-207E-42D3-9E5A-65AAD149621F}">
      <dgm:prSet phldrT="[Text]" custT="1"/>
      <dgm:spPr>
        <a:solidFill>
          <a:schemeClr val="accent4">
            <a:hueOff val="0"/>
            <a:satOff val="0"/>
            <a:lumOff val="0"/>
            <a:alpha val="80000"/>
          </a:schemeClr>
        </a:solidFill>
      </dgm:spPr>
      <dgm:t>
        <a:bodyPr/>
        <a:lstStyle/>
        <a:p>
          <a:r>
            <a:rPr lang="en-US" sz="3200" dirty="0">
              <a:solidFill>
                <a:schemeClr val="tx1"/>
              </a:solidFill>
            </a:rPr>
            <a:t>pug</a:t>
          </a:r>
        </a:p>
      </dgm:t>
    </dgm:pt>
    <dgm:pt modelId="{128E2B76-7BE8-406F-9801-07AC7FBAE8F3}" type="parTrans" cxnId="{984B3314-0AAC-4652-99DC-C05E78B6372B}">
      <dgm:prSet/>
      <dgm:spPr/>
      <dgm:t>
        <a:bodyPr/>
        <a:lstStyle/>
        <a:p>
          <a:endParaRPr lang="en-US"/>
        </a:p>
      </dgm:t>
    </dgm:pt>
    <dgm:pt modelId="{8EC2D128-331B-4128-A96A-98B308BE294B}" type="sibTrans" cxnId="{984B3314-0AAC-4652-99DC-C05E78B6372B}">
      <dgm:prSet custT="1"/>
      <dgm:spPr>
        <a:solidFill>
          <a:schemeClr val="accent5">
            <a:hueOff val="0"/>
            <a:satOff val="0"/>
            <a:lumOff val="0"/>
            <a:alpha val="80000"/>
          </a:schemeClr>
        </a:solidFill>
      </dgm:spPr>
      <dgm:t>
        <a:bodyPr/>
        <a:lstStyle/>
        <a:p>
          <a:r>
            <a:rPr lang="en-US" sz="3200" dirty="0" err="1">
              <a:solidFill>
                <a:schemeClr val="tx1"/>
              </a:solidFill>
            </a:rPr>
            <a:t>klyng</a:t>
          </a:r>
          <a:endParaRPr lang="en-US" sz="3200" dirty="0">
            <a:solidFill>
              <a:schemeClr val="tx1"/>
            </a:solidFill>
          </a:endParaRPr>
        </a:p>
      </dgm:t>
    </dgm:pt>
    <dgm:pt modelId="{4EC6AEE9-B2F8-4842-A950-ED7489061262}">
      <dgm:prSet phldrT="[Text]" custT="1"/>
      <dgm:spPr/>
      <dgm:t>
        <a:bodyPr/>
        <a:lstStyle/>
        <a:p>
          <a:pPr algn="ctr"/>
          <a:r>
            <a:rPr lang="en-US" sz="4000" dirty="0">
              <a:solidFill>
                <a:schemeClr val="bg1"/>
              </a:solidFill>
            </a:rPr>
            <a:t>Text</a:t>
          </a:r>
        </a:p>
      </dgm:t>
    </dgm:pt>
    <dgm:pt modelId="{AAA07987-F3BF-4038-B428-C21DE9162053}" type="parTrans" cxnId="{538EED74-EA25-4A01-B0A6-64ABA000BA74}">
      <dgm:prSet/>
      <dgm:spPr/>
      <dgm:t>
        <a:bodyPr/>
        <a:lstStyle/>
        <a:p>
          <a:endParaRPr lang="en-US"/>
        </a:p>
      </dgm:t>
    </dgm:pt>
    <dgm:pt modelId="{259FBBBE-FE2B-49FF-B288-A33A06815EDC}" type="sibTrans" cxnId="{538EED74-EA25-4A01-B0A6-64ABA000BA74}">
      <dgm:prSet/>
      <dgm:spPr/>
      <dgm:t>
        <a:bodyPr/>
        <a:lstStyle/>
        <a:p>
          <a:endParaRPr lang="en-US"/>
        </a:p>
      </dgm:t>
    </dgm:pt>
    <dgm:pt modelId="{EF35E5FE-18D0-4448-BC30-B0324F456E41}">
      <dgm:prSet phldrT="[Text]" custT="1"/>
      <dgm:spPr>
        <a:solidFill>
          <a:schemeClr val="accent6">
            <a:hueOff val="0"/>
            <a:satOff val="0"/>
            <a:lumOff val="0"/>
            <a:alpha val="80000"/>
          </a:schemeClr>
        </a:solidFill>
      </dgm:spPr>
      <dgm:t>
        <a:bodyPr/>
        <a:lstStyle/>
        <a:p>
          <a:r>
            <a:rPr lang="en-US" sz="3200" dirty="0" err="1">
              <a:solidFill>
                <a:schemeClr val="tx1"/>
              </a:solidFill>
            </a:rPr>
            <a:t>alsa-utils</a:t>
          </a:r>
          <a:endParaRPr lang="en-US" sz="3200" dirty="0">
            <a:solidFill>
              <a:schemeClr val="tx1"/>
            </a:solidFill>
          </a:endParaRPr>
        </a:p>
      </dgm:t>
    </dgm:pt>
    <dgm:pt modelId="{E65EFA6E-2A25-4657-86BF-2682BFAC7FBE}" type="parTrans" cxnId="{92669329-9999-4E57-9A37-E6F176AA0C48}">
      <dgm:prSet/>
      <dgm:spPr/>
      <dgm:t>
        <a:bodyPr/>
        <a:lstStyle/>
        <a:p>
          <a:endParaRPr lang="en-US"/>
        </a:p>
      </dgm:t>
    </dgm:pt>
    <dgm:pt modelId="{FC0F0098-4EB0-4E47-9C74-9E0006B63338}" type="sibTrans" cxnId="{92669329-9999-4E57-9A37-E6F176AA0C48}">
      <dgm:prSet custT="1"/>
      <dgm:spPr>
        <a:solidFill>
          <a:schemeClr val="accent2">
            <a:hueOff val="0"/>
            <a:satOff val="0"/>
            <a:lumOff val="0"/>
            <a:alpha val="80000"/>
          </a:schemeClr>
        </a:solidFill>
      </dgm:spPr>
      <dgm:t>
        <a:bodyPr/>
        <a:lstStyle/>
        <a:p>
          <a:r>
            <a:rPr lang="en-US" sz="3200" dirty="0" err="1">
              <a:solidFill>
                <a:schemeClr val="tx1"/>
              </a:solidFill>
            </a:rPr>
            <a:t>Raspian</a:t>
          </a:r>
          <a:endParaRPr lang="en-US" sz="4000" dirty="0">
            <a:solidFill>
              <a:schemeClr val="tx1"/>
            </a:solidFill>
          </a:endParaRPr>
        </a:p>
      </dgm:t>
    </dgm:pt>
    <dgm:pt modelId="{6D0355F6-10A1-4AD8-94FC-84546F969B54}" type="pres">
      <dgm:prSet presAssocID="{2157A59B-1E0F-403D-AEB1-85453285E3CD}" presName="Name0" presStyleCnt="0">
        <dgm:presLayoutVars>
          <dgm:chMax/>
          <dgm:chPref/>
          <dgm:dir/>
          <dgm:animLvl val="lvl"/>
        </dgm:presLayoutVars>
      </dgm:prSet>
      <dgm:spPr/>
    </dgm:pt>
    <dgm:pt modelId="{4305E808-1124-43B6-8433-67C73A167C33}" type="pres">
      <dgm:prSet presAssocID="{2F7490D5-DCB6-42F0-94CB-D52F3987D67C}" presName="composite" presStyleCnt="0"/>
      <dgm:spPr/>
    </dgm:pt>
    <dgm:pt modelId="{484BB4CA-8C9B-4BAC-A82E-CFD05E08B8B2}" type="pres">
      <dgm:prSet presAssocID="{2F7490D5-DCB6-42F0-94CB-D52F3987D67C}" presName="Parent1" presStyleLbl="node1" presStyleIdx="0" presStyleCnt="6">
        <dgm:presLayoutVars>
          <dgm:chMax val="1"/>
          <dgm:chPref val="1"/>
          <dgm:bulletEnabled val="1"/>
        </dgm:presLayoutVars>
      </dgm:prSet>
      <dgm:spPr/>
    </dgm:pt>
    <dgm:pt modelId="{6D01A3C5-5AC6-47C4-A01D-31F3AC272B5F}" type="pres">
      <dgm:prSet presAssocID="{2F7490D5-DCB6-42F0-94CB-D52F3987D67C}" presName="Childtext1" presStyleLbl="revTx" presStyleIdx="0" presStyleCnt="3" custLinFactX="-74847" custLinFactNeighborX="-100000" custLinFactNeighborY="1084">
        <dgm:presLayoutVars>
          <dgm:chMax val="0"/>
          <dgm:chPref val="0"/>
          <dgm:bulletEnabled val="1"/>
        </dgm:presLayoutVars>
      </dgm:prSet>
      <dgm:spPr/>
    </dgm:pt>
    <dgm:pt modelId="{D931A8D7-340D-4E37-B323-8AB6B01D0B0C}" type="pres">
      <dgm:prSet presAssocID="{2F7490D5-DCB6-42F0-94CB-D52F3987D67C}" presName="BalanceSpacing" presStyleCnt="0"/>
      <dgm:spPr/>
    </dgm:pt>
    <dgm:pt modelId="{486D867B-6401-46CF-9271-FFD839A5F96F}" type="pres">
      <dgm:prSet presAssocID="{2F7490D5-DCB6-42F0-94CB-D52F3987D67C}" presName="BalanceSpacing1" presStyleCnt="0"/>
      <dgm:spPr/>
    </dgm:pt>
    <dgm:pt modelId="{176FEAA8-81EA-4EC9-9C6E-3C7D353C75BE}" type="pres">
      <dgm:prSet presAssocID="{5C2D23F1-B9A6-40E6-9927-60FEFE8FC9FC}" presName="Accent1Text" presStyleLbl="node1" presStyleIdx="1" presStyleCnt="6"/>
      <dgm:spPr/>
    </dgm:pt>
    <dgm:pt modelId="{C011AAFB-2E0D-4B19-A588-E33BF6651FE7}" type="pres">
      <dgm:prSet presAssocID="{5C2D23F1-B9A6-40E6-9927-60FEFE8FC9FC}" presName="spaceBetweenRectangles" presStyleCnt="0"/>
      <dgm:spPr/>
    </dgm:pt>
    <dgm:pt modelId="{8C3AEB5D-9679-41EF-9DAF-CAE3F0B9431E}" type="pres">
      <dgm:prSet presAssocID="{E33BC650-207E-42D3-9E5A-65AAD149621F}" presName="composite" presStyleCnt="0"/>
      <dgm:spPr/>
    </dgm:pt>
    <dgm:pt modelId="{CAA5850E-E293-4734-B265-FFB33E1D36BD}" type="pres">
      <dgm:prSet presAssocID="{E33BC650-207E-42D3-9E5A-65AAD149621F}" presName="Parent1" presStyleLbl="node1" presStyleIdx="2" presStyleCnt="6">
        <dgm:presLayoutVars>
          <dgm:chMax val="1"/>
          <dgm:chPref val="1"/>
          <dgm:bulletEnabled val="1"/>
        </dgm:presLayoutVars>
      </dgm:prSet>
      <dgm:spPr/>
    </dgm:pt>
    <dgm:pt modelId="{843FBA81-2831-4805-A5C2-A5338E391227}" type="pres">
      <dgm:prSet presAssocID="{E33BC650-207E-42D3-9E5A-65AAD149621F}" presName="Childtext1" presStyleLbl="revTx" presStyleIdx="1" presStyleCnt="3" custLinFactX="81277" custLinFactNeighborX="100000" custLinFactNeighborY="2168">
        <dgm:presLayoutVars>
          <dgm:chMax val="0"/>
          <dgm:chPref val="0"/>
          <dgm:bulletEnabled val="1"/>
        </dgm:presLayoutVars>
      </dgm:prSet>
      <dgm:spPr/>
    </dgm:pt>
    <dgm:pt modelId="{F02F71AB-87BA-4DB9-AA52-8F13C9A0108F}" type="pres">
      <dgm:prSet presAssocID="{E33BC650-207E-42D3-9E5A-65AAD149621F}" presName="BalanceSpacing" presStyleCnt="0"/>
      <dgm:spPr/>
    </dgm:pt>
    <dgm:pt modelId="{691C4526-04A1-486F-A44A-5BF188C9D4BA}" type="pres">
      <dgm:prSet presAssocID="{E33BC650-207E-42D3-9E5A-65AAD149621F}" presName="BalanceSpacing1" presStyleCnt="0"/>
      <dgm:spPr/>
    </dgm:pt>
    <dgm:pt modelId="{D5F19E2D-1CE6-45E3-8D7F-911B4BC6B1DD}" type="pres">
      <dgm:prSet presAssocID="{8EC2D128-331B-4128-A96A-98B308BE294B}" presName="Accent1Text" presStyleLbl="node1" presStyleIdx="3" presStyleCnt="6"/>
      <dgm:spPr/>
    </dgm:pt>
    <dgm:pt modelId="{D7A85A67-2746-4EAA-A230-D611DA782999}" type="pres">
      <dgm:prSet presAssocID="{8EC2D128-331B-4128-A96A-98B308BE294B}" presName="spaceBetweenRectangles" presStyleCnt="0"/>
      <dgm:spPr/>
    </dgm:pt>
    <dgm:pt modelId="{1A7AE96F-70FD-4732-AAA8-BCA451BD4147}" type="pres">
      <dgm:prSet presAssocID="{EF35E5FE-18D0-4448-BC30-B0324F456E41}" presName="composite" presStyleCnt="0"/>
      <dgm:spPr/>
    </dgm:pt>
    <dgm:pt modelId="{803C6F9B-893D-4E27-86EA-4C85596BB04A}" type="pres">
      <dgm:prSet presAssocID="{EF35E5FE-18D0-4448-BC30-B0324F456E41}" presName="Parent1" presStyleLbl="node1" presStyleIdx="4" presStyleCnt="6">
        <dgm:presLayoutVars>
          <dgm:chMax val="1"/>
          <dgm:chPref val="1"/>
          <dgm:bulletEnabled val="1"/>
        </dgm:presLayoutVars>
      </dgm:prSet>
      <dgm:spPr/>
    </dgm:pt>
    <dgm:pt modelId="{EA7EC848-5BF5-4F34-AB59-224B49F58B96}" type="pres">
      <dgm:prSet presAssocID="{EF35E5FE-18D0-4448-BC30-B0324F456E41}" presName="Childtext1" presStyleLbl="revTx" presStyleIdx="2" presStyleCnt="3" custLinFactX="-75429" custLinFactNeighborX="-100000" custLinFactNeighborY="-3252">
        <dgm:presLayoutVars>
          <dgm:chMax val="0"/>
          <dgm:chPref val="0"/>
          <dgm:bulletEnabled val="1"/>
        </dgm:presLayoutVars>
      </dgm:prSet>
      <dgm:spPr/>
    </dgm:pt>
    <dgm:pt modelId="{ECF2F202-B853-49D3-827B-621416A06024}" type="pres">
      <dgm:prSet presAssocID="{EF35E5FE-18D0-4448-BC30-B0324F456E41}" presName="BalanceSpacing" presStyleCnt="0"/>
      <dgm:spPr/>
    </dgm:pt>
    <dgm:pt modelId="{E8226E21-350B-46F3-A566-0AFC5C6D0556}" type="pres">
      <dgm:prSet presAssocID="{EF35E5FE-18D0-4448-BC30-B0324F456E41}" presName="BalanceSpacing1" presStyleCnt="0"/>
      <dgm:spPr/>
    </dgm:pt>
    <dgm:pt modelId="{AB6333C3-C684-4DEF-873E-F8338A985FE1}" type="pres">
      <dgm:prSet presAssocID="{FC0F0098-4EB0-4E47-9C74-9E0006B63338}" presName="Accent1Text" presStyleLbl="node1" presStyleIdx="5" presStyleCnt="6"/>
      <dgm:spPr/>
    </dgm:pt>
  </dgm:ptLst>
  <dgm:cxnLst>
    <dgm:cxn modelId="{47308FF3-5958-44F1-BF6E-2FAC41D37349}" type="presOf" srcId="{EF35E5FE-18D0-4448-BC30-B0324F456E41}" destId="{803C6F9B-893D-4E27-86EA-4C85596BB04A}" srcOrd="0" destOrd="0" presId="urn:microsoft.com/office/officeart/2008/layout/AlternatingHexagons"/>
    <dgm:cxn modelId="{63D3668F-80F0-4D17-A83E-F453B7BB57BD}" type="presOf" srcId="{5C2D23F1-B9A6-40E6-9927-60FEFE8FC9FC}" destId="{176FEAA8-81EA-4EC9-9C6E-3C7D353C75BE}" srcOrd="0" destOrd="0" presId="urn:microsoft.com/office/officeart/2008/layout/AlternatingHexagons"/>
    <dgm:cxn modelId="{09566C9B-9CD9-4FC9-9350-7020F6503679}" type="presOf" srcId="{2F7490D5-DCB6-42F0-94CB-D52F3987D67C}" destId="{484BB4CA-8C9B-4BAC-A82E-CFD05E08B8B2}" srcOrd="0" destOrd="0" presId="urn:microsoft.com/office/officeart/2008/layout/AlternatingHexagons"/>
    <dgm:cxn modelId="{538EED74-EA25-4A01-B0A6-64ABA000BA74}" srcId="{E33BC650-207E-42D3-9E5A-65AAD149621F}" destId="{4EC6AEE9-B2F8-4842-A950-ED7489061262}" srcOrd="0" destOrd="0" parTransId="{AAA07987-F3BF-4038-B428-C21DE9162053}" sibTransId="{259FBBBE-FE2B-49FF-B288-A33A06815EDC}"/>
    <dgm:cxn modelId="{0904936E-ACAA-477F-BEB6-5B1A148A1059}" type="presOf" srcId="{2157A59B-1E0F-403D-AEB1-85453285E3CD}" destId="{6D0355F6-10A1-4AD8-94FC-84546F969B54}" srcOrd="0" destOrd="0" presId="urn:microsoft.com/office/officeart/2008/layout/AlternatingHexagons"/>
    <dgm:cxn modelId="{92669329-9999-4E57-9A37-E6F176AA0C48}" srcId="{2157A59B-1E0F-403D-AEB1-85453285E3CD}" destId="{EF35E5FE-18D0-4448-BC30-B0324F456E41}" srcOrd="2" destOrd="0" parTransId="{E65EFA6E-2A25-4657-86BF-2682BFAC7FBE}" sibTransId="{FC0F0098-4EB0-4E47-9C74-9E0006B63338}"/>
    <dgm:cxn modelId="{A717E7F7-4780-4F1E-948C-7E1960943B53}" type="presOf" srcId="{8EC2D128-331B-4128-A96A-98B308BE294B}" destId="{D5F19E2D-1CE6-45E3-8D7F-911B4BC6B1DD}" srcOrd="0" destOrd="0" presId="urn:microsoft.com/office/officeart/2008/layout/AlternatingHexagons"/>
    <dgm:cxn modelId="{984B3314-0AAC-4652-99DC-C05E78B6372B}" srcId="{2157A59B-1E0F-403D-AEB1-85453285E3CD}" destId="{E33BC650-207E-42D3-9E5A-65AAD149621F}" srcOrd="1" destOrd="0" parTransId="{128E2B76-7BE8-406F-9801-07AC7FBAE8F3}" sibTransId="{8EC2D128-331B-4128-A96A-98B308BE294B}"/>
    <dgm:cxn modelId="{B433B294-4B1B-4AED-887A-B7D5F4C86ED6}" type="presOf" srcId="{E33BC650-207E-42D3-9E5A-65AAD149621F}" destId="{CAA5850E-E293-4734-B265-FFB33E1D36BD}" srcOrd="0" destOrd="0" presId="urn:microsoft.com/office/officeart/2008/layout/AlternatingHexagons"/>
    <dgm:cxn modelId="{ABA5687C-E9A1-49B1-832F-7A843E2F502D}" type="presOf" srcId="{4EC6AEE9-B2F8-4842-A950-ED7489061262}" destId="{843FBA81-2831-4805-A5C2-A5338E391227}" srcOrd="0" destOrd="0" presId="urn:microsoft.com/office/officeart/2008/layout/AlternatingHexagons"/>
    <dgm:cxn modelId="{DF93A12D-FCC0-4214-AB21-2059EEDA94F4}" srcId="{2157A59B-1E0F-403D-AEB1-85453285E3CD}" destId="{2F7490D5-DCB6-42F0-94CB-D52F3987D67C}" srcOrd="0" destOrd="0" parTransId="{86655CED-97C7-4192-A848-4E21367144E0}" sibTransId="{5C2D23F1-B9A6-40E6-9927-60FEFE8FC9FC}"/>
    <dgm:cxn modelId="{D3BBDC29-1573-4E08-9514-40EBCE7A504F}" type="presOf" srcId="{FC0F0098-4EB0-4E47-9C74-9E0006B63338}" destId="{AB6333C3-C684-4DEF-873E-F8338A985FE1}" srcOrd="0" destOrd="0" presId="urn:microsoft.com/office/officeart/2008/layout/AlternatingHexagons"/>
    <dgm:cxn modelId="{F180D65C-A31F-44A2-B28C-EBC5410C7239}" type="presParOf" srcId="{6D0355F6-10A1-4AD8-94FC-84546F969B54}" destId="{4305E808-1124-43B6-8433-67C73A167C33}" srcOrd="0" destOrd="0" presId="urn:microsoft.com/office/officeart/2008/layout/AlternatingHexagons"/>
    <dgm:cxn modelId="{E02AC534-0729-400F-9370-DBAC09055A6B}" type="presParOf" srcId="{4305E808-1124-43B6-8433-67C73A167C33}" destId="{484BB4CA-8C9B-4BAC-A82E-CFD05E08B8B2}" srcOrd="0" destOrd="0" presId="urn:microsoft.com/office/officeart/2008/layout/AlternatingHexagons"/>
    <dgm:cxn modelId="{C12F400B-81C9-4661-8E18-F99BAB65627F}" type="presParOf" srcId="{4305E808-1124-43B6-8433-67C73A167C33}" destId="{6D01A3C5-5AC6-47C4-A01D-31F3AC272B5F}" srcOrd="1" destOrd="0" presId="urn:microsoft.com/office/officeart/2008/layout/AlternatingHexagons"/>
    <dgm:cxn modelId="{05FEA074-3BB2-4E4D-84C9-0C1FC3319C2E}" type="presParOf" srcId="{4305E808-1124-43B6-8433-67C73A167C33}" destId="{D931A8D7-340D-4E37-B323-8AB6B01D0B0C}" srcOrd="2" destOrd="0" presId="urn:microsoft.com/office/officeart/2008/layout/AlternatingHexagons"/>
    <dgm:cxn modelId="{5CC4DA83-2998-483A-9C95-79F44909B68A}" type="presParOf" srcId="{4305E808-1124-43B6-8433-67C73A167C33}" destId="{486D867B-6401-46CF-9271-FFD839A5F96F}" srcOrd="3" destOrd="0" presId="urn:microsoft.com/office/officeart/2008/layout/AlternatingHexagons"/>
    <dgm:cxn modelId="{8A088F01-9371-45E2-B05B-27B643751DE4}" type="presParOf" srcId="{4305E808-1124-43B6-8433-67C73A167C33}" destId="{176FEAA8-81EA-4EC9-9C6E-3C7D353C75BE}" srcOrd="4" destOrd="0" presId="urn:microsoft.com/office/officeart/2008/layout/AlternatingHexagons"/>
    <dgm:cxn modelId="{77D85A27-3AAE-4F2D-9866-55943432E45A}" type="presParOf" srcId="{6D0355F6-10A1-4AD8-94FC-84546F969B54}" destId="{C011AAFB-2E0D-4B19-A588-E33BF6651FE7}" srcOrd="1" destOrd="0" presId="urn:microsoft.com/office/officeart/2008/layout/AlternatingHexagons"/>
    <dgm:cxn modelId="{E7138EC8-4BB9-4B7E-831C-8748658E8E8A}" type="presParOf" srcId="{6D0355F6-10A1-4AD8-94FC-84546F969B54}" destId="{8C3AEB5D-9679-41EF-9DAF-CAE3F0B9431E}" srcOrd="2" destOrd="0" presId="urn:microsoft.com/office/officeart/2008/layout/AlternatingHexagons"/>
    <dgm:cxn modelId="{7FFE779F-0897-4274-87CB-82E91DC14F8D}" type="presParOf" srcId="{8C3AEB5D-9679-41EF-9DAF-CAE3F0B9431E}" destId="{CAA5850E-E293-4734-B265-FFB33E1D36BD}" srcOrd="0" destOrd="0" presId="urn:microsoft.com/office/officeart/2008/layout/AlternatingHexagons"/>
    <dgm:cxn modelId="{2F95DCCD-07D8-4521-A092-8324B91B31C9}" type="presParOf" srcId="{8C3AEB5D-9679-41EF-9DAF-CAE3F0B9431E}" destId="{843FBA81-2831-4805-A5C2-A5338E391227}" srcOrd="1" destOrd="0" presId="urn:microsoft.com/office/officeart/2008/layout/AlternatingHexagons"/>
    <dgm:cxn modelId="{F4888320-7DF9-4544-9BE1-07982F814450}" type="presParOf" srcId="{8C3AEB5D-9679-41EF-9DAF-CAE3F0B9431E}" destId="{F02F71AB-87BA-4DB9-AA52-8F13C9A0108F}" srcOrd="2" destOrd="0" presId="urn:microsoft.com/office/officeart/2008/layout/AlternatingHexagons"/>
    <dgm:cxn modelId="{D2044767-8C68-41F8-8A6F-3F9C754E1553}" type="presParOf" srcId="{8C3AEB5D-9679-41EF-9DAF-CAE3F0B9431E}" destId="{691C4526-04A1-486F-A44A-5BF188C9D4BA}" srcOrd="3" destOrd="0" presId="urn:microsoft.com/office/officeart/2008/layout/AlternatingHexagons"/>
    <dgm:cxn modelId="{3C10AD6E-559A-416A-AF8B-5F77D1FD70D7}" type="presParOf" srcId="{8C3AEB5D-9679-41EF-9DAF-CAE3F0B9431E}" destId="{D5F19E2D-1CE6-45E3-8D7F-911B4BC6B1DD}" srcOrd="4" destOrd="0" presId="urn:microsoft.com/office/officeart/2008/layout/AlternatingHexagons"/>
    <dgm:cxn modelId="{0265581E-1E29-43F0-8C90-3A5D97ED8E2C}" type="presParOf" srcId="{6D0355F6-10A1-4AD8-94FC-84546F969B54}" destId="{D7A85A67-2746-4EAA-A230-D611DA782999}" srcOrd="3" destOrd="0" presId="urn:microsoft.com/office/officeart/2008/layout/AlternatingHexagons"/>
    <dgm:cxn modelId="{EC397664-9EA7-41AF-801C-6D974B319B87}" type="presParOf" srcId="{6D0355F6-10A1-4AD8-94FC-84546F969B54}" destId="{1A7AE96F-70FD-4732-AAA8-BCA451BD4147}" srcOrd="4" destOrd="0" presId="urn:microsoft.com/office/officeart/2008/layout/AlternatingHexagons"/>
    <dgm:cxn modelId="{C07CA104-DAAB-4558-AB38-60A49DD302FC}" type="presParOf" srcId="{1A7AE96F-70FD-4732-AAA8-BCA451BD4147}" destId="{803C6F9B-893D-4E27-86EA-4C85596BB04A}" srcOrd="0" destOrd="0" presId="urn:microsoft.com/office/officeart/2008/layout/AlternatingHexagons"/>
    <dgm:cxn modelId="{BC6C8E48-D119-407A-9E73-C593D2C70C87}" type="presParOf" srcId="{1A7AE96F-70FD-4732-AAA8-BCA451BD4147}" destId="{EA7EC848-5BF5-4F34-AB59-224B49F58B96}" srcOrd="1" destOrd="0" presId="urn:microsoft.com/office/officeart/2008/layout/AlternatingHexagons"/>
    <dgm:cxn modelId="{D0244AE4-DC76-449C-AFC2-A5C28093EB2E}" type="presParOf" srcId="{1A7AE96F-70FD-4732-AAA8-BCA451BD4147}" destId="{ECF2F202-B853-49D3-827B-621416A06024}" srcOrd="2" destOrd="0" presId="urn:microsoft.com/office/officeart/2008/layout/AlternatingHexagons"/>
    <dgm:cxn modelId="{287D30E6-A1AB-4034-9EC8-6606A28C26DD}" type="presParOf" srcId="{1A7AE96F-70FD-4732-AAA8-BCA451BD4147}" destId="{E8226E21-350B-46F3-A566-0AFC5C6D0556}" srcOrd="3" destOrd="0" presId="urn:microsoft.com/office/officeart/2008/layout/AlternatingHexagons"/>
    <dgm:cxn modelId="{198EC9A9-C177-422E-B6FC-4C6A82DA00E7}" type="presParOf" srcId="{1A7AE96F-70FD-4732-AAA8-BCA451BD4147}" destId="{AB6333C3-C684-4DEF-873E-F8338A985FE1}" srcOrd="4" destOrd="0" presId="urn:microsoft.com/office/officeart/2008/layout/AlternatingHexagons"/>
  </dgm:cxnLst>
  <dgm:bg>
    <a:noFill/>
  </dgm:bg>
  <dgm:whole>
    <a:ln w="12700">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E95182-AF79-41B1-A75A-7196A747C9B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B7B6278-50C9-41ED-92A9-F0E5AD22266D}">
      <dgm:prSet phldrT="[Text]"/>
      <dgm:spPr>
        <a:solidFill>
          <a:srgbClr val="FFCC02">
            <a:alpha val="80000"/>
          </a:srgbClr>
        </a:solidFill>
        <a:ln>
          <a:solidFill>
            <a:schemeClr val="bg1"/>
          </a:solidFill>
        </a:ln>
      </dgm:spPr>
      <dgm:t>
        <a:bodyPr/>
        <a:lstStyle/>
        <a:p>
          <a:r>
            <a:rPr lang="en-US" dirty="0">
              <a:solidFill>
                <a:schemeClr val="tx1"/>
              </a:solidFill>
            </a:rPr>
            <a:t>1</a:t>
          </a:r>
        </a:p>
      </dgm:t>
    </dgm:pt>
    <dgm:pt modelId="{DA4240E6-3203-468B-95C9-436FED241A05}" type="parTrans" cxnId="{98B03B4A-256B-46F5-92CB-4C0B96491009}">
      <dgm:prSet/>
      <dgm:spPr/>
      <dgm:t>
        <a:bodyPr/>
        <a:lstStyle/>
        <a:p>
          <a:endParaRPr lang="en-US"/>
        </a:p>
      </dgm:t>
    </dgm:pt>
    <dgm:pt modelId="{AE097A72-3050-48EE-AE43-AA05E77ECB41}" type="sibTrans" cxnId="{98B03B4A-256B-46F5-92CB-4C0B96491009}">
      <dgm:prSet/>
      <dgm:spPr/>
      <dgm:t>
        <a:bodyPr/>
        <a:lstStyle/>
        <a:p>
          <a:endParaRPr lang="en-US"/>
        </a:p>
      </dgm:t>
    </dgm:pt>
    <dgm:pt modelId="{BE7C7BA3-2BC2-49C4-ABD3-2FDFEDD891F9}">
      <dgm:prSet phldrT="[Text]"/>
      <dgm:spPr>
        <a:solidFill>
          <a:schemeClr val="lt1">
            <a:hueOff val="0"/>
            <a:satOff val="0"/>
            <a:lumOff val="0"/>
            <a:alpha val="80000"/>
          </a:schemeClr>
        </a:solidFill>
        <a:scene3d>
          <a:camera prst="orthographicFront"/>
          <a:lightRig rig="threePt" dir="t"/>
        </a:scene3d>
        <a:sp3d prstMaterial="dkEdge">
          <a:bevelT w="63500"/>
        </a:sp3d>
      </dgm:spPr>
      <dgm:t>
        <a:bodyPr/>
        <a:lstStyle/>
        <a:p>
          <a:r>
            <a:rPr lang="en-US" dirty="0"/>
            <a:t>Hello, Minions!</a:t>
          </a:r>
        </a:p>
      </dgm:t>
    </dgm:pt>
    <dgm:pt modelId="{448F6F9E-F568-473B-8377-7FFA260037C1}" type="parTrans" cxnId="{9D6487DB-142B-411B-8D46-E88D9B24738C}">
      <dgm:prSet/>
      <dgm:spPr/>
      <dgm:t>
        <a:bodyPr/>
        <a:lstStyle/>
        <a:p>
          <a:endParaRPr lang="en-US"/>
        </a:p>
      </dgm:t>
    </dgm:pt>
    <dgm:pt modelId="{AE74EA4A-D103-42BC-8AD9-EF5C40C07233}" type="sibTrans" cxnId="{9D6487DB-142B-411B-8D46-E88D9B24738C}">
      <dgm:prSet/>
      <dgm:spPr/>
      <dgm:t>
        <a:bodyPr/>
        <a:lstStyle/>
        <a:p>
          <a:endParaRPr lang="en-US"/>
        </a:p>
      </dgm:t>
    </dgm:pt>
    <dgm:pt modelId="{B2193554-FD7A-4657-BF18-66921B660ED9}">
      <dgm:prSet phldrT="[Text]"/>
      <dgm:spPr>
        <a:solidFill>
          <a:srgbClr val="B1B1B1">
            <a:alpha val="80000"/>
          </a:srgbClr>
        </a:solidFill>
        <a:ln>
          <a:solidFill>
            <a:schemeClr val="bg1"/>
          </a:solidFill>
        </a:ln>
      </dgm:spPr>
      <dgm:t>
        <a:bodyPr/>
        <a:lstStyle/>
        <a:p>
          <a:r>
            <a:rPr lang="en-US" dirty="0">
              <a:solidFill>
                <a:schemeClr val="tx1"/>
              </a:solidFill>
            </a:rPr>
            <a:t>2</a:t>
          </a:r>
        </a:p>
      </dgm:t>
    </dgm:pt>
    <dgm:pt modelId="{98CD88A9-4ABA-491D-9272-E5549E9164F6}" type="parTrans" cxnId="{BD274728-98EF-4911-89B7-CE883C4C288C}">
      <dgm:prSet/>
      <dgm:spPr/>
      <dgm:t>
        <a:bodyPr/>
        <a:lstStyle/>
        <a:p>
          <a:endParaRPr lang="en-US"/>
        </a:p>
      </dgm:t>
    </dgm:pt>
    <dgm:pt modelId="{E3E43A7C-5EC4-440D-8ABF-400072E5D52C}" type="sibTrans" cxnId="{BD274728-98EF-4911-89B7-CE883C4C288C}">
      <dgm:prSet/>
      <dgm:spPr/>
      <dgm:t>
        <a:bodyPr/>
        <a:lstStyle/>
        <a:p>
          <a:endParaRPr lang="en-US"/>
        </a:p>
      </dgm:t>
    </dgm:pt>
    <dgm:pt modelId="{A5F135CC-C521-4139-A63C-930C92D6532A}">
      <dgm:prSet phldrT="[Text]"/>
      <dgm:spPr>
        <a:solidFill>
          <a:schemeClr val="lt1">
            <a:hueOff val="0"/>
            <a:satOff val="0"/>
            <a:lumOff val="0"/>
            <a:alpha val="80000"/>
          </a:schemeClr>
        </a:solidFill>
        <a:scene3d>
          <a:camera prst="orthographicFront"/>
          <a:lightRig rig="threePt" dir="t"/>
        </a:scene3d>
        <a:sp3d prstMaterial="dkEdge">
          <a:bevelT w="63500"/>
        </a:sp3d>
      </dgm:spPr>
      <dgm:t>
        <a:bodyPr/>
        <a:lstStyle/>
        <a:p>
          <a:r>
            <a:rPr lang="en-US" dirty="0"/>
            <a:t>Minion shutdown</a:t>
          </a:r>
        </a:p>
      </dgm:t>
    </dgm:pt>
    <dgm:pt modelId="{EB673352-35DB-40BD-AFAB-516F86EAF940}" type="parTrans" cxnId="{64025D64-F2F1-499C-A81F-39CC3E15DCF3}">
      <dgm:prSet/>
      <dgm:spPr/>
      <dgm:t>
        <a:bodyPr/>
        <a:lstStyle/>
        <a:p>
          <a:endParaRPr lang="en-US"/>
        </a:p>
      </dgm:t>
    </dgm:pt>
    <dgm:pt modelId="{FB18C784-4D27-421D-8647-EA0E852CCAB8}" type="sibTrans" cxnId="{64025D64-F2F1-499C-A81F-39CC3E15DCF3}">
      <dgm:prSet/>
      <dgm:spPr/>
      <dgm:t>
        <a:bodyPr/>
        <a:lstStyle/>
        <a:p>
          <a:endParaRPr lang="en-US"/>
        </a:p>
      </dgm:t>
    </dgm:pt>
    <dgm:pt modelId="{0E213B3C-0F04-4226-8B9B-A447CDDC3236}">
      <dgm:prSet phldrT="[Text]"/>
      <dgm:spPr>
        <a:solidFill>
          <a:srgbClr val="FF8637">
            <a:alpha val="80000"/>
          </a:srgbClr>
        </a:solidFill>
        <a:ln>
          <a:solidFill>
            <a:schemeClr val="bg1"/>
          </a:solidFill>
        </a:ln>
      </dgm:spPr>
      <dgm:t>
        <a:bodyPr/>
        <a:lstStyle/>
        <a:p>
          <a:r>
            <a:rPr lang="en-US" dirty="0">
              <a:solidFill>
                <a:schemeClr val="tx1"/>
              </a:solidFill>
            </a:rPr>
            <a:t>3</a:t>
          </a:r>
        </a:p>
      </dgm:t>
    </dgm:pt>
    <dgm:pt modelId="{938BBF86-ED80-47F4-9ED1-E604B2C1A990}" type="parTrans" cxnId="{9B286C69-1D5A-4D5A-BA07-054CC7E94144}">
      <dgm:prSet/>
      <dgm:spPr/>
      <dgm:t>
        <a:bodyPr/>
        <a:lstStyle/>
        <a:p>
          <a:endParaRPr lang="en-US"/>
        </a:p>
      </dgm:t>
    </dgm:pt>
    <dgm:pt modelId="{DCEEABBA-A1A7-4CC4-8F42-FA66582CD768}" type="sibTrans" cxnId="{9B286C69-1D5A-4D5A-BA07-054CC7E94144}">
      <dgm:prSet/>
      <dgm:spPr/>
      <dgm:t>
        <a:bodyPr/>
        <a:lstStyle/>
        <a:p>
          <a:endParaRPr lang="en-US"/>
        </a:p>
      </dgm:t>
    </dgm:pt>
    <dgm:pt modelId="{7F083432-D484-4433-A3B5-8B2544819B28}">
      <dgm:prSet phldrT="[Text]"/>
      <dgm:spPr>
        <a:solidFill>
          <a:schemeClr val="lt1">
            <a:hueOff val="0"/>
            <a:satOff val="0"/>
            <a:lumOff val="0"/>
            <a:alpha val="80000"/>
          </a:schemeClr>
        </a:solidFill>
        <a:scene3d>
          <a:camera prst="orthographicFront"/>
          <a:lightRig rig="threePt" dir="t"/>
        </a:scene3d>
        <a:sp3d prstMaterial="dkEdge">
          <a:bevelT w="63500"/>
        </a:sp3d>
      </dgm:spPr>
      <dgm:t>
        <a:bodyPr/>
        <a:lstStyle/>
        <a:p>
          <a:r>
            <a:rPr lang="en-US" dirty="0"/>
            <a:t>Initiate job</a:t>
          </a:r>
        </a:p>
      </dgm:t>
    </dgm:pt>
    <dgm:pt modelId="{A1B0C332-8610-4BCE-8219-ABCC6DE1CFB4}" type="parTrans" cxnId="{BD0B5511-BC35-4A28-8867-C3C08E22448B}">
      <dgm:prSet/>
      <dgm:spPr/>
      <dgm:t>
        <a:bodyPr/>
        <a:lstStyle/>
        <a:p>
          <a:endParaRPr lang="en-US"/>
        </a:p>
      </dgm:t>
    </dgm:pt>
    <dgm:pt modelId="{C4F59B6E-6DF5-4C79-A9B8-DC2AAA39D5FB}" type="sibTrans" cxnId="{BD0B5511-BC35-4A28-8867-C3C08E22448B}">
      <dgm:prSet/>
      <dgm:spPr/>
      <dgm:t>
        <a:bodyPr/>
        <a:lstStyle/>
        <a:p>
          <a:endParaRPr lang="en-US"/>
        </a:p>
      </dgm:t>
    </dgm:pt>
    <dgm:pt modelId="{19A1D649-1179-4C75-A668-94DBDF909D7C}" type="pres">
      <dgm:prSet presAssocID="{44E95182-AF79-41B1-A75A-7196A747C9B8}" presName="linearFlow" presStyleCnt="0">
        <dgm:presLayoutVars>
          <dgm:dir/>
          <dgm:animLvl val="lvl"/>
          <dgm:resizeHandles val="exact"/>
        </dgm:presLayoutVars>
      </dgm:prSet>
      <dgm:spPr/>
    </dgm:pt>
    <dgm:pt modelId="{51E597AC-DBF8-4352-AAC6-A60CF490CA0F}" type="pres">
      <dgm:prSet presAssocID="{EB7B6278-50C9-41ED-92A9-F0E5AD22266D}" presName="composite" presStyleCnt="0"/>
      <dgm:spPr>
        <a:scene3d>
          <a:camera prst="orthographicFront"/>
          <a:lightRig rig="threePt" dir="t"/>
        </a:scene3d>
        <a:sp3d prstMaterial="dkEdge">
          <a:bevelT w="63500"/>
        </a:sp3d>
      </dgm:spPr>
    </dgm:pt>
    <dgm:pt modelId="{2EA53D53-3690-410E-A242-95965207758D}" type="pres">
      <dgm:prSet presAssocID="{EB7B6278-50C9-41ED-92A9-F0E5AD22266D}" presName="parentText" presStyleLbl="alignNode1" presStyleIdx="0" presStyleCnt="3">
        <dgm:presLayoutVars>
          <dgm:chMax val="1"/>
          <dgm:bulletEnabled val="1"/>
        </dgm:presLayoutVars>
      </dgm:prSet>
      <dgm:spPr/>
    </dgm:pt>
    <dgm:pt modelId="{09223D89-C568-4BF9-BFA3-939DC92D188B}" type="pres">
      <dgm:prSet presAssocID="{EB7B6278-50C9-41ED-92A9-F0E5AD22266D}" presName="descendantText" presStyleLbl="alignAcc1" presStyleIdx="0" presStyleCnt="3" custLinFactNeighborX="184" custLinFactNeighborY="589">
        <dgm:presLayoutVars>
          <dgm:bulletEnabled val="1"/>
        </dgm:presLayoutVars>
      </dgm:prSet>
      <dgm:spPr/>
    </dgm:pt>
    <dgm:pt modelId="{68C8C74C-D4D4-4EBB-92FF-CE7FA117D771}" type="pres">
      <dgm:prSet presAssocID="{AE097A72-3050-48EE-AE43-AA05E77ECB41}" presName="sp" presStyleCnt="0"/>
      <dgm:spPr>
        <a:scene3d>
          <a:camera prst="orthographicFront"/>
          <a:lightRig rig="threePt" dir="t"/>
        </a:scene3d>
        <a:sp3d prstMaterial="dkEdge">
          <a:bevelT w="63500"/>
        </a:sp3d>
      </dgm:spPr>
    </dgm:pt>
    <dgm:pt modelId="{B46CB79A-607F-4586-8EF1-D65B2DEBE010}" type="pres">
      <dgm:prSet presAssocID="{B2193554-FD7A-4657-BF18-66921B660ED9}" presName="composite" presStyleCnt="0"/>
      <dgm:spPr>
        <a:scene3d>
          <a:camera prst="orthographicFront"/>
          <a:lightRig rig="threePt" dir="t"/>
        </a:scene3d>
        <a:sp3d prstMaterial="dkEdge">
          <a:bevelT w="63500"/>
        </a:sp3d>
      </dgm:spPr>
    </dgm:pt>
    <dgm:pt modelId="{12431001-78A7-4B00-95BC-EE97BED34494}" type="pres">
      <dgm:prSet presAssocID="{B2193554-FD7A-4657-BF18-66921B660ED9}" presName="parentText" presStyleLbl="alignNode1" presStyleIdx="1" presStyleCnt="3">
        <dgm:presLayoutVars>
          <dgm:chMax val="1"/>
          <dgm:bulletEnabled val="1"/>
        </dgm:presLayoutVars>
      </dgm:prSet>
      <dgm:spPr/>
    </dgm:pt>
    <dgm:pt modelId="{4E3DE8FD-1591-45C8-8B10-8B647ACE39FF}" type="pres">
      <dgm:prSet presAssocID="{B2193554-FD7A-4657-BF18-66921B660ED9}" presName="descendantText" presStyleLbl="alignAcc1" presStyleIdx="1" presStyleCnt="3">
        <dgm:presLayoutVars>
          <dgm:bulletEnabled val="1"/>
        </dgm:presLayoutVars>
      </dgm:prSet>
      <dgm:spPr/>
    </dgm:pt>
    <dgm:pt modelId="{85643500-031F-4351-9DFE-8FBF8313A22B}" type="pres">
      <dgm:prSet presAssocID="{E3E43A7C-5EC4-440D-8ABF-400072E5D52C}" presName="sp" presStyleCnt="0"/>
      <dgm:spPr>
        <a:scene3d>
          <a:camera prst="orthographicFront"/>
          <a:lightRig rig="threePt" dir="t"/>
        </a:scene3d>
        <a:sp3d prstMaterial="dkEdge">
          <a:bevelT w="63500"/>
        </a:sp3d>
      </dgm:spPr>
    </dgm:pt>
    <dgm:pt modelId="{BA1D15EE-6FE0-4460-ACF4-3C628BCC2630}" type="pres">
      <dgm:prSet presAssocID="{0E213B3C-0F04-4226-8B9B-A447CDDC3236}" presName="composite" presStyleCnt="0"/>
      <dgm:spPr>
        <a:scene3d>
          <a:camera prst="orthographicFront"/>
          <a:lightRig rig="threePt" dir="t"/>
        </a:scene3d>
        <a:sp3d prstMaterial="dkEdge">
          <a:bevelT w="63500"/>
        </a:sp3d>
      </dgm:spPr>
    </dgm:pt>
    <dgm:pt modelId="{8352420D-7453-4AEB-81B5-22DDECBD10AB}" type="pres">
      <dgm:prSet presAssocID="{0E213B3C-0F04-4226-8B9B-A447CDDC3236}" presName="parentText" presStyleLbl="alignNode1" presStyleIdx="2" presStyleCnt="3">
        <dgm:presLayoutVars>
          <dgm:chMax val="1"/>
          <dgm:bulletEnabled val="1"/>
        </dgm:presLayoutVars>
      </dgm:prSet>
      <dgm:spPr/>
    </dgm:pt>
    <dgm:pt modelId="{C4BDD629-71A2-4663-B0DC-DAEA2A4DFC10}" type="pres">
      <dgm:prSet presAssocID="{0E213B3C-0F04-4226-8B9B-A447CDDC3236}" presName="descendantText" presStyleLbl="alignAcc1" presStyleIdx="2" presStyleCnt="3">
        <dgm:presLayoutVars>
          <dgm:bulletEnabled val="1"/>
        </dgm:presLayoutVars>
      </dgm:prSet>
      <dgm:spPr/>
    </dgm:pt>
  </dgm:ptLst>
  <dgm:cxnLst>
    <dgm:cxn modelId="{98B03B4A-256B-46F5-92CB-4C0B96491009}" srcId="{44E95182-AF79-41B1-A75A-7196A747C9B8}" destId="{EB7B6278-50C9-41ED-92A9-F0E5AD22266D}" srcOrd="0" destOrd="0" parTransId="{DA4240E6-3203-468B-95C9-436FED241A05}" sibTransId="{AE097A72-3050-48EE-AE43-AA05E77ECB41}"/>
    <dgm:cxn modelId="{BD274728-98EF-4911-89B7-CE883C4C288C}" srcId="{44E95182-AF79-41B1-A75A-7196A747C9B8}" destId="{B2193554-FD7A-4657-BF18-66921B660ED9}" srcOrd="1" destOrd="0" parTransId="{98CD88A9-4ABA-491D-9272-E5549E9164F6}" sibTransId="{E3E43A7C-5EC4-440D-8ABF-400072E5D52C}"/>
    <dgm:cxn modelId="{896D143F-14C8-4145-A29B-C8B7D0A22C7C}" type="presOf" srcId="{EB7B6278-50C9-41ED-92A9-F0E5AD22266D}" destId="{2EA53D53-3690-410E-A242-95965207758D}" srcOrd="0" destOrd="0" presId="urn:microsoft.com/office/officeart/2005/8/layout/chevron2"/>
    <dgm:cxn modelId="{0DB222C8-D4C8-4695-B01B-9D3DA972D8C6}" type="presOf" srcId="{A5F135CC-C521-4139-A63C-930C92D6532A}" destId="{4E3DE8FD-1591-45C8-8B10-8B647ACE39FF}" srcOrd="0" destOrd="0" presId="urn:microsoft.com/office/officeart/2005/8/layout/chevron2"/>
    <dgm:cxn modelId="{9B286C69-1D5A-4D5A-BA07-054CC7E94144}" srcId="{44E95182-AF79-41B1-A75A-7196A747C9B8}" destId="{0E213B3C-0F04-4226-8B9B-A447CDDC3236}" srcOrd="2" destOrd="0" parTransId="{938BBF86-ED80-47F4-9ED1-E604B2C1A990}" sibTransId="{DCEEABBA-A1A7-4CC4-8F42-FA66582CD768}"/>
    <dgm:cxn modelId="{BD0B5511-BC35-4A28-8867-C3C08E22448B}" srcId="{0E213B3C-0F04-4226-8B9B-A447CDDC3236}" destId="{7F083432-D484-4433-A3B5-8B2544819B28}" srcOrd="0" destOrd="0" parTransId="{A1B0C332-8610-4BCE-8219-ABCC6DE1CFB4}" sibTransId="{C4F59B6E-6DF5-4C79-A9B8-DC2AAA39D5FB}"/>
    <dgm:cxn modelId="{428FEB63-0C52-4B58-BA25-F44E2C4B2611}" type="presOf" srcId="{0E213B3C-0F04-4226-8B9B-A447CDDC3236}" destId="{8352420D-7453-4AEB-81B5-22DDECBD10AB}" srcOrd="0" destOrd="0" presId="urn:microsoft.com/office/officeart/2005/8/layout/chevron2"/>
    <dgm:cxn modelId="{0F59D8D8-57BA-497B-8B73-65F614BDE985}" type="presOf" srcId="{B2193554-FD7A-4657-BF18-66921B660ED9}" destId="{12431001-78A7-4B00-95BC-EE97BED34494}" srcOrd="0" destOrd="0" presId="urn:microsoft.com/office/officeart/2005/8/layout/chevron2"/>
    <dgm:cxn modelId="{ED4C1A75-60C9-458C-A5BE-3B5070787A03}" type="presOf" srcId="{44E95182-AF79-41B1-A75A-7196A747C9B8}" destId="{19A1D649-1179-4C75-A668-94DBDF909D7C}" srcOrd="0" destOrd="0" presId="urn:microsoft.com/office/officeart/2005/8/layout/chevron2"/>
    <dgm:cxn modelId="{64025D64-F2F1-499C-A81F-39CC3E15DCF3}" srcId="{B2193554-FD7A-4657-BF18-66921B660ED9}" destId="{A5F135CC-C521-4139-A63C-930C92D6532A}" srcOrd="0" destOrd="0" parTransId="{EB673352-35DB-40BD-AFAB-516F86EAF940}" sibTransId="{FB18C784-4D27-421D-8647-EA0E852CCAB8}"/>
    <dgm:cxn modelId="{3F2D7950-3CC2-4E3F-B479-B123D99EAD6D}" type="presOf" srcId="{7F083432-D484-4433-A3B5-8B2544819B28}" destId="{C4BDD629-71A2-4663-B0DC-DAEA2A4DFC10}" srcOrd="0" destOrd="0" presId="urn:microsoft.com/office/officeart/2005/8/layout/chevron2"/>
    <dgm:cxn modelId="{9D6487DB-142B-411B-8D46-E88D9B24738C}" srcId="{EB7B6278-50C9-41ED-92A9-F0E5AD22266D}" destId="{BE7C7BA3-2BC2-49C4-ABD3-2FDFEDD891F9}" srcOrd="0" destOrd="0" parTransId="{448F6F9E-F568-473B-8377-7FFA260037C1}" sibTransId="{AE74EA4A-D103-42BC-8AD9-EF5C40C07233}"/>
    <dgm:cxn modelId="{626108C3-51A1-4E78-BCF3-6CBADEA4140B}" type="presOf" srcId="{BE7C7BA3-2BC2-49C4-ABD3-2FDFEDD891F9}" destId="{09223D89-C568-4BF9-BFA3-939DC92D188B}" srcOrd="0" destOrd="0" presId="urn:microsoft.com/office/officeart/2005/8/layout/chevron2"/>
    <dgm:cxn modelId="{3FD21EB8-7096-468E-993E-0418FEAAB2DB}" type="presParOf" srcId="{19A1D649-1179-4C75-A668-94DBDF909D7C}" destId="{51E597AC-DBF8-4352-AAC6-A60CF490CA0F}" srcOrd="0" destOrd="0" presId="urn:microsoft.com/office/officeart/2005/8/layout/chevron2"/>
    <dgm:cxn modelId="{EC6C6C0C-CE33-47AA-AC82-088DFE3CB4A3}" type="presParOf" srcId="{51E597AC-DBF8-4352-AAC6-A60CF490CA0F}" destId="{2EA53D53-3690-410E-A242-95965207758D}" srcOrd="0" destOrd="0" presId="urn:microsoft.com/office/officeart/2005/8/layout/chevron2"/>
    <dgm:cxn modelId="{99A3965E-CAEE-47CB-B61D-28943AE41298}" type="presParOf" srcId="{51E597AC-DBF8-4352-AAC6-A60CF490CA0F}" destId="{09223D89-C568-4BF9-BFA3-939DC92D188B}" srcOrd="1" destOrd="0" presId="urn:microsoft.com/office/officeart/2005/8/layout/chevron2"/>
    <dgm:cxn modelId="{DC18DE65-3CEB-4804-BA4D-C1FC4DE848F9}" type="presParOf" srcId="{19A1D649-1179-4C75-A668-94DBDF909D7C}" destId="{68C8C74C-D4D4-4EBB-92FF-CE7FA117D771}" srcOrd="1" destOrd="0" presId="urn:microsoft.com/office/officeart/2005/8/layout/chevron2"/>
    <dgm:cxn modelId="{E73D2049-0FE6-457E-8D01-2148E8FEFECA}" type="presParOf" srcId="{19A1D649-1179-4C75-A668-94DBDF909D7C}" destId="{B46CB79A-607F-4586-8EF1-D65B2DEBE010}" srcOrd="2" destOrd="0" presId="urn:microsoft.com/office/officeart/2005/8/layout/chevron2"/>
    <dgm:cxn modelId="{EA7D65AB-8969-4313-A06F-6865201C9C2C}" type="presParOf" srcId="{B46CB79A-607F-4586-8EF1-D65B2DEBE010}" destId="{12431001-78A7-4B00-95BC-EE97BED34494}" srcOrd="0" destOrd="0" presId="urn:microsoft.com/office/officeart/2005/8/layout/chevron2"/>
    <dgm:cxn modelId="{985F9034-0B41-44D5-8C6F-756DCF92A8E6}" type="presParOf" srcId="{B46CB79A-607F-4586-8EF1-D65B2DEBE010}" destId="{4E3DE8FD-1591-45C8-8B10-8B647ACE39FF}" srcOrd="1" destOrd="0" presId="urn:microsoft.com/office/officeart/2005/8/layout/chevron2"/>
    <dgm:cxn modelId="{6B1F9693-949F-408A-B11C-49600F1E0EEC}" type="presParOf" srcId="{19A1D649-1179-4C75-A668-94DBDF909D7C}" destId="{85643500-031F-4351-9DFE-8FBF8313A22B}" srcOrd="3" destOrd="0" presId="urn:microsoft.com/office/officeart/2005/8/layout/chevron2"/>
    <dgm:cxn modelId="{3FA21E19-558D-4E24-AC71-B730BE5A9535}" type="presParOf" srcId="{19A1D649-1179-4C75-A668-94DBDF909D7C}" destId="{BA1D15EE-6FE0-4460-ACF4-3C628BCC2630}" srcOrd="4" destOrd="0" presId="urn:microsoft.com/office/officeart/2005/8/layout/chevron2"/>
    <dgm:cxn modelId="{EB4A7244-2157-4231-85E0-DAF38ADC3C74}" type="presParOf" srcId="{BA1D15EE-6FE0-4460-ACF4-3C628BCC2630}" destId="{8352420D-7453-4AEB-81B5-22DDECBD10AB}" srcOrd="0" destOrd="0" presId="urn:microsoft.com/office/officeart/2005/8/layout/chevron2"/>
    <dgm:cxn modelId="{8336692E-74E9-4A07-94DB-CB382A3F0BD7}" type="presParOf" srcId="{BA1D15EE-6FE0-4460-ACF4-3C628BCC2630}" destId="{C4BDD629-71A2-4663-B0DC-DAEA2A4DFC10}" srcOrd="1" destOrd="0" presId="urn:microsoft.com/office/officeart/2005/8/layout/chevron2"/>
  </dgm:cxnLst>
  <dgm:bg>
    <a:noFill/>
  </dgm:bg>
  <dgm:whole>
    <a:ln w="12700" cap="flat" cmpd="sng" algn="ctr">
      <a:no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4371B-F6AA-436E-84E9-C9917C188810}">
      <dsp:nvSpPr>
        <dsp:cNvPr id="0" name=""/>
        <dsp:cNvSpPr/>
      </dsp:nvSpPr>
      <dsp:spPr>
        <a:xfrm>
          <a:off x="1706" y="0"/>
          <a:ext cx="2655093" cy="5418667"/>
        </a:xfrm>
        <a:prstGeom prst="roundRect">
          <a:avLst>
            <a:gd name="adj" fmla="val 10000"/>
          </a:avLst>
        </a:prstGeom>
        <a:solidFill>
          <a:srgbClr val="FFCC02">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rPr>
            <a:t>Raspberry Pi 3</a:t>
          </a:r>
        </a:p>
      </dsp:txBody>
      <dsp:txXfrm>
        <a:off x="1706" y="2167466"/>
        <a:ext cx="2655093" cy="2167466"/>
      </dsp:txXfrm>
    </dsp:sp>
    <dsp:sp modelId="{65A55051-BC39-4D66-BC55-72A463D23991}">
      <dsp:nvSpPr>
        <dsp:cNvPr id="0" name=""/>
        <dsp:cNvSpPr/>
      </dsp:nvSpPr>
      <dsp:spPr>
        <a:xfrm>
          <a:off x="427045" y="325120"/>
          <a:ext cx="1804416" cy="18044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29A8C0FD-462D-4B91-B8D0-8D37B5045153}">
      <dsp:nvSpPr>
        <dsp:cNvPr id="0" name=""/>
        <dsp:cNvSpPr/>
      </dsp:nvSpPr>
      <dsp:spPr>
        <a:xfrm>
          <a:off x="2736453" y="0"/>
          <a:ext cx="2655093" cy="5418667"/>
        </a:xfrm>
        <a:prstGeom prst="roundRect">
          <a:avLst>
            <a:gd name="adj" fmla="val 10000"/>
          </a:avLst>
        </a:prstGeom>
        <a:solidFill>
          <a:srgbClr val="B1B1B1">
            <a:alpha val="8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rPr>
            <a:t>Node.js</a:t>
          </a:r>
        </a:p>
      </dsp:txBody>
      <dsp:txXfrm>
        <a:off x="2736453" y="2167466"/>
        <a:ext cx="2655093" cy="2167466"/>
      </dsp:txXfrm>
    </dsp:sp>
    <dsp:sp modelId="{67D09BA2-D986-482C-8B1C-384F6683D500}">
      <dsp:nvSpPr>
        <dsp:cNvPr id="0" name=""/>
        <dsp:cNvSpPr/>
      </dsp:nvSpPr>
      <dsp:spPr>
        <a:xfrm>
          <a:off x="3161791" y="325120"/>
          <a:ext cx="1804416" cy="18044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6C2D9D5-1523-4A88-914B-0F53D85507F3}">
      <dsp:nvSpPr>
        <dsp:cNvPr id="0" name=""/>
        <dsp:cNvSpPr/>
      </dsp:nvSpPr>
      <dsp:spPr>
        <a:xfrm>
          <a:off x="5471199" y="0"/>
          <a:ext cx="2655093" cy="5418667"/>
        </a:xfrm>
        <a:prstGeom prst="roundRect">
          <a:avLst>
            <a:gd name="adj" fmla="val 10000"/>
          </a:avLst>
        </a:prstGeom>
        <a:solidFill>
          <a:srgbClr val="FF8637">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solidFill>
                <a:schemeClr val="tx1"/>
              </a:solidFill>
            </a:rPr>
            <a:t>MPI</a:t>
          </a:r>
        </a:p>
      </dsp:txBody>
      <dsp:txXfrm>
        <a:off x="5471199" y="2167466"/>
        <a:ext cx="2655093" cy="2167466"/>
      </dsp:txXfrm>
    </dsp:sp>
    <dsp:sp modelId="{1D31FEA4-9CD9-4B70-BD03-3C93FDB38042}">
      <dsp:nvSpPr>
        <dsp:cNvPr id="0" name=""/>
        <dsp:cNvSpPr/>
      </dsp:nvSpPr>
      <dsp:spPr>
        <a:xfrm>
          <a:off x="5896538" y="325120"/>
          <a:ext cx="1804416" cy="180441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C9C18A7-00F6-46BA-AE21-6209080C00BC}">
      <dsp:nvSpPr>
        <dsp:cNvPr id="0" name=""/>
        <dsp:cNvSpPr/>
      </dsp:nvSpPr>
      <dsp:spPr>
        <a:xfrm>
          <a:off x="325119" y="4334933"/>
          <a:ext cx="7477760" cy="812800"/>
        </a:xfrm>
        <a:prstGeom prst="leftRightArrow">
          <a:avLst/>
        </a:prstGeom>
        <a:solidFill>
          <a:schemeClr val="accent1">
            <a:tint val="6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B3504-EA92-421A-BD4F-F4E4BD60948A}">
      <dsp:nvSpPr>
        <dsp:cNvPr id="0" name=""/>
        <dsp:cNvSpPr/>
      </dsp:nvSpPr>
      <dsp:spPr>
        <a:xfrm>
          <a:off x="1221978" y="3794654"/>
          <a:ext cx="2706687" cy="1624012"/>
        </a:xfrm>
        <a:prstGeom prst="rect">
          <a:avLst/>
        </a:prstGeom>
        <a:solidFill>
          <a:srgbClr val="FF8637">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rPr>
            <a:t>Bob</a:t>
          </a:r>
        </a:p>
      </dsp:txBody>
      <dsp:txXfrm>
        <a:off x="1221978" y="3794654"/>
        <a:ext cx="2706687" cy="1624012"/>
      </dsp:txXfrm>
    </dsp:sp>
    <dsp:sp modelId="{4DC56BE0-85E7-4780-9688-AF2F3A667445}">
      <dsp:nvSpPr>
        <dsp:cNvPr id="0" name=""/>
        <dsp:cNvSpPr/>
      </dsp:nvSpPr>
      <dsp:spPr>
        <a:xfrm>
          <a:off x="4234061" y="3794654"/>
          <a:ext cx="2706687" cy="1624012"/>
        </a:xfrm>
        <a:prstGeom prst="rect">
          <a:avLst/>
        </a:prstGeom>
        <a:solidFill>
          <a:srgbClr val="FF8637">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rPr>
            <a:t>+ 248 more</a:t>
          </a:r>
        </a:p>
      </dsp:txBody>
      <dsp:txXfrm>
        <a:off x="4234061" y="3794654"/>
        <a:ext cx="2706687" cy="1624012"/>
      </dsp:txXfrm>
    </dsp:sp>
    <dsp:sp modelId="{F30E3D4C-57D1-41E2-AB06-89D21158A0EA}">
      <dsp:nvSpPr>
        <dsp:cNvPr id="0" name=""/>
        <dsp:cNvSpPr/>
      </dsp:nvSpPr>
      <dsp:spPr>
        <a:xfrm>
          <a:off x="1221978" y="1897327"/>
          <a:ext cx="2706687" cy="1624012"/>
        </a:xfrm>
        <a:prstGeom prst="rect">
          <a:avLst/>
        </a:prstGeom>
        <a:solidFill>
          <a:srgbClr val="B1B1B1">
            <a:alpha val="8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rPr>
            <a:t>Dave</a:t>
          </a:r>
        </a:p>
      </dsp:txBody>
      <dsp:txXfrm>
        <a:off x="1221978" y="1897327"/>
        <a:ext cx="2706687" cy="1624012"/>
      </dsp:txXfrm>
    </dsp:sp>
    <dsp:sp modelId="{A5884D31-4D2B-4FEB-A43A-C2EAAB580B4E}">
      <dsp:nvSpPr>
        <dsp:cNvPr id="0" name=""/>
        <dsp:cNvSpPr/>
      </dsp:nvSpPr>
      <dsp:spPr>
        <a:xfrm>
          <a:off x="4199334" y="1897327"/>
          <a:ext cx="2706687" cy="1624012"/>
        </a:xfrm>
        <a:prstGeom prst="rect">
          <a:avLst/>
        </a:prstGeom>
        <a:solidFill>
          <a:srgbClr val="B1B1B1">
            <a:alpha val="8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solidFill>
                <a:schemeClr val="tx1"/>
              </a:solidFill>
            </a:rPr>
            <a:t>Kevin</a:t>
          </a:r>
        </a:p>
      </dsp:txBody>
      <dsp:txXfrm>
        <a:off x="4199334" y="1897327"/>
        <a:ext cx="2706687" cy="1624012"/>
      </dsp:txXfrm>
    </dsp:sp>
    <dsp:sp modelId="{BA282AD5-E808-48A2-9EA2-F5298A7A67C9}">
      <dsp:nvSpPr>
        <dsp:cNvPr id="0" name=""/>
        <dsp:cNvSpPr/>
      </dsp:nvSpPr>
      <dsp:spPr>
        <a:xfrm>
          <a:off x="2756967" y="0"/>
          <a:ext cx="2706687" cy="1624012"/>
        </a:xfrm>
        <a:prstGeom prst="rect">
          <a:avLst/>
        </a:prstGeom>
        <a:solidFill>
          <a:srgbClr val="FFCC02">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err="1">
              <a:solidFill>
                <a:schemeClr val="tx1"/>
              </a:solidFill>
            </a:rPr>
            <a:t>Gru</a:t>
          </a:r>
          <a:endParaRPr lang="en-US" sz="4800" kern="1200" dirty="0">
            <a:solidFill>
              <a:schemeClr val="tx1"/>
            </a:solidFill>
          </a:endParaRPr>
        </a:p>
      </dsp:txBody>
      <dsp:txXfrm>
        <a:off x="2756967" y="0"/>
        <a:ext cx="2706687" cy="1624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BB4CA-8C9B-4BAC-A82E-CFD05E08B8B2}">
      <dsp:nvSpPr>
        <dsp:cNvPr id="0" name=""/>
        <dsp:cNvSpPr/>
      </dsp:nvSpPr>
      <dsp:spPr>
        <a:xfrm rot="5400000">
          <a:off x="3378524" y="277669"/>
          <a:ext cx="2218918" cy="1930458"/>
        </a:xfrm>
        <a:prstGeom prst="hexagon">
          <a:avLst>
            <a:gd name="adj" fmla="val 25000"/>
            <a:gd name="vf" fmla="val 115470"/>
          </a:avLst>
        </a:prstGeom>
        <a:solidFill>
          <a:schemeClr val="accent2">
            <a:hueOff val="0"/>
            <a:satOff val="0"/>
            <a:lumOff val="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Express</a:t>
          </a:r>
        </a:p>
      </dsp:txBody>
      <dsp:txXfrm rot="-5400000">
        <a:off x="3823584" y="479220"/>
        <a:ext cx="1328798" cy="1527356"/>
      </dsp:txXfrm>
    </dsp:sp>
    <dsp:sp modelId="{6D01A3C5-5AC6-47C4-A01D-31F3AC272B5F}">
      <dsp:nvSpPr>
        <dsp:cNvPr id="0" name=""/>
        <dsp:cNvSpPr/>
      </dsp:nvSpPr>
      <dsp:spPr>
        <a:xfrm>
          <a:off x="1182034" y="591655"/>
          <a:ext cx="2476312" cy="1331350"/>
        </a:xfrm>
        <a:prstGeom prst="rect">
          <a:avLst/>
        </a:prstGeom>
        <a:noFill/>
        <a:ln>
          <a:noFill/>
        </a:ln>
        <a:effectLst/>
      </dsp:spPr>
      <dsp:style>
        <a:lnRef idx="0">
          <a:scrgbClr r="0" g="0" b="0"/>
        </a:lnRef>
        <a:fillRef idx="0">
          <a:scrgbClr r="0" g="0" b="0"/>
        </a:fillRef>
        <a:effectRef idx="0">
          <a:scrgbClr r="0" g="0" b="0"/>
        </a:effectRef>
        <a:fontRef idx="minor"/>
      </dsp:style>
    </dsp:sp>
    <dsp:sp modelId="{176FEAA8-81EA-4EC9-9C6E-3C7D353C75BE}">
      <dsp:nvSpPr>
        <dsp:cNvPr id="0" name=""/>
        <dsp:cNvSpPr/>
      </dsp:nvSpPr>
      <dsp:spPr>
        <a:xfrm rot="5400000">
          <a:off x="1293629" y="277669"/>
          <a:ext cx="2218918" cy="1930458"/>
        </a:xfrm>
        <a:prstGeom prst="hexagon">
          <a:avLst>
            <a:gd name="adj" fmla="val 25000"/>
            <a:gd name="vf" fmla="val 115470"/>
          </a:avLst>
        </a:prstGeom>
        <a:solidFill>
          <a:schemeClr val="accent3">
            <a:hueOff val="0"/>
            <a:satOff val="0"/>
            <a:lumOff val="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chemeClr val="tx1"/>
              </a:solidFill>
            </a:rPr>
            <a:t>Node.js</a:t>
          </a:r>
        </a:p>
      </dsp:txBody>
      <dsp:txXfrm rot="-5400000">
        <a:off x="1738689" y="479220"/>
        <a:ext cx="1328798" cy="1527356"/>
      </dsp:txXfrm>
    </dsp:sp>
    <dsp:sp modelId="{CAA5850E-E293-4734-B265-FFB33E1D36BD}">
      <dsp:nvSpPr>
        <dsp:cNvPr id="0" name=""/>
        <dsp:cNvSpPr/>
      </dsp:nvSpPr>
      <dsp:spPr>
        <a:xfrm rot="5400000">
          <a:off x="2332082" y="2161087"/>
          <a:ext cx="2218918" cy="1930458"/>
        </a:xfrm>
        <a:prstGeom prst="hexagon">
          <a:avLst>
            <a:gd name="adj" fmla="val 25000"/>
            <a:gd name="vf" fmla="val 115470"/>
          </a:avLst>
        </a:prstGeom>
        <a:solidFill>
          <a:schemeClr val="accent4">
            <a:hueOff val="0"/>
            <a:satOff val="0"/>
            <a:lumOff val="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rPr>
            <a:t>pug</a:t>
          </a:r>
        </a:p>
      </dsp:txBody>
      <dsp:txXfrm rot="-5400000">
        <a:off x="2777142" y="2362638"/>
        <a:ext cx="1328798" cy="1527356"/>
      </dsp:txXfrm>
    </dsp:sp>
    <dsp:sp modelId="{843FBA81-2831-4805-A5C2-A5338E391227}">
      <dsp:nvSpPr>
        <dsp:cNvPr id="0" name=""/>
        <dsp:cNvSpPr/>
      </dsp:nvSpPr>
      <dsp:spPr>
        <a:xfrm>
          <a:off x="4344179" y="2489504"/>
          <a:ext cx="2396431" cy="1331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bg1"/>
              </a:solidFill>
            </a:rPr>
            <a:t>Text</a:t>
          </a:r>
        </a:p>
      </dsp:txBody>
      <dsp:txXfrm>
        <a:off x="4344179" y="2489504"/>
        <a:ext cx="2396431" cy="1331350"/>
      </dsp:txXfrm>
    </dsp:sp>
    <dsp:sp modelId="{D5F19E2D-1CE6-45E3-8D7F-911B4BC6B1DD}">
      <dsp:nvSpPr>
        <dsp:cNvPr id="0" name=""/>
        <dsp:cNvSpPr/>
      </dsp:nvSpPr>
      <dsp:spPr>
        <a:xfrm rot="5400000">
          <a:off x="4416978" y="2161087"/>
          <a:ext cx="2218918" cy="1930458"/>
        </a:xfrm>
        <a:prstGeom prst="hexagon">
          <a:avLst>
            <a:gd name="adj" fmla="val 25000"/>
            <a:gd name="vf" fmla="val 115470"/>
          </a:avLst>
        </a:prstGeom>
        <a:solidFill>
          <a:schemeClr val="accent5">
            <a:hueOff val="0"/>
            <a:satOff val="0"/>
            <a:lumOff val="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rPr>
            <a:t>klyng</a:t>
          </a:r>
          <a:endParaRPr lang="en-US" sz="3200" kern="1200" dirty="0">
            <a:solidFill>
              <a:schemeClr val="tx1"/>
            </a:solidFill>
          </a:endParaRPr>
        </a:p>
      </dsp:txBody>
      <dsp:txXfrm rot="-5400000">
        <a:off x="4862038" y="2362638"/>
        <a:ext cx="1328798" cy="1527356"/>
      </dsp:txXfrm>
    </dsp:sp>
    <dsp:sp modelId="{803C6F9B-893D-4E27-86EA-4C85596BB04A}">
      <dsp:nvSpPr>
        <dsp:cNvPr id="0" name=""/>
        <dsp:cNvSpPr/>
      </dsp:nvSpPr>
      <dsp:spPr>
        <a:xfrm rot="5400000">
          <a:off x="3378524" y="4044504"/>
          <a:ext cx="2218918" cy="1930458"/>
        </a:xfrm>
        <a:prstGeom prst="hexagon">
          <a:avLst>
            <a:gd name="adj" fmla="val 25000"/>
            <a:gd name="vf" fmla="val 115470"/>
          </a:avLst>
        </a:prstGeom>
        <a:solidFill>
          <a:schemeClr val="accent6">
            <a:hueOff val="0"/>
            <a:satOff val="0"/>
            <a:lumOff val="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rPr>
            <a:t>alsa-utils</a:t>
          </a:r>
          <a:endParaRPr lang="en-US" sz="3200" kern="1200" dirty="0">
            <a:solidFill>
              <a:schemeClr val="tx1"/>
            </a:solidFill>
          </a:endParaRPr>
        </a:p>
      </dsp:txBody>
      <dsp:txXfrm rot="-5400000">
        <a:off x="3823584" y="4246055"/>
        <a:ext cx="1328798" cy="1527356"/>
      </dsp:txXfrm>
    </dsp:sp>
    <dsp:sp modelId="{EA7EC848-5BF5-4F34-AB59-224B49F58B96}">
      <dsp:nvSpPr>
        <dsp:cNvPr id="0" name=""/>
        <dsp:cNvSpPr/>
      </dsp:nvSpPr>
      <dsp:spPr>
        <a:xfrm>
          <a:off x="1167622" y="4300763"/>
          <a:ext cx="2476312" cy="1331350"/>
        </a:xfrm>
        <a:prstGeom prst="rect">
          <a:avLst/>
        </a:prstGeom>
        <a:noFill/>
        <a:ln>
          <a:noFill/>
        </a:ln>
        <a:effectLst/>
      </dsp:spPr>
      <dsp:style>
        <a:lnRef idx="0">
          <a:scrgbClr r="0" g="0" b="0"/>
        </a:lnRef>
        <a:fillRef idx="0">
          <a:scrgbClr r="0" g="0" b="0"/>
        </a:fillRef>
        <a:effectRef idx="0">
          <a:scrgbClr r="0" g="0" b="0"/>
        </a:effectRef>
        <a:fontRef idx="minor"/>
      </dsp:style>
    </dsp:sp>
    <dsp:sp modelId="{AB6333C3-C684-4DEF-873E-F8338A985FE1}">
      <dsp:nvSpPr>
        <dsp:cNvPr id="0" name=""/>
        <dsp:cNvSpPr/>
      </dsp:nvSpPr>
      <dsp:spPr>
        <a:xfrm rot="5400000">
          <a:off x="1293629" y="4044504"/>
          <a:ext cx="2218918" cy="1930458"/>
        </a:xfrm>
        <a:prstGeom prst="hexagon">
          <a:avLst>
            <a:gd name="adj" fmla="val 25000"/>
            <a:gd name="vf" fmla="val 115470"/>
          </a:avLst>
        </a:prstGeom>
        <a:solidFill>
          <a:schemeClr val="accent2">
            <a:hueOff val="0"/>
            <a:satOff val="0"/>
            <a:lumOff val="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chemeClr val="tx1"/>
              </a:solidFill>
            </a:rPr>
            <a:t>Raspian</a:t>
          </a:r>
          <a:endParaRPr lang="en-US" sz="4000" kern="1200" dirty="0">
            <a:solidFill>
              <a:schemeClr val="tx1"/>
            </a:solidFill>
          </a:endParaRPr>
        </a:p>
      </dsp:txBody>
      <dsp:txXfrm rot="-5400000">
        <a:off x="1738689" y="4246055"/>
        <a:ext cx="1328798" cy="15273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53D53-3690-410E-A242-95965207758D}">
      <dsp:nvSpPr>
        <dsp:cNvPr id="0" name=""/>
        <dsp:cNvSpPr/>
      </dsp:nvSpPr>
      <dsp:spPr>
        <a:xfrm rot="5400000">
          <a:off x="-289718" y="292805"/>
          <a:ext cx="1931458" cy="1352020"/>
        </a:xfrm>
        <a:prstGeom prst="chevron">
          <a:avLst/>
        </a:prstGeom>
        <a:solidFill>
          <a:srgbClr val="FFCC02">
            <a:alpha val="8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chemeClr val="tx1"/>
              </a:solidFill>
            </a:rPr>
            <a:t>1</a:t>
          </a:r>
        </a:p>
      </dsp:txBody>
      <dsp:txXfrm rot="-5400000">
        <a:off x="1" y="679096"/>
        <a:ext cx="1352020" cy="579438"/>
      </dsp:txXfrm>
    </dsp:sp>
    <dsp:sp modelId="{09223D89-C568-4BF9-BFA3-939DC92D188B}">
      <dsp:nvSpPr>
        <dsp:cNvPr id="0" name=""/>
        <dsp:cNvSpPr/>
      </dsp:nvSpPr>
      <dsp:spPr>
        <a:xfrm rot="5400000">
          <a:off x="4167587" y="-2805085"/>
          <a:ext cx="1255447" cy="6886581"/>
        </a:xfrm>
        <a:prstGeom prst="round2SameRect">
          <a:avLst/>
        </a:prstGeom>
        <a:solidFill>
          <a:schemeClr val="lt1">
            <a:hueOff val="0"/>
            <a:satOff val="0"/>
            <a:lumOff val="0"/>
            <a:alpha val="8000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prstMaterial="dkEdge">
          <a:bevelT w="63500"/>
        </a:sp3d>
      </dsp:spPr>
      <dsp:style>
        <a:lnRef idx="2">
          <a:scrgbClr r="0" g="0" b="0"/>
        </a:lnRef>
        <a:fillRef idx="1">
          <a:scrgbClr r="0" g="0" b="0"/>
        </a:fillRef>
        <a:effectRef idx="0">
          <a:scrgbClr r="0" g="0" b="0"/>
        </a:effectRef>
        <a:fontRef idx="minor"/>
      </dsp:style>
      <dsp:txBody>
        <a:bodyPr spcFirstLastPara="0" vert="horz" wrap="square" lIns="455168" tIns="40640" rIns="40640" bIns="40640" numCol="1" spcCol="1270" anchor="ctr" anchorCtr="0">
          <a:noAutofit/>
        </a:bodyPr>
        <a:lstStyle/>
        <a:p>
          <a:pPr marL="285750" lvl="1" indent="-285750" algn="l" defTabSz="2844800">
            <a:lnSpc>
              <a:spcPct val="90000"/>
            </a:lnSpc>
            <a:spcBef>
              <a:spcPct val="0"/>
            </a:spcBef>
            <a:spcAft>
              <a:spcPct val="15000"/>
            </a:spcAft>
            <a:buChar char="•"/>
          </a:pPr>
          <a:r>
            <a:rPr lang="en-US" sz="6400" kern="1200" dirty="0"/>
            <a:t>Hello, Minions!</a:t>
          </a:r>
        </a:p>
      </dsp:txBody>
      <dsp:txXfrm rot="-5400000">
        <a:off x="1352020" y="71768"/>
        <a:ext cx="6825295" cy="1132875"/>
      </dsp:txXfrm>
    </dsp:sp>
    <dsp:sp modelId="{12431001-78A7-4B00-95BC-EE97BED34494}">
      <dsp:nvSpPr>
        <dsp:cNvPr id="0" name=""/>
        <dsp:cNvSpPr/>
      </dsp:nvSpPr>
      <dsp:spPr>
        <a:xfrm rot="5400000">
          <a:off x="-289718" y="2033323"/>
          <a:ext cx="1931458" cy="1352020"/>
        </a:xfrm>
        <a:prstGeom prst="chevron">
          <a:avLst/>
        </a:prstGeom>
        <a:solidFill>
          <a:srgbClr val="B1B1B1">
            <a:alpha val="8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chemeClr val="tx1"/>
              </a:solidFill>
            </a:rPr>
            <a:t>2</a:t>
          </a:r>
        </a:p>
      </dsp:txBody>
      <dsp:txXfrm rot="-5400000">
        <a:off x="1" y="2419614"/>
        <a:ext cx="1352020" cy="579438"/>
      </dsp:txXfrm>
    </dsp:sp>
    <dsp:sp modelId="{4E3DE8FD-1591-45C8-8B10-8B647ACE39FF}">
      <dsp:nvSpPr>
        <dsp:cNvPr id="0" name=""/>
        <dsp:cNvSpPr/>
      </dsp:nvSpPr>
      <dsp:spPr>
        <a:xfrm rot="5400000">
          <a:off x="4167587" y="-1071962"/>
          <a:ext cx="1255447" cy="6886581"/>
        </a:xfrm>
        <a:prstGeom prst="round2SameRect">
          <a:avLst/>
        </a:prstGeom>
        <a:solidFill>
          <a:schemeClr val="lt1">
            <a:hueOff val="0"/>
            <a:satOff val="0"/>
            <a:lumOff val="0"/>
            <a:alpha val="8000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prstMaterial="dkEdge">
          <a:bevelT w="63500"/>
        </a:sp3d>
      </dsp:spPr>
      <dsp:style>
        <a:lnRef idx="2">
          <a:scrgbClr r="0" g="0" b="0"/>
        </a:lnRef>
        <a:fillRef idx="1">
          <a:scrgbClr r="0" g="0" b="0"/>
        </a:fillRef>
        <a:effectRef idx="0">
          <a:scrgbClr r="0" g="0" b="0"/>
        </a:effectRef>
        <a:fontRef idx="minor"/>
      </dsp:style>
      <dsp:txBody>
        <a:bodyPr spcFirstLastPara="0" vert="horz" wrap="square" lIns="455168" tIns="40640" rIns="40640" bIns="40640" numCol="1" spcCol="1270" anchor="ctr" anchorCtr="0">
          <a:noAutofit/>
        </a:bodyPr>
        <a:lstStyle/>
        <a:p>
          <a:pPr marL="285750" lvl="1" indent="-285750" algn="l" defTabSz="2844800">
            <a:lnSpc>
              <a:spcPct val="90000"/>
            </a:lnSpc>
            <a:spcBef>
              <a:spcPct val="0"/>
            </a:spcBef>
            <a:spcAft>
              <a:spcPct val="15000"/>
            </a:spcAft>
            <a:buChar char="•"/>
          </a:pPr>
          <a:r>
            <a:rPr lang="en-US" sz="6400" kern="1200" dirty="0"/>
            <a:t>Minion shutdown</a:t>
          </a:r>
        </a:p>
      </dsp:txBody>
      <dsp:txXfrm rot="-5400000">
        <a:off x="1352020" y="1804891"/>
        <a:ext cx="6825295" cy="1132875"/>
      </dsp:txXfrm>
    </dsp:sp>
    <dsp:sp modelId="{8352420D-7453-4AEB-81B5-22DDECBD10AB}">
      <dsp:nvSpPr>
        <dsp:cNvPr id="0" name=""/>
        <dsp:cNvSpPr/>
      </dsp:nvSpPr>
      <dsp:spPr>
        <a:xfrm rot="5400000">
          <a:off x="-289718" y="3773840"/>
          <a:ext cx="1931458" cy="1352020"/>
        </a:xfrm>
        <a:prstGeom prst="chevron">
          <a:avLst/>
        </a:prstGeom>
        <a:solidFill>
          <a:srgbClr val="FF8637">
            <a:alpha val="80000"/>
          </a:srgb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chemeClr val="tx1"/>
              </a:solidFill>
            </a:rPr>
            <a:t>3</a:t>
          </a:r>
        </a:p>
      </dsp:txBody>
      <dsp:txXfrm rot="-5400000">
        <a:off x="1" y="4160131"/>
        <a:ext cx="1352020" cy="579438"/>
      </dsp:txXfrm>
    </dsp:sp>
    <dsp:sp modelId="{C4BDD629-71A2-4663-B0DC-DAEA2A4DFC10}">
      <dsp:nvSpPr>
        <dsp:cNvPr id="0" name=""/>
        <dsp:cNvSpPr/>
      </dsp:nvSpPr>
      <dsp:spPr>
        <a:xfrm rot="5400000">
          <a:off x="4167587" y="668555"/>
          <a:ext cx="1255447" cy="6886581"/>
        </a:xfrm>
        <a:prstGeom prst="round2SameRect">
          <a:avLst/>
        </a:prstGeom>
        <a:solidFill>
          <a:schemeClr val="lt1">
            <a:hueOff val="0"/>
            <a:satOff val="0"/>
            <a:lumOff val="0"/>
            <a:alpha val="8000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prstMaterial="dkEdge">
          <a:bevelT w="63500"/>
        </a:sp3d>
      </dsp:spPr>
      <dsp:style>
        <a:lnRef idx="2">
          <a:scrgbClr r="0" g="0" b="0"/>
        </a:lnRef>
        <a:fillRef idx="1">
          <a:scrgbClr r="0" g="0" b="0"/>
        </a:fillRef>
        <a:effectRef idx="0">
          <a:scrgbClr r="0" g="0" b="0"/>
        </a:effectRef>
        <a:fontRef idx="minor"/>
      </dsp:style>
      <dsp:txBody>
        <a:bodyPr spcFirstLastPara="0" vert="horz" wrap="square" lIns="455168" tIns="40640" rIns="40640" bIns="40640" numCol="1" spcCol="1270" anchor="ctr" anchorCtr="0">
          <a:noAutofit/>
        </a:bodyPr>
        <a:lstStyle/>
        <a:p>
          <a:pPr marL="285750" lvl="1" indent="-285750" algn="l" defTabSz="2844800">
            <a:lnSpc>
              <a:spcPct val="90000"/>
            </a:lnSpc>
            <a:spcBef>
              <a:spcPct val="0"/>
            </a:spcBef>
            <a:spcAft>
              <a:spcPct val="15000"/>
            </a:spcAft>
            <a:buChar char="•"/>
          </a:pPr>
          <a:r>
            <a:rPr lang="en-US" sz="6400" kern="1200" dirty="0"/>
            <a:t>Initiate job</a:t>
          </a:r>
        </a:p>
      </dsp:txBody>
      <dsp:txXfrm rot="-5400000">
        <a:off x="1352020" y="3545408"/>
        <a:ext cx="6825295"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1/30/2017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BBFFC7-5AFF-4374-B478-E246B74FFF8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BBFFC7-5AFF-4374-B478-E246B74FFF8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BBFFC7-5AFF-4374-B478-E246B74FFF84}"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BBFFC7-5AFF-4374-B478-E246B74FFF84}"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BFFC7-5AFF-4374-B478-E246B74FFF84}"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age-fox.com/" TargetMode="External"/><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age-fox.com/" TargetMode="External"/><Relationship Id="rId7" Type="http://schemas.openxmlformats.org/officeDocument/2006/relationships/diagramColors" Target="../diagrams/colors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age-fox.com/" TargetMode="External"/><Relationship Id="rId7" Type="http://schemas.openxmlformats.org/officeDocument/2006/relationships/diagramColors" Target="../diagrams/colors3.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age-fox.com/" TargetMode="External"/><Relationship Id="rId7" Type="http://schemas.openxmlformats.org/officeDocument/2006/relationships/diagramColors" Target="../diagrams/colors4.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ge-fo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6930189" y="5167825"/>
            <a:ext cx="5261812" cy="83439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 minion-based supercomputer design.</a:t>
            </a:r>
          </a:p>
          <a:p>
            <a:pPr algn="ctr"/>
            <a:r>
              <a:rPr lang="en-US" sz="2400" dirty="0">
                <a:solidFill>
                  <a:schemeClr val="bg1"/>
                </a:solidFill>
              </a:rPr>
              <a:t>OutsourcedGuru.wordpress.com</a:t>
            </a:r>
          </a:p>
        </p:txBody>
      </p:sp>
      <p:sp>
        <p:nvSpPr>
          <p:cNvPr id="3" name="Rectangle 2"/>
          <p:cNvSpPr/>
          <p:nvPr/>
        </p:nvSpPr>
        <p:spPr>
          <a:xfrm>
            <a:off x="0" y="182880"/>
            <a:ext cx="7674429" cy="837028"/>
          </a:xfrm>
          <a:prstGeom prst="rect">
            <a:avLst/>
          </a:prstGeom>
          <a:solidFill>
            <a:srgbClr val="3A3A3A">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rPr>
              <a:t>Supercomputing in JavaScript</a:t>
            </a:r>
          </a:p>
        </p:txBody>
      </p:sp>
      <p:sp>
        <p:nvSpPr>
          <p:cNvPr id="4" name="TextBox 3"/>
          <p:cNvSpPr txBox="1"/>
          <p:nvPr/>
        </p:nvSpPr>
        <p:spPr>
          <a:xfrm>
            <a:off x="10977537" y="6688723"/>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spTree>
    <p:extLst>
      <p:ext uri="{BB962C8B-B14F-4D97-AF65-F5344CB8AC3E}">
        <p14:creationId xmlns:p14="http://schemas.microsoft.com/office/powerpoint/2010/main" val="372022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82880"/>
            <a:ext cx="4213185" cy="86032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What’s inside</a:t>
            </a:r>
          </a:p>
        </p:txBody>
      </p:sp>
      <p:sp>
        <p:nvSpPr>
          <p:cNvPr id="3" name="TextBox 2"/>
          <p:cNvSpPr txBox="1"/>
          <p:nvPr/>
        </p:nvSpPr>
        <p:spPr>
          <a:xfrm>
            <a:off x="10950282" y="6688723"/>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graphicFrame>
        <p:nvGraphicFramePr>
          <p:cNvPr id="5" name="Diagram 4"/>
          <p:cNvGraphicFramePr/>
          <p:nvPr>
            <p:extLst>
              <p:ext uri="{D42A27DB-BD31-4B8C-83A1-F6EECF244321}">
                <p14:modId xmlns:p14="http://schemas.microsoft.com/office/powerpoint/2010/main" val="3943227635"/>
              </p:ext>
            </p:extLst>
          </p:nvPr>
        </p:nvGraphicFramePr>
        <p:xfrm>
          <a:off x="3652253" y="1146465"/>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780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82880"/>
            <a:ext cx="4213185" cy="86032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Basic organization</a:t>
            </a:r>
          </a:p>
        </p:txBody>
      </p:sp>
      <p:sp>
        <p:nvSpPr>
          <p:cNvPr id="3" name="TextBox 2"/>
          <p:cNvSpPr txBox="1"/>
          <p:nvPr/>
        </p:nvSpPr>
        <p:spPr>
          <a:xfrm>
            <a:off x="10949401" y="6688723"/>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graphicFrame>
        <p:nvGraphicFramePr>
          <p:cNvPr id="5" name="Diagram 4"/>
          <p:cNvGraphicFramePr/>
          <p:nvPr>
            <p:extLst>
              <p:ext uri="{D42A27DB-BD31-4B8C-83A1-F6EECF244321}">
                <p14:modId xmlns:p14="http://schemas.microsoft.com/office/powerpoint/2010/main" val="3169679399"/>
              </p:ext>
            </p:extLst>
          </p:nvPr>
        </p:nvGraphicFramePr>
        <p:xfrm>
          <a:off x="4328932" y="1043200"/>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4159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82880"/>
            <a:ext cx="4213185" cy="86032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Features</a:t>
            </a:r>
          </a:p>
        </p:txBody>
      </p:sp>
      <p:sp>
        <p:nvSpPr>
          <p:cNvPr id="3" name="TextBox 2"/>
          <p:cNvSpPr txBox="1"/>
          <p:nvPr/>
        </p:nvSpPr>
        <p:spPr>
          <a:xfrm>
            <a:off x="10963469" y="6688723"/>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sp>
        <p:nvSpPr>
          <p:cNvPr id="7" name="Rectangle 6"/>
          <p:cNvSpPr/>
          <p:nvPr/>
        </p:nvSpPr>
        <p:spPr>
          <a:xfrm>
            <a:off x="7108660" y="182880"/>
            <a:ext cx="4834812" cy="6505843"/>
          </a:xfrm>
          <a:prstGeom prst="rect">
            <a:avLst/>
          </a:prstGeom>
          <a:solidFill>
            <a:srgbClr val="B1B1B1">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endParaRPr>
          </a:p>
        </p:txBody>
      </p:sp>
      <p:sp>
        <p:nvSpPr>
          <p:cNvPr id="4" name="TextBox 3"/>
          <p:cNvSpPr txBox="1"/>
          <p:nvPr/>
        </p:nvSpPr>
        <p:spPr>
          <a:xfrm>
            <a:off x="7338271" y="484682"/>
            <a:ext cx="3981691" cy="5632311"/>
          </a:xfrm>
          <a:prstGeom prst="rect">
            <a:avLst/>
          </a:prstGeom>
          <a:noFill/>
        </p:spPr>
        <p:txBody>
          <a:bodyPr wrap="square" rtlCol="0">
            <a:spAutoFit/>
          </a:bodyPr>
          <a:lstStyle/>
          <a:p>
            <a:pPr>
              <a:lnSpc>
                <a:spcPct val="150000"/>
              </a:lnSpc>
            </a:pPr>
            <a:r>
              <a:rPr lang="en-US" sz="4800" dirty="0"/>
              <a:t>Open-source</a:t>
            </a:r>
          </a:p>
          <a:p>
            <a:pPr>
              <a:lnSpc>
                <a:spcPct val="150000"/>
              </a:lnSpc>
            </a:pPr>
            <a:r>
              <a:rPr lang="en-US" sz="4800" dirty="0"/>
              <a:t>JavaScript</a:t>
            </a:r>
          </a:p>
          <a:p>
            <a:pPr>
              <a:lnSpc>
                <a:spcPct val="150000"/>
              </a:lnSpc>
            </a:pPr>
            <a:r>
              <a:rPr lang="en-US" sz="4800" dirty="0"/>
              <a:t>Mobile</a:t>
            </a:r>
          </a:p>
          <a:p>
            <a:pPr>
              <a:lnSpc>
                <a:spcPct val="150000"/>
              </a:lnSpc>
            </a:pPr>
            <a:r>
              <a:rPr lang="en-US" sz="4800" dirty="0"/>
              <a:t>Low-cost</a:t>
            </a:r>
          </a:p>
          <a:p>
            <a:pPr>
              <a:lnSpc>
                <a:spcPct val="150000"/>
              </a:lnSpc>
            </a:pPr>
            <a:r>
              <a:rPr lang="en-US" sz="4800" dirty="0"/>
              <a:t>Self-contained</a:t>
            </a:r>
          </a:p>
        </p:txBody>
      </p:sp>
    </p:spTree>
    <p:extLst>
      <p:ext uri="{BB962C8B-B14F-4D97-AF65-F5344CB8AC3E}">
        <p14:creationId xmlns:p14="http://schemas.microsoft.com/office/powerpoint/2010/main" val="2833072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82880"/>
            <a:ext cx="4213185" cy="86032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Node.js</a:t>
            </a:r>
          </a:p>
        </p:txBody>
      </p:sp>
      <p:sp>
        <p:nvSpPr>
          <p:cNvPr id="3" name="TextBox 2"/>
          <p:cNvSpPr txBox="1"/>
          <p:nvPr/>
        </p:nvSpPr>
        <p:spPr>
          <a:xfrm>
            <a:off x="10991604" y="6688723"/>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sp>
        <p:nvSpPr>
          <p:cNvPr id="9" name="TextBox 8"/>
          <p:cNvSpPr txBox="1"/>
          <p:nvPr/>
        </p:nvSpPr>
        <p:spPr>
          <a:xfrm>
            <a:off x="1690577" y="1255841"/>
            <a:ext cx="8516679" cy="5078313"/>
          </a:xfrm>
          <a:prstGeom prst="rect">
            <a:avLst/>
          </a:prstGeom>
          <a:solidFill>
            <a:schemeClr val="tx1">
              <a:alpha val="80000"/>
            </a:schemeClr>
          </a:solidFill>
          <a:ln w="12700">
            <a:solidFill>
              <a:schemeClr val="bg1"/>
            </a:solidFill>
          </a:ln>
        </p:spPr>
        <p:txBody>
          <a:bodyPr wrap="square" rtlCol="0">
            <a:spAutoFit/>
          </a:bodyPr>
          <a:lstStyle/>
          <a:p>
            <a:r>
              <a:rPr lang="en-US" sz="3600" b="1" dirty="0">
                <a:solidFill>
                  <a:srgbClr val="92D050"/>
                </a:solidFill>
              </a:rPr>
              <a:t>#!/</a:t>
            </a:r>
            <a:r>
              <a:rPr lang="en-US" sz="3600" b="1" dirty="0" err="1">
                <a:solidFill>
                  <a:srgbClr val="92D050"/>
                </a:solidFill>
              </a:rPr>
              <a:t>usr</a:t>
            </a:r>
            <a:r>
              <a:rPr lang="en-US" sz="3600" b="1" dirty="0">
                <a:solidFill>
                  <a:srgbClr val="92D050"/>
                </a:solidFill>
              </a:rPr>
              <a:t>/bin/</a:t>
            </a:r>
            <a:r>
              <a:rPr lang="en-US" sz="3600" b="1" dirty="0" err="1">
                <a:solidFill>
                  <a:srgbClr val="92D050"/>
                </a:solidFill>
              </a:rPr>
              <a:t>env</a:t>
            </a:r>
            <a:r>
              <a:rPr lang="en-US" sz="3600" b="1" dirty="0">
                <a:solidFill>
                  <a:srgbClr val="92D050"/>
                </a:solidFill>
              </a:rPr>
              <a:t> node</a:t>
            </a:r>
          </a:p>
          <a:p>
            <a:r>
              <a:rPr lang="en-US" sz="3600" b="1" dirty="0" err="1">
                <a:solidFill>
                  <a:srgbClr val="92D050"/>
                </a:solidFill>
              </a:rPr>
              <a:t>var</a:t>
            </a:r>
            <a:r>
              <a:rPr lang="en-US" sz="3600" b="1" dirty="0">
                <a:solidFill>
                  <a:srgbClr val="92D050"/>
                </a:solidFill>
              </a:rPr>
              <a:t> </a:t>
            </a:r>
            <a:r>
              <a:rPr lang="en-US" sz="3600" b="1" dirty="0" err="1">
                <a:solidFill>
                  <a:srgbClr val="92D050"/>
                </a:solidFill>
              </a:rPr>
              <a:t>klyng</a:t>
            </a:r>
            <a:r>
              <a:rPr lang="en-US" sz="3600" b="1" dirty="0">
                <a:solidFill>
                  <a:srgbClr val="92D050"/>
                </a:solidFill>
              </a:rPr>
              <a:t> = require('</a:t>
            </a:r>
            <a:r>
              <a:rPr lang="en-US" sz="3600" b="1" dirty="0" err="1">
                <a:solidFill>
                  <a:srgbClr val="92D050"/>
                </a:solidFill>
              </a:rPr>
              <a:t>klyng</a:t>
            </a:r>
            <a:r>
              <a:rPr lang="en-US" sz="3600" b="1" dirty="0">
                <a:solidFill>
                  <a:srgbClr val="92D050"/>
                </a:solidFill>
              </a:rPr>
              <a:t>');</a:t>
            </a:r>
          </a:p>
          <a:p>
            <a:endParaRPr lang="en-US" sz="3600" b="1" dirty="0">
              <a:solidFill>
                <a:srgbClr val="92D050"/>
              </a:solidFill>
            </a:endParaRPr>
          </a:p>
          <a:p>
            <a:r>
              <a:rPr lang="en-US" sz="3600" b="1" dirty="0">
                <a:solidFill>
                  <a:srgbClr val="92D050"/>
                </a:solidFill>
              </a:rPr>
              <a:t>function main() {</a:t>
            </a:r>
          </a:p>
          <a:p>
            <a:r>
              <a:rPr lang="en-US" sz="3600" b="1" dirty="0">
                <a:solidFill>
                  <a:srgbClr val="92D050"/>
                </a:solidFill>
              </a:rPr>
              <a:t>   console.log("Hello, I'm process %d-%d",</a:t>
            </a:r>
          </a:p>
          <a:p>
            <a:r>
              <a:rPr lang="en-US" sz="3600" b="1" dirty="0">
                <a:solidFill>
                  <a:srgbClr val="92D050"/>
                </a:solidFill>
              </a:rPr>
              <a:t>      </a:t>
            </a:r>
            <a:r>
              <a:rPr lang="en-US" sz="3600" b="1" dirty="0" err="1">
                <a:solidFill>
                  <a:srgbClr val="92D050"/>
                </a:solidFill>
              </a:rPr>
              <a:t>klyng.rank</a:t>
            </a:r>
            <a:r>
              <a:rPr lang="en-US" sz="3600" b="1" dirty="0">
                <a:solidFill>
                  <a:srgbClr val="92D050"/>
                </a:solidFill>
              </a:rPr>
              <a:t>(), </a:t>
            </a:r>
            <a:r>
              <a:rPr lang="en-US" sz="3600" b="1" dirty="0" err="1">
                <a:solidFill>
                  <a:srgbClr val="92D050"/>
                </a:solidFill>
              </a:rPr>
              <a:t>klyng.size</a:t>
            </a:r>
            <a:r>
              <a:rPr lang="en-US" sz="3600" b="1" dirty="0">
                <a:solidFill>
                  <a:srgbClr val="92D050"/>
                </a:solidFill>
              </a:rPr>
              <a:t>()); </a:t>
            </a:r>
            <a:r>
              <a:rPr lang="en-US" sz="3600" b="1" dirty="0" err="1">
                <a:solidFill>
                  <a:srgbClr val="92D050"/>
                </a:solidFill>
              </a:rPr>
              <a:t>klyng.end</a:t>
            </a:r>
            <a:r>
              <a:rPr lang="en-US" sz="3600" b="1" dirty="0">
                <a:solidFill>
                  <a:srgbClr val="92D050"/>
                </a:solidFill>
              </a:rPr>
              <a:t>();</a:t>
            </a:r>
          </a:p>
          <a:p>
            <a:r>
              <a:rPr lang="en-US" sz="3600" b="1" dirty="0">
                <a:solidFill>
                  <a:srgbClr val="92D050"/>
                </a:solidFill>
              </a:rPr>
              <a:t>}</a:t>
            </a:r>
          </a:p>
          <a:p>
            <a:endParaRPr lang="en-US" sz="3600" b="1" dirty="0">
              <a:solidFill>
                <a:srgbClr val="92D050"/>
              </a:solidFill>
            </a:endParaRPr>
          </a:p>
          <a:p>
            <a:r>
              <a:rPr lang="en-US" sz="3600" b="1" dirty="0" err="1">
                <a:solidFill>
                  <a:srgbClr val="92D050"/>
                </a:solidFill>
              </a:rPr>
              <a:t>klyng.init</a:t>
            </a:r>
            <a:r>
              <a:rPr lang="en-US" sz="3600" b="1" dirty="0">
                <a:solidFill>
                  <a:srgbClr val="92D050"/>
                </a:solidFill>
              </a:rPr>
              <a:t>(main);</a:t>
            </a:r>
            <a:endParaRPr lang="en-US" sz="3600" b="1" dirty="0">
              <a:solidFill>
                <a:srgbClr val="92D050"/>
              </a:solidFill>
            </a:endParaRPr>
          </a:p>
        </p:txBody>
      </p:sp>
    </p:spTree>
    <p:extLst>
      <p:ext uri="{BB962C8B-B14F-4D97-AF65-F5344CB8AC3E}">
        <p14:creationId xmlns:p14="http://schemas.microsoft.com/office/powerpoint/2010/main" val="167664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82880"/>
            <a:ext cx="4213185" cy="86032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bg1"/>
                </a:solidFill>
              </a:rPr>
              <a:t>package.json</a:t>
            </a:r>
            <a:endParaRPr lang="en-US" sz="4000" dirty="0">
              <a:solidFill>
                <a:schemeClr val="bg1"/>
              </a:solidFill>
            </a:endParaRPr>
          </a:p>
        </p:txBody>
      </p:sp>
      <p:sp>
        <p:nvSpPr>
          <p:cNvPr id="3" name="TextBox 2"/>
          <p:cNvSpPr txBox="1"/>
          <p:nvPr/>
        </p:nvSpPr>
        <p:spPr>
          <a:xfrm>
            <a:off x="10991604" y="6688723"/>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graphicFrame>
        <p:nvGraphicFramePr>
          <p:cNvPr id="4" name="Diagram 3"/>
          <p:cNvGraphicFramePr/>
          <p:nvPr>
            <p:extLst>
              <p:ext uri="{D42A27DB-BD31-4B8C-83A1-F6EECF244321}">
                <p14:modId xmlns:p14="http://schemas.microsoft.com/office/powerpoint/2010/main" val="2805213575"/>
              </p:ext>
            </p:extLst>
          </p:nvPr>
        </p:nvGraphicFramePr>
        <p:xfrm>
          <a:off x="4828539" y="436090"/>
          <a:ext cx="7988105" cy="62526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87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82880"/>
            <a:ext cx="4213185" cy="860320"/>
          </a:xfrm>
          <a:prstGeom prst="rect">
            <a:avLst/>
          </a:prstGeom>
          <a:solidFill>
            <a:srgbClr val="3A3A3A">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rPr>
              <a:t>Demos</a:t>
            </a:r>
          </a:p>
        </p:txBody>
      </p:sp>
      <p:sp>
        <p:nvSpPr>
          <p:cNvPr id="3" name="TextBox 2"/>
          <p:cNvSpPr txBox="1"/>
          <p:nvPr/>
        </p:nvSpPr>
        <p:spPr>
          <a:xfrm>
            <a:off x="10963468" y="6684746"/>
            <a:ext cx="1659941" cy="169277"/>
          </a:xfrm>
          <a:prstGeom prst="rect">
            <a:avLst/>
          </a:prstGeom>
          <a:noFill/>
        </p:spPr>
        <p:txBody>
          <a:bodyPr wrap="square" rtlCol="0">
            <a:spAutoFit/>
          </a:bodyPr>
          <a:lstStyle/>
          <a:p>
            <a:r>
              <a:rPr lang="en-US" sz="500" dirty="0">
                <a:solidFill>
                  <a:schemeClr val="bg1">
                    <a:lumMod val="75000"/>
                  </a:schemeClr>
                </a:solidFill>
                <a:hlinkClick r:id="rId3"/>
              </a:rPr>
              <a:t>Sage-Fox.com Free PowerPoint Templates</a:t>
            </a:r>
            <a:endParaRPr lang="en-US" sz="500" dirty="0">
              <a:solidFill>
                <a:schemeClr val="bg1">
                  <a:lumMod val="75000"/>
                </a:schemeClr>
              </a:solidFill>
            </a:endParaRPr>
          </a:p>
        </p:txBody>
      </p:sp>
      <p:graphicFrame>
        <p:nvGraphicFramePr>
          <p:cNvPr id="2" name="Diagram 1"/>
          <p:cNvGraphicFramePr/>
          <p:nvPr>
            <p:extLst>
              <p:ext uri="{D42A27DB-BD31-4B8C-83A1-F6EECF244321}">
                <p14:modId xmlns:p14="http://schemas.microsoft.com/office/powerpoint/2010/main" val="3768877739"/>
              </p:ext>
            </p:extLst>
          </p:nvPr>
        </p:nvGraphicFramePr>
        <p:xfrm>
          <a:off x="3657600" y="1239278"/>
          <a:ext cx="8238602"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046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2904"/>
          </a:xfrm>
        </p:spPr>
        <p:txBody>
          <a:bodyPr/>
          <a:lstStyle/>
          <a:p>
            <a:r>
              <a:rPr lang="en-US" dirty="0"/>
              <a:t>Copyleft Notice</a:t>
            </a:r>
          </a:p>
        </p:txBody>
      </p:sp>
      <p:sp>
        <p:nvSpPr>
          <p:cNvPr id="3" name="Content Placeholder 2"/>
          <p:cNvSpPr>
            <a:spLocks noGrp="1"/>
          </p:cNvSpPr>
          <p:nvPr>
            <p:ph idx="1"/>
          </p:nvPr>
        </p:nvSpPr>
        <p:spPr>
          <a:xfrm>
            <a:off x="550985" y="2290812"/>
            <a:ext cx="11090029" cy="4391341"/>
          </a:xfrm>
          <a:solidFill>
            <a:schemeClr val="bg1">
              <a:lumMod val="85000"/>
            </a:schemeClr>
          </a:solidFill>
        </p:spPr>
        <p:txBody>
          <a:bodyPr>
            <a:normAutofit/>
          </a:bodyPr>
          <a:lstStyle/>
          <a:p>
            <a:r>
              <a:rPr lang="en-US" dirty="0"/>
              <a:t>Allowed Actions:</a:t>
            </a:r>
          </a:p>
          <a:p>
            <a:pPr marL="0" indent="0">
              <a:buNone/>
            </a:pPr>
            <a:r>
              <a:rPr lang="en-US" sz="2400" dirty="0"/>
              <a:t>You are free to use for school, personal or business presentations. Your mileage may vary. This product is meant for educating porpoises only. Any resemblance to real or imaginary cartoon characters, living or still floating out in space, is purely coincidental. Void where prohibited, especially in Utah. Some assembly required. Batteries not included. Contents may settle during shipment. Use only as directed. All models over 18 years of age. If condition persists, consult your doctor. Wash hands after handling. This product contains chemicals known to the State of California to cause cancer and birth defects or other reproductive harm.</a:t>
            </a:r>
          </a:p>
          <a:p>
            <a:pPr marL="0" indent="0">
              <a:buNone/>
            </a:pPr>
            <a:r>
              <a:rPr lang="en-US" sz="2400" dirty="0"/>
              <a:t> </a:t>
            </a:r>
          </a:p>
          <a:p>
            <a:pPr marL="0" indent="0">
              <a:buNone/>
            </a:pPr>
            <a:r>
              <a:rPr lang="en-US" sz="2400" dirty="0"/>
              <a:t>https://github.com/OutsourcedGuru/e-mc2</a:t>
            </a:r>
          </a:p>
        </p:txBody>
      </p:sp>
      <p:sp>
        <p:nvSpPr>
          <p:cNvPr id="5" name="TextBox 4"/>
          <p:cNvSpPr txBox="1"/>
          <p:nvPr/>
        </p:nvSpPr>
        <p:spPr>
          <a:xfrm>
            <a:off x="3399332" y="1222756"/>
            <a:ext cx="5218487" cy="461665"/>
          </a:xfrm>
          <a:prstGeom prst="rect">
            <a:avLst/>
          </a:prstGeom>
          <a:noFill/>
          <a:ln w="12700">
            <a:noFill/>
          </a:ln>
        </p:spPr>
        <p:txBody>
          <a:bodyPr wrap="square" rtlCol="0">
            <a:spAutoFit/>
          </a:bodyPr>
          <a:lstStyle/>
          <a:p>
            <a:r>
              <a:rPr lang="en-US" sz="2400" dirty="0"/>
              <a:t>2017 myJS.io</a:t>
            </a:r>
          </a:p>
        </p:txBody>
      </p:sp>
      <p:sp>
        <p:nvSpPr>
          <p:cNvPr id="6" name="TextBox 5"/>
          <p:cNvSpPr txBox="1"/>
          <p:nvPr/>
        </p:nvSpPr>
        <p:spPr>
          <a:xfrm>
            <a:off x="10625844" y="6657945"/>
            <a:ext cx="1659941" cy="200055"/>
          </a:xfrm>
          <a:prstGeom prst="rect">
            <a:avLst/>
          </a:prstGeom>
          <a:noFill/>
        </p:spPr>
        <p:txBody>
          <a:bodyPr wrap="square" rtlCol="0">
            <a:spAutoFit/>
          </a:bodyPr>
          <a:lstStyle/>
          <a:p>
            <a:r>
              <a:rPr lang="en-US" sz="600" dirty="0">
                <a:solidFill>
                  <a:schemeClr val="bg1">
                    <a:lumMod val="75000"/>
                  </a:schemeClr>
                </a:solidFill>
                <a:hlinkClick r:id="rId2"/>
              </a:rPr>
              <a:t>Sage-Fox.com</a:t>
            </a:r>
            <a:r>
              <a:rPr lang="en-US" sz="700" dirty="0">
                <a:solidFill>
                  <a:schemeClr val="bg1">
                    <a:lumMod val="75000"/>
                  </a:schemeClr>
                </a:solidFill>
                <a:hlinkClick r:id="rId2"/>
              </a:rPr>
              <a:t> Free PowerPoint Templates</a:t>
            </a:r>
            <a:endParaRPr lang="en-US" sz="700" dirty="0">
              <a:solidFill>
                <a:schemeClr val="bg1">
                  <a:lumMod val="75000"/>
                </a:schemeClr>
              </a:solidFill>
            </a:endParaRPr>
          </a:p>
        </p:txBody>
      </p:sp>
      <p:pic>
        <p:nvPicPr>
          <p:cNvPr id="4" name="Picture 3"/>
          <p:cNvPicPr>
            <a:picLocks noChangeAspect="1"/>
          </p:cNvPicPr>
          <p:nvPr/>
        </p:nvPicPr>
        <p:blipFill>
          <a:blip r:embed="rId3"/>
          <a:stretch>
            <a:fillRect/>
          </a:stretch>
        </p:blipFill>
        <p:spPr>
          <a:xfrm>
            <a:off x="3009014" y="1222757"/>
            <a:ext cx="390318" cy="390318"/>
          </a:xfrm>
          <a:prstGeom prst="rect">
            <a:avLst/>
          </a:prstGeom>
        </p:spPr>
      </p:pic>
    </p:spTree>
    <p:extLst>
      <p:ext uri="{BB962C8B-B14F-4D97-AF65-F5344CB8AC3E}">
        <p14:creationId xmlns:p14="http://schemas.microsoft.com/office/powerpoint/2010/main" val="57689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300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Copyleft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james sager;sage-fox.com</dc:creator>
  <cp:lastModifiedBy>Staradmin</cp:lastModifiedBy>
  <cp:revision>199</cp:revision>
  <dcterms:created xsi:type="dcterms:W3CDTF">2015-12-31T02:20:12Z</dcterms:created>
  <dcterms:modified xsi:type="dcterms:W3CDTF">2017-01-30T23:52:58Z</dcterms:modified>
</cp:coreProperties>
</file>