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6"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944697-1575-46AE-8660-6576D5D4355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EC3B3C8-B161-4FCF-B03C-4F3A22A21A36}">
      <dgm:prSet phldrT="[Text]"/>
      <dgm:spPr/>
      <dgm:t>
        <a:bodyPr/>
        <a:lstStyle/>
        <a:p>
          <a:r>
            <a:rPr lang="en-US" dirty="0"/>
            <a:t>express</a:t>
          </a:r>
        </a:p>
      </dgm:t>
    </dgm:pt>
    <dgm:pt modelId="{2D0FC5ED-D8BD-4ABF-B4CA-7BCC4D4C196F}" type="parTrans" cxnId="{974D7A56-41F2-4043-9D89-22CF2C2B3761}">
      <dgm:prSet/>
      <dgm:spPr/>
      <dgm:t>
        <a:bodyPr/>
        <a:lstStyle/>
        <a:p>
          <a:endParaRPr lang="en-US"/>
        </a:p>
      </dgm:t>
    </dgm:pt>
    <dgm:pt modelId="{A665AB4F-7B16-4CF6-856D-37F1181612DB}" type="sibTrans" cxnId="{974D7A56-41F2-4043-9D89-22CF2C2B3761}">
      <dgm:prSet/>
      <dgm:spPr/>
      <dgm:t>
        <a:bodyPr/>
        <a:lstStyle/>
        <a:p>
          <a:endParaRPr lang="en-US"/>
        </a:p>
      </dgm:t>
    </dgm:pt>
    <dgm:pt modelId="{ED77A74C-8E95-44CB-BE6C-92FE27A8CE0B}">
      <dgm:prSet phldrT="[Text]"/>
      <dgm:spPr/>
      <dgm:t>
        <a:bodyPr/>
        <a:lstStyle/>
        <a:p>
          <a:r>
            <a:rPr lang="en-US" dirty="0"/>
            <a:t>http</a:t>
          </a:r>
        </a:p>
      </dgm:t>
    </dgm:pt>
    <dgm:pt modelId="{5A963EC4-DB8E-4E49-9003-B1CA19C59A4B}" type="parTrans" cxnId="{8144B9CB-B307-4D74-8833-881E7DFF86A4}">
      <dgm:prSet/>
      <dgm:spPr/>
      <dgm:t>
        <a:bodyPr/>
        <a:lstStyle/>
        <a:p>
          <a:endParaRPr lang="en-US"/>
        </a:p>
      </dgm:t>
    </dgm:pt>
    <dgm:pt modelId="{F6B3D56D-8E31-4041-A6B0-3791D3199AA1}" type="sibTrans" cxnId="{8144B9CB-B307-4D74-8833-881E7DFF86A4}">
      <dgm:prSet/>
      <dgm:spPr/>
      <dgm:t>
        <a:bodyPr/>
        <a:lstStyle/>
        <a:p>
          <a:endParaRPr lang="en-US"/>
        </a:p>
      </dgm:t>
    </dgm:pt>
    <dgm:pt modelId="{2A237733-B000-46A2-854B-BF108C23F4E1}">
      <dgm:prSet phldrT="[Text]"/>
      <dgm:spPr/>
      <dgm:t>
        <a:bodyPr/>
        <a:lstStyle/>
        <a:p>
          <a:r>
            <a:rPr lang="en-US" dirty="0"/>
            <a:t>should</a:t>
          </a:r>
        </a:p>
      </dgm:t>
    </dgm:pt>
    <dgm:pt modelId="{2F6125AF-256D-42ED-BEE7-FBD8578EEE75}" type="parTrans" cxnId="{F30930FB-ABDA-4D9E-A720-3C416C6B96DA}">
      <dgm:prSet/>
      <dgm:spPr/>
      <dgm:t>
        <a:bodyPr/>
        <a:lstStyle/>
        <a:p>
          <a:endParaRPr lang="en-US"/>
        </a:p>
      </dgm:t>
    </dgm:pt>
    <dgm:pt modelId="{47BF1F96-AF7B-4839-BC1D-B57F10159B11}" type="sibTrans" cxnId="{F30930FB-ABDA-4D9E-A720-3C416C6B96DA}">
      <dgm:prSet/>
      <dgm:spPr/>
      <dgm:t>
        <a:bodyPr/>
        <a:lstStyle/>
        <a:p>
          <a:endParaRPr lang="en-US"/>
        </a:p>
      </dgm:t>
    </dgm:pt>
    <dgm:pt modelId="{24FD9A0A-C9AF-4182-A896-4A0D3FADCF4D}">
      <dgm:prSet phldrT="[Text]"/>
      <dgm:spPr/>
      <dgm:t>
        <a:bodyPr/>
        <a:lstStyle/>
        <a:p>
          <a:r>
            <a:rPr lang="en-US" dirty="0" err="1"/>
            <a:t>ejs</a:t>
          </a:r>
          <a:endParaRPr lang="en-US" dirty="0"/>
        </a:p>
      </dgm:t>
    </dgm:pt>
    <dgm:pt modelId="{362AE00C-ADC9-46F2-B6DC-058F2D9103BE}" type="parTrans" cxnId="{15D7AF65-405B-4DC7-880A-839EE18B5FB0}">
      <dgm:prSet/>
      <dgm:spPr/>
      <dgm:t>
        <a:bodyPr/>
        <a:lstStyle/>
        <a:p>
          <a:endParaRPr lang="en-US"/>
        </a:p>
      </dgm:t>
    </dgm:pt>
    <dgm:pt modelId="{996524E2-8A4E-485A-9140-2AF8FF855ECD}" type="sibTrans" cxnId="{15D7AF65-405B-4DC7-880A-839EE18B5FB0}">
      <dgm:prSet/>
      <dgm:spPr/>
      <dgm:t>
        <a:bodyPr/>
        <a:lstStyle/>
        <a:p>
          <a:endParaRPr lang="en-US"/>
        </a:p>
      </dgm:t>
    </dgm:pt>
    <dgm:pt modelId="{95D045B2-FC2A-489F-9429-71E0A2790479}">
      <dgm:prSet phldrT="[Text]"/>
      <dgm:spPr/>
      <dgm:t>
        <a:bodyPr/>
        <a:lstStyle/>
        <a:p>
          <a:r>
            <a:rPr lang="en-US" dirty="0"/>
            <a:t>expect.js</a:t>
          </a:r>
        </a:p>
      </dgm:t>
    </dgm:pt>
    <dgm:pt modelId="{DFA21A9C-005D-4776-B623-780BDDBD3E6E}" type="parTrans" cxnId="{BC6E085B-81A8-4B43-B9C3-F501B9F9E46A}">
      <dgm:prSet/>
      <dgm:spPr/>
      <dgm:t>
        <a:bodyPr/>
        <a:lstStyle/>
        <a:p>
          <a:endParaRPr lang="en-US"/>
        </a:p>
      </dgm:t>
    </dgm:pt>
    <dgm:pt modelId="{763DE1F7-4034-47D8-AB13-2B6F24A5AED0}" type="sibTrans" cxnId="{BC6E085B-81A8-4B43-B9C3-F501B9F9E46A}">
      <dgm:prSet/>
      <dgm:spPr/>
      <dgm:t>
        <a:bodyPr/>
        <a:lstStyle/>
        <a:p>
          <a:endParaRPr lang="en-US"/>
        </a:p>
      </dgm:t>
    </dgm:pt>
    <dgm:pt modelId="{60A3A244-B3E6-4BDA-A470-157529FDFA0D}" type="pres">
      <dgm:prSet presAssocID="{26944697-1575-46AE-8660-6576D5D43550}" presName="diagram" presStyleCnt="0">
        <dgm:presLayoutVars>
          <dgm:dir/>
          <dgm:resizeHandles val="exact"/>
        </dgm:presLayoutVars>
      </dgm:prSet>
      <dgm:spPr/>
    </dgm:pt>
    <dgm:pt modelId="{77A137C1-E3EB-4410-AE79-5887C1CAAE81}" type="pres">
      <dgm:prSet presAssocID="{AEC3B3C8-B161-4FCF-B03C-4F3A22A21A36}" presName="node" presStyleLbl="node1" presStyleIdx="0" presStyleCnt="5">
        <dgm:presLayoutVars>
          <dgm:bulletEnabled val="1"/>
        </dgm:presLayoutVars>
      </dgm:prSet>
      <dgm:spPr/>
    </dgm:pt>
    <dgm:pt modelId="{6F8C7A28-4D7E-4557-A12B-3E753805EE98}" type="pres">
      <dgm:prSet presAssocID="{A665AB4F-7B16-4CF6-856D-37F1181612DB}" presName="sibTrans" presStyleCnt="0"/>
      <dgm:spPr/>
    </dgm:pt>
    <dgm:pt modelId="{AAE26B72-1496-4A78-B667-9BAB47C0FEC9}" type="pres">
      <dgm:prSet presAssocID="{ED77A74C-8E95-44CB-BE6C-92FE27A8CE0B}" presName="node" presStyleLbl="node1" presStyleIdx="1" presStyleCnt="5">
        <dgm:presLayoutVars>
          <dgm:bulletEnabled val="1"/>
        </dgm:presLayoutVars>
      </dgm:prSet>
      <dgm:spPr/>
    </dgm:pt>
    <dgm:pt modelId="{4921D0FE-A36C-4973-B339-072F2561EE9A}" type="pres">
      <dgm:prSet presAssocID="{F6B3D56D-8E31-4041-A6B0-3791D3199AA1}" presName="sibTrans" presStyleCnt="0"/>
      <dgm:spPr/>
    </dgm:pt>
    <dgm:pt modelId="{788B729F-68BE-4BBB-8D56-847B80584AF6}" type="pres">
      <dgm:prSet presAssocID="{2A237733-B000-46A2-854B-BF108C23F4E1}" presName="node" presStyleLbl="node1" presStyleIdx="2" presStyleCnt="5">
        <dgm:presLayoutVars>
          <dgm:bulletEnabled val="1"/>
        </dgm:presLayoutVars>
      </dgm:prSet>
      <dgm:spPr/>
    </dgm:pt>
    <dgm:pt modelId="{BB11CFAC-FBED-4E32-8681-2F06FCEF2C5E}" type="pres">
      <dgm:prSet presAssocID="{47BF1F96-AF7B-4839-BC1D-B57F10159B11}" presName="sibTrans" presStyleCnt="0"/>
      <dgm:spPr/>
    </dgm:pt>
    <dgm:pt modelId="{868C6910-9454-42BA-80A5-17D44FA03A6C}" type="pres">
      <dgm:prSet presAssocID="{24FD9A0A-C9AF-4182-A896-4A0D3FADCF4D}" presName="node" presStyleLbl="node1" presStyleIdx="3" presStyleCnt="5">
        <dgm:presLayoutVars>
          <dgm:bulletEnabled val="1"/>
        </dgm:presLayoutVars>
      </dgm:prSet>
      <dgm:spPr/>
    </dgm:pt>
    <dgm:pt modelId="{6F1A9AD0-C687-4733-9EEB-06C5015F9B74}" type="pres">
      <dgm:prSet presAssocID="{996524E2-8A4E-485A-9140-2AF8FF855ECD}" presName="sibTrans" presStyleCnt="0"/>
      <dgm:spPr/>
    </dgm:pt>
    <dgm:pt modelId="{82D35A8A-6E3B-470A-A30D-004B14CB74EF}" type="pres">
      <dgm:prSet presAssocID="{95D045B2-FC2A-489F-9429-71E0A2790479}" presName="node" presStyleLbl="node1" presStyleIdx="4" presStyleCnt="5">
        <dgm:presLayoutVars>
          <dgm:bulletEnabled val="1"/>
        </dgm:presLayoutVars>
      </dgm:prSet>
      <dgm:spPr/>
    </dgm:pt>
  </dgm:ptLst>
  <dgm:cxnLst>
    <dgm:cxn modelId="{BC6E085B-81A8-4B43-B9C3-F501B9F9E46A}" srcId="{26944697-1575-46AE-8660-6576D5D43550}" destId="{95D045B2-FC2A-489F-9429-71E0A2790479}" srcOrd="4" destOrd="0" parTransId="{DFA21A9C-005D-4776-B623-780BDDBD3E6E}" sibTransId="{763DE1F7-4034-47D8-AB13-2B6F24A5AED0}"/>
    <dgm:cxn modelId="{15D7AF65-405B-4DC7-880A-839EE18B5FB0}" srcId="{26944697-1575-46AE-8660-6576D5D43550}" destId="{24FD9A0A-C9AF-4182-A896-4A0D3FADCF4D}" srcOrd="3" destOrd="0" parTransId="{362AE00C-ADC9-46F2-B6DC-058F2D9103BE}" sibTransId="{996524E2-8A4E-485A-9140-2AF8FF855ECD}"/>
    <dgm:cxn modelId="{4C9B4E4F-D494-46EC-8068-4D6ECE87864F}" type="presOf" srcId="{95D045B2-FC2A-489F-9429-71E0A2790479}" destId="{82D35A8A-6E3B-470A-A30D-004B14CB74EF}" srcOrd="0" destOrd="0" presId="urn:microsoft.com/office/officeart/2005/8/layout/default"/>
    <dgm:cxn modelId="{974D7A56-41F2-4043-9D89-22CF2C2B3761}" srcId="{26944697-1575-46AE-8660-6576D5D43550}" destId="{AEC3B3C8-B161-4FCF-B03C-4F3A22A21A36}" srcOrd="0" destOrd="0" parTransId="{2D0FC5ED-D8BD-4ABF-B4CA-7BCC4D4C196F}" sibTransId="{A665AB4F-7B16-4CF6-856D-37F1181612DB}"/>
    <dgm:cxn modelId="{7E3E235A-A03A-4359-9AE5-4C1426BE7330}" type="presOf" srcId="{24FD9A0A-C9AF-4182-A896-4A0D3FADCF4D}" destId="{868C6910-9454-42BA-80A5-17D44FA03A6C}" srcOrd="0" destOrd="0" presId="urn:microsoft.com/office/officeart/2005/8/layout/default"/>
    <dgm:cxn modelId="{FED90F7E-C4A9-40BB-8139-BDB9F1B5A586}" type="presOf" srcId="{2A237733-B000-46A2-854B-BF108C23F4E1}" destId="{788B729F-68BE-4BBB-8D56-847B80584AF6}" srcOrd="0" destOrd="0" presId="urn:microsoft.com/office/officeart/2005/8/layout/default"/>
    <dgm:cxn modelId="{C5DDB0CB-6944-4DC0-8DAB-205D3DC0D1B6}" type="presOf" srcId="{26944697-1575-46AE-8660-6576D5D43550}" destId="{60A3A244-B3E6-4BDA-A470-157529FDFA0D}" srcOrd="0" destOrd="0" presId="urn:microsoft.com/office/officeart/2005/8/layout/default"/>
    <dgm:cxn modelId="{8144B9CB-B307-4D74-8833-881E7DFF86A4}" srcId="{26944697-1575-46AE-8660-6576D5D43550}" destId="{ED77A74C-8E95-44CB-BE6C-92FE27A8CE0B}" srcOrd="1" destOrd="0" parTransId="{5A963EC4-DB8E-4E49-9003-B1CA19C59A4B}" sibTransId="{F6B3D56D-8E31-4041-A6B0-3791D3199AA1}"/>
    <dgm:cxn modelId="{C9BABDD3-2000-4396-B01A-5637F40AFC87}" type="presOf" srcId="{AEC3B3C8-B161-4FCF-B03C-4F3A22A21A36}" destId="{77A137C1-E3EB-4410-AE79-5887C1CAAE81}" srcOrd="0" destOrd="0" presId="urn:microsoft.com/office/officeart/2005/8/layout/default"/>
    <dgm:cxn modelId="{E07BFDEA-AAD6-4899-B8A7-AD33C323476A}" type="presOf" srcId="{ED77A74C-8E95-44CB-BE6C-92FE27A8CE0B}" destId="{AAE26B72-1496-4A78-B667-9BAB47C0FEC9}" srcOrd="0" destOrd="0" presId="urn:microsoft.com/office/officeart/2005/8/layout/default"/>
    <dgm:cxn modelId="{F30930FB-ABDA-4D9E-A720-3C416C6B96DA}" srcId="{26944697-1575-46AE-8660-6576D5D43550}" destId="{2A237733-B000-46A2-854B-BF108C23F4E1}" srcOrd="2" destOrd="0" parTransId="{2F6125AF-256D-42ED-BEE7-FBD8578EEE75}" sibTransId="{47BF1F96-AF7B-4839-BC1D-B57F10159B11}"/>
    <dgm:cxn modelId="{6ECE06CC-9100-43A3-84BE-9D468204E9EA}" type="presParOf" srcId="{60A3A244-B3E6-4BDA-A470-157529FDFA0D}" destId="{77A137C1-E3EB-4410-AE79-5887C1CAAE81}" srcOrd="0" destOrd="0" presId="urn:microsoft.com/office/officeart/2005/8/layout/default"/>
    <dgm:cxn modelId="{11D60136-CCB5-4028-ADD0-032D52BBF45A}" type="presParOf" srcId="{60A3A244-B3E6-4BDA-A470-157529FDFA0D}" destId="{6F8C7A28-4D7E-4557-A12B-3E753805EE98}" srcOrd="1" destOrd="0" presId="urn:microsoft.com/office/officeart/2005/8/layout/default"/>
    <dgm:cxn modelId="{464AB20A-34AE-47F8-8922-D5A2B7E52259}" type="presParOf" srcId="{60A3A244-B3E6-4BDA-A470-157529FDFA0D}" destId="{AAE26B72-1496-4A78-B667-9BAB47C0FEC9}" srcOrd="2" destOrd="0" presId="urn:microsoft.com/office/officeart/2005/8/layout/default"/>
    <dgm:cxn modelId="{8F353B97-5336-497B-8D3C-3A33309494DE}" type="presParOf" srcId="{60A3A244-B3E6-4BDA-A470-157529FDFA0D}" destId="{4921D0FE-A36C-4973-B339-072F2561EE9A}" srcOrd="3" destOrd="0" presId="urn:microsoft.com/office/officeart/2005/8/layout/default"/>
    <dgm:cxn modelId="{22A9917A-18C3-401E-AB37-811728ACB26D}" type="presParOf" srcId="{60A3A244-B3E6-4BDA-A470-157529FDFA0D}" destId="{788B729F-68BE-4BBB-8D56-847B80584AF6}" srcOrd="4" destOrd="0" presId="urn:microsoft.com/office/officeart/2005/8/layout/default"/>
    <dgm:cxn modelId="{ADD81621-AD0C-4F6A-8384-E89718BC7B8E}" type="presParOf" srcId="{60A3A244-B3E6-4BDA-A470-157529FDFA0D}" destId="{BB11CFAC-FBED-4E32-8681-2F06FCEF2C5E}" srcOrd="5" destOrd="0" presId="urn:microsoft.com/office/officeart/2005/8/layout/default"/>
    <dgm:cxn modelId="{F293B5AB-66A7-459B-9690-3E1C65D4C481}" type="presParOf" srcId="{60A3A244-B3E6-4BDA-A470-157529FDFA0D}" destId="{868C6910-9454-42BA-80A5-17D44FA03A6C}" srcOrd="6" destOrd="0" presId="urn:microsoft.com/office/officeart/2005/8/layout/default"/>
    <dgm:cxn modelId="{E51450CF-6974-4629-8A77-AA58D220A253}" type="presParOf" srcId="{60A3A244-B3E6-4BDA-A470-157529FDFA0D}" destId="{6F1A9AD0-C687-4733-9EEB-06C5015F9B74}" srcOrd="7" destOrd="0" presId="urn:microsoft.com/office/officeart/2005/8/layout/default"/>
    <dgm:cxn modelId="{7C21DCAD-DF7C-4A97-8233-AB8F7EE09835}" type="presParOf" srcId="{60A3A244-B3E6-4BDA-A470-157529FDFA0D}" destId="{82D35A8A-6E3B-470A-A30D-004B14CB74E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A137C1-E3EB-4410-AE79-5887C1CAAE81}">
      <dsp:nvSpPr>
        <dsp:cNvPr id="0" name=""/>
        <dsp:cNvSpPr/>
      </dsp:nvSpPr>
      <dsp:spPr>
        <a:xfrm>
          <a:off x="0"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en-US" sz="6100" kern="1200" dirty="0"/>
            <a:t>express</a:t>
          </a:r>
        </a:p>
      </dsp:txBody>
      <dsp:txXfrm>
        <a:off x="0" y="39687"/>
        <a:ext cx="3286125" cy="1971675"/>
      </dsp:txXfrm>
    </dsp:sp>
    <dsp:sp modelId="{AAE26B72-1496-4A78-B667-9BAB47C0FEC9}">
      <dsp:nvSpPr>
        <dsp:cNvPr id="0" name=""/>
        <dsp:cNvSpPr/>
      </dsp:nvSpPr>
      <dsp:spPr>
        <a:xfrm>
          <a:off x="3614737"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en-US" sz="6100" kern="1200" dirty="0"/>
            <a:t>http</a:t>
          </a:r>
        </a:p>
      </dsp:txBody>
      <dsp:txXfrm>
        <a:off x="3614737" y="39687"/>
        <a:ext cx="3286125" cy="1971675"/>
      </dsp:txXfrm>
    </dsp:sp>
    <dsp:sp modelId="{788B729F-68BE-4BBB-8D56-847B80584AF6}">
      <dsp:nvSpPr>
        <dsp:cNvPr id="0" name=""/>
        <dsp:cNvSpPr/>
      </dsp:nvSpPr>
      <dsp:spPr>
        <a:xfrm>
          <a:off x="7229475"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en-US" sz="6100" kern="1200" dirty="0"/>
            <a:t>should</a:t>
          </a:r>
        </a:p>
      </dsp:txBody>
      <dsp:txXfrm>
        <a:off x="7229475" y="39687"/>
        <a:ext cx="3286125" cy="1971675"/>
      </dsp:txXfrm>
    </dsp:sp>
    <dsp:sp modelId="{868C6910-9454-42BA-80A5-17D44FA03A6C}">
      <dsp:nvSpPr>
        <dsp:cNvPr id="0" name=""/>
        <dsp:cNvSpPr/>
      </dsp:nvSpPr>
      <dsp:spPr>
        <a:xfrm>
          <a:off x="1807368"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en-US" sz="6100" kern="1200" dirty="0" err="1"/>
            <a:t>ejs</a:t>
          </a:r>
          <a:endParaRPr lang="en-US" sz="6100" kern="1200" dirty="0"/>
        </a:p>
      </dsp:txBody>
      <dsp:txXfrm>
        <a:off x="1807368" y="2339975"/>
        <a:ext cx="3286125" cy="1971675"/>
      </dsp:txXfrm>
    </dsp:sp>
    <dsp:sp modelId="{82D35A8A-6E3B-470A-A30D-004B14CB74EF}">
      <dsp:nvSpPr>
        <dsp:cNvPr id="0" name=""/>
        <dsp:cNvSpPr/>
      </dsp:nvSpPr>
      <dsp:spPr>
        <a:xfrm>
          <a:off x="5422106"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en-US" sz="6100" kern="1200" dirty="0"/>
            <a:t>expect.js</a:t>
          </a:r>
        </a:p>
      </dsp:txBody>
      <dsp:txXfrm>
        <a:off x="5422106"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24926A5-BCAC-46D9-8D67-1C20E7116CD7}"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85418-B21D-49F0-BEC0-7C7D765723F2}" type="slidenum">
              <a:rPr lang="en-US" smtClean="0"/>
              <a:t>‹#›</a:t>
            </a:fld>
            <a:endParaRPr lang="en-US"/>
          </a:p>
        </p:txBody>
      </p:sp>
    </p:spTree>
    <p:extLst>
      <p:ext uri="{BB962C8B-B14F-4D97-AF65-F5344CB8AC3E}">
        <p14:creationId xmlns:p14="http://schemas.microsoft.com/office/powerpoint/2010/main" val="1516956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4926A5-BCAC-46D9-8D67-1C20E7116CD7}"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85418-B21D-49F0-BEC0-7C7D765723F2}" type="slidenum">
              <a:rPr lang="en-US" smtClean="0"/>
              <a:t>‹#›</a:t>
            </a:fld>
            <a:endParaRPr lang="en-US"/>
          </a:p>
        </p:txBody>
      </p:sp>
    </p:spTree>
    <p:extLst>
      <p:ext uri="{BB962C8B-B14F-4D97-AF65-F5344CB8AC3E}">
        <p14:creationId xmlns:p14="http://schemas.microsoft.com/office/powerpoint/2010/main" val="1332975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4926A5-BCAC-46D9-8D67-1C20E7116CD7}"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85418-B21D-49F0-BEC0-7C7D765723F2}" type="slidenum">
              <a:rPr lang="en-US" smtClean="0"/>
              <a:t>‹#›</a:t>
            </a:fld>
            <a:endParaRPr lang="en-US"/>
          </a:p>
        </p:txBody>
      </p:sp>
    </p:spTree>
    <p:extLst>
      <p:ext uri="{BB962C8B-B14F-4D97-AF65-F5344CB8AC3E}">
        <p14:creationId xmlns:p14="http://schemas.microsoft.com/office/powerpoint/2010/main" val="2079528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4926A5-BCAC-46D9-8D67-1C20E7116CD7}"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85418-B21D-49F0-BEC0-7C7D765723F2}" type="slidenum">
              <a:rPr lang="en-US" smtClean="0"/>
              <a:t>‹#›</a:t>
            </a:fld>
            <a:endParaRPr lang="en-US"/>
          </a:p>
        </p:txBody>
      </p:sp>
    </p:spTree>
    <p:extLst>
      <p:ext uri="{BB962C8B-B14F-4D97-AF65-F5344CB8AC3E}">
        <p14:creationId xmlns:p14="http://schemas.microsoft.com/office/powerpoint/2010/main" val="137346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4926A5-BCAC-46D9-8D67-1C20E7116CD7}"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85418-B21D-49F0-BEC0-7C7D765723F2}" type="slidenum">
              <a:rPr lang="en-US" smtClean="0"/>
              <a:t>‹#›</a:t>
            </a:fld>
            <a:endParaRPr lang="en-US"/>
          </a:p>
        </p:txBody>
      </p:sp>
    </p:spTree>
    <p:extLst>
      <p:ext uri="{BB962C8B-B14F-4D97-AF65-F5344CB8AC3E}">
        <p14:creationId xmlns:p14="http://schemas.microsoft.com/office/powerpoint/2010/main" val="282483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4926A5-BCAC-46D9-8D67-1C20E7116CD7}"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85418-B21D-49F0-BEC0-7C7D765723F2}" type="slidenum">
              <a:rPr lang="en-US" smtClean="0"/>
              <a:t>‹#›</a:t>
            </a:fld>
            <a:endParaRPr lang="en-US"/>
          </a:p>
        </p:txBody>
      </p:sp>
    </p:spTree>
    <p:extLst>
      <p:ext uri="{BB962C8B-B14F-4D97-AF65-F5344CB8AC3E}">
        <p14:creationId xmlns:p14="http://schemas.microsoft.com/office/powerpoint/2010/main" val="976565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4926A5-BCAC-46D9-8D67-1C20E7116CD7}" type="datetimeFigureOut">
              <a:rPr lang="en-US" smtClean="0"/>
              <a:t>5/1/2017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85418-B21D-49F0-BEC0-7C7D765723F2}" type="slidenum">
              <a:rPr lang="en-US" smtClean="0"/>
              <a:t>‹#›</a:t>
            </a:fld>
            <a:endParaRPr lang="en-US"/>
          </a:p>
        </p:txBody>
      </p:sp>
    </p:spTree>
    <p:extLst>
      <p:ext uri="{BB962C8B-B14F-4D97-AF65-F5344CB8AC3E}">
        <p14:creationId xmlns:p14="http://schemas.microsoft.com/office/powerpoint/2010/main" val="2262847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4926A5-BCAC-46D9-8D67-1C20E7116CD7}" type="datetimeFigureOut">
              <a:rPr lang="en-US" smtClean="0"/>
              <a:t>5/1/2017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85418-B21D-49F0-BEC0-7C7D765723F2}" type="slidenum">
              <a:rPr lang="en-US" smtClean="0"/>
              <a:t>‹#›</a:t>
            </a:fld>
            <a:endParaRPr lang="en-US"/>
          </a:p>
        </p:txBody>
      </p:sp>
    </p:spTree>
    <p:extLst>
      <p:ext uri="{BB962C8B-B14F-4D97-AF65-F5344CB8AC3E}">
        <p14:creationId xmlns:p14="http://schemas.microsoft.com/office/powerpoint/2010/main" val="985698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4926A5-BCAC-46D9-8D67-1C20E7116CD7}" type="datetimeFigureOut">
              <a:rPr lang="en-US" smtClean="0"/>
              <a:t>5/1/2017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85418-B21D-49F0-BEC0-7C7D765723F2}" type="slidenum">
              <a:rPr lang="en-US" smtClean="0"/>
              <a:t>‹#›</a:t>
            </a:fld>
            <a:endParaRPr lang="en-US"/>
          </a:p>
        </p:txBody>
      </p:sp>
    </p:spTree>
    <p:extLst>
      <p:ext uri="{BB962C8B-B14F-4D97-AF65-F5344CB8AC3E}">
        <p14:creationId xmlns:p14="http://schemas.microsoft.com/office/powerpoint/2010/main" val="1231026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4926A5-BCAC-46D9-8D67-1C20E7116CD7}"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85418-B21D-49F0-BEC0-7C7D765723F2}" type="slidenum">
              <a:rPr lang="en-US" smtClean="0"/>
              <a:t>‹#›</a:t>
            </a:fld>
            <a:endParaRPr lang="en-US"/>
          </a:p>
        </p:txBody>
      </p:sp>
    </p:spTree>
    <p:extLst>
      <p:ext uri="{BB962C8B-B14F-4D97-AF65-F5344CB8AC3E}">
        <p14:creationId xmlns:p14="http://schemas.microsoft.com/office/powerpoint/2010/main" val="1511034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4926A5-BCAC-46D9-8D67-1C20E7116CD7}"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85418-B21D-49F0-BEC0-7C7D765723F2}" type="slidenum">
              <a:rPr lang="en-US" smtClean="0"/>
              <a:t>‹#›</a:t>
            </a:fld>
            <a:endParaRPr lang="en-US"/>
          </a:p>
        </p:txBody>
      </p:sp>
    </p:spTree>
    <p:extLst>
      <p:ext uri="{BB962C8B-B14F-4D97-AF65-F5344CB8AC3E}">
        <p14:creationId xmlns:p14="http://schemas.microsoft.com/office/powerpoint/2010/main" val="425820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4926A5-BCAC-46D9-8D67-1C20E7116CD7}" type="datetimeFigureOut">
              <a:rPr lang="en-US" smtClean="0"/>
              <a:t>5/1/2017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85418-B21D-49F0-BEC0-7C7D765723F2}" type="slidenum">
              <a:rPr lang="en-US" smtClean="0"/>
              <a:t>‹#›</a:t>
            </a:fld>
            <a:endParaRPr lang="en-US"/>
          </a:p>
        </p:txBody>
      </p:sp>
    </p:spTree>
    <p:extLst>
      <p:ext uri="{BB962C8B-B14F-4D97-AF65-F5344CB8AC3E}">
        <p14:creationId xmlns:p14="http://schemas.microsoft.com/office/powerpoint/2010/main" val="397548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ge-fox.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Controlling Thermostats in JavaScript</a:t>
            </a:r>
          </a:p>
        </p:txBody>
      </p:sp>
      <p:sp>
        <p:nvSpPr>
          <p:cNvPr id="3" name="Subtitle 2"/>
          <p:cNvSpPr>
            <a:spLocks noGrp="1"/>
          </p:cNvSpPr>
          <p:nvPr>
            <p:ph type="subTitle" idx="1"/>
          </p:nvPr>
        </p:nvSpPr>
        <p:spPr/>
        <p:txBody>
          <a:bodyPr>
            <a:normAutofit/>
          </a:bodyPr>
          <a:lstStyle/>
          <a:p>
            <a:endParaRPr lang="en-US" sz="3200" dirty="0"/>
          </a:p>
          <a:p>
            <a:r>
              <a:rPr lang="en-US" sz="3200" dirty="0"/>
              <a:t>JavaScript =&gt; Ecobee digital thermostats</a:t>
            </a:r>
          </a:p>
        </p:txBody>
      </p:sp>
    </p:spTree>
    <p:extLst>
      <p:ext uri="{BB962C8B-B14F-4D97-AF65-F5344CB8AC3E}">
        <p14:creationId xmlns:p14="http://schemas.microsoft.com/office/powerpoint/2010/main" val="1388698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developer.ecobee.com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4291" y="1831378"/>
            <a:ext cx="457200" cy="457200"/>
          </a:xfrm>
        </p:spPr>
      </p:pic>
      <p:sp>
        <p:nvSpPr>
          <p:cNvPr id="6" name="TextBox 5"/>
          <p:cNvSpPr txBox="1"/>
          <p:nvPr/>
        </p:nvSpPr>
        <p:spPr>
          <a:xfrm>
            <a:off x="3039070" y="1690688"/>
            <a:ext cx="7148421" cy="3970318"/>
          </a:xfrm>
          <a:prstGeom prst="rect">
            <a:avLst/>
          </a:prstGeom>
          <a:noFill/>
        </p:spPr>
        <p:txBody>
          <a:bodyPr wrap="square" rtlCol="0">
            <a:spAutoFit/>
          </a:bodyPr>
          <a:lstStyle/>
          <a:p>
            <a:r>
              <a:rPr lang="en-US" sz="3600" dirty="0"/>
              <a:t>1+ Ecobee thermostats, registered</a:t>
            </a:r>
          </a:p>
          <a:p>
            <a:endParaRPr lang="en-US" sz="3600" dirty="0"/>
          </a:p>
          <a:p>
            <a:r>
              <a:rPr lang="en-US" sz="3600" dirty="0"/>
              <a:t>User registered as a developer</a:t>
            </a:r>
          </a:p>
          <a:p>
            <a:endParaRPr lang="en-US" sz="3600" dirty="0"/>
          </a:p>
          <a:p>
            <a:r>
              <a:rPr lang="en-US" sz="3600" dirty="0"/>
              <a:t>Node.js server</a:t>
            </a:r>
          </a:p>
          <a:p>
            <a:endParaRPr lang="en-US" sz="3600" dirty="0"/>
          </a:p>
          <a:p>
            <a:r>
              <a:rPr lang="en-US" sz="3600" dirty="0"/>
              <a:t>Web-based client (like a smartphone)</a:t>
            </a:r>
          </a:p>
        </p:txBody>
      </p:sp>
      <p:pic>
        <p:nvPicPr>
          <p:cNvPr id="7"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291" y="2901246"/>
            <a:ext cx="457200" cy="457200"/>
          </a:xfrm>
          <a:prstGeom prst="rect">
            <a:avLst/>
          </a:prstGeom>
        </p:spPr>
      </p:pic>
      <p:pic>
        <p:nvPicPr>
          <p:cNvPr id="8"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291" y="3985654"/>
            <a:ext cx="457200" cy="457200"/>
          </a:xfrm>
          <a:prstGeom prst="rect">
            <a:avLst/>
          </a:prstGeom>
        </p:spPr>
      </p:pic>
      <p:pic>
        <p:nvPicPr>
          <p:cNvPr id="9"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291" y="5068589"/>
            <a:ext cx="457200" cy="457200"/>
          </a:xfrm>
          <a:prstGeom prst="rect">
            <a:avLst/>
          </a:prstGeom>
        </p:spPr>
      </p:pic>
    </p:spTree>
    <p:extLst>
      <p:ext uri="{BB962C8B-B14F-4D97-AF65-F5344CB8AC3E}">
        <p14:creationId xmlns:p14="http://schemas.microsoft.com/office/powerpoint/2010/main" val="271706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31202" cy="1325563"/>
          </a:xfrm>
        </p:spPr>
        <p:txBody>
          <a:bodyPr/>
          <a:lstStyle/>
          <a:p>
            <a:r>
              <a:rPr lang="en-US" dirty="0"/>
              <a:t> </a:t>
            </a: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6149" y="235687"/>
            <a:ext cx="10758322" cy="6487842"/>
          </a:xfrm>
        </p:spPr>
      </p:pic>
    </p:spTree>
    <p:extLst>
      <p:ext uri="{BB962C8B-B14F-4D97-AF65-F5344CB8AC3E}">
        <p14:creationId xmlns:p14="http://schemas.microsoft.com/office/powerpoint/2010/main" val="2392654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 </a:t>
            </a:r>
            <a:r>
              <a:rPr lang="en-US" dirty="0" err="1"/>
              <a:t>aFewDetails</a:t>
            </a:r>
            <a:r>
              <a:rPr lang="en-US" dirty="0"/>
              <a:t>)</a:t>
            </a:r>
          </a:p>
        </p:txBody>
      </p:sp>
      <p:sp>
        <p:nvSpPr>
          <p:cNvPr id="3" name="Content Placeholder 2"/>
          <p:cNvSpPr>
            <a:spLocks noGrp="1"/>
          </p:cNvSpPr>
          <p:nvPr>
            <p:ph idx="1"/>
          </p:nvPr>
        </p:nvSpPr>
        <p:spPr>
          <a:xfrm>
            <a:off x="580913" y="1825625"/>
            <a:ext cx="10772887" cy="4351338"/>
          </a:xfrm>
          <a:solidFill>
            <a:schemeClr val="tx1"/>
          </a:solidFill>
        </p:spPr>
        <p:txBody>
          <a:bodyPr>
            <a:normAutofit/>
          </a:bodyPr>
          <a:lstStyle/>
          <a:p>
            <a:pPr marL="0" indent="0">
              <a:buNone/>
            </a:pPr>
            <a:r>
              <a:rPr lang="en-US" dirty="0">
                <a:solidFill>
                  <a:schemeClr val="accent6">
                    <a:lumMod val="60000"/>
                    <a:lumOff val="40000"/>
                  </a:schemeClr>
                </a:solidFill>
              </a:rPr>
              <a:t>c:\sites\&gt; </a:t>
            </a:r>
            <a:r>
              <a:rPr lang="en-US" dirty="0">
                <a:solidFill>
                  <a:srgbClr val="92D050"/>
                </a:solidFill>
              </a:rPr>
              <a:t>git clone https://github.com/OutsourcedGuru/ecobee-app.git</a:t>
            </a:r>
          </a:p>
          <a:p>
            <a:pPr marL="0" indent="0">
              <a:buNone/>
            </a:pPr>
            <a:r>
              <a:rPr lang="en-US" dirty="0">
                <a:solidFill>
                  <a:schemeClr val="accent6">
                    <a:lumMod val="60000"/>
                    <a:lumOff val="40000"/>
                  </a:schemeClr>
                </a:solidFill>
              </a:rPr>
              <a:t>c:\sites\&gt; </a:t>
            </a:r>
            <a:r>
              <a:rPr lang="en-US" dirty="0">
                <a:solidFill>
                  <a:srgbClr val="92D050"/>
                </a:solidFill>
              </a:rPr>
              <a:t>cd </a:t>
            </a:r>
            <a:r>
              <a:rPr lang="en-US" dirty="0" err="1">
                <a:solidFill>
                  <a:srgbClr val="92D050"/>
                </a:solidFill>
              </a:rPr>
              <a:t>ecobee</a:t>
            </a:r>
            <a:r>
              <a:rPr lang="en-US" dirty="0">
                <a:solidFill>
                  <a:srgbClr val="92D050"/>
                </a:solidFill>
              </a:rPr>
              <a:t>-app &amp; npm install</a:t>
            </a:r>
          </a:p>
          <a:p>
            <a:pPr marL="0" indent="0">
              <a:buNone/>
            </a:pPr>
            <a:r>
              <a:rPr lang="en-US" dirty="0">
                <a:solidFill>
                  <a:schemeClr val="accent5">
                    <a:lumMod val="60000"/>
                    <a:lumOff val="40000"/>
                  </a:schemeClr>
                </a:solidFill>
              </a:rPr>
              <a:t># Edit </a:t>
            </a:r>
            <a:r>
              <a:rPr lang="en-US">
                <a:solidFill>
                  <a:schemeClr val="accent5">
                    <a:lumMod val="60000"/>
                    <a:lumOff val="40000"/>
                  </a:schemeClr>
                </a:solidFill>
              </a:rPr>
              <a:t>/config.js </a:t>
            </a:r>
            <a:r>
              <a:rPr lang="en-US" dirty="0">
                <a:solidFill>
                  <a:schemeClr val="accent5">
                    <a:lumMod val="60000"/>
                    <a:lumOff val="40000"/>
                  </a:schemeClr>
                </a:solidFill>
              </a:rPr>
              <a:t>(see README.md)</a:t>
            </a:r>
            <a:endParaRPr lang="en-US" dirty="0">
              <a:solidFill>
                <a:schemeClr val="accent6">
                  <a:lumMod val="60000"/>
                  <a:lumOff val="40000"/>
                </a:schemeClr>
              </a:solidFill>
            </a:endParaRPr>
          </a:p>
          <a:p>
            <a:pPr marL="0" indent="0">
              <a:buNone/>
            </a:pPr>
            <a:r>
              <a:rPr lang="en-US" dirty="0">
                <a:solidFill>
                  <a:schemeClr val="accent6">
                    <a:lumMod val="60000"/>
                    <a:lumOff val="40000"/>
                  </a:schemeClr>
                </a:solidFill>
              </a:rPr>
              <a:t>c:\sites\ecobee-app&gt; </a:t>
            </a:r>
            <a:r>
              <a:rPr lang="en-US" dirty="0" err="1">
                <a:solidFill>
                  <a:srgbClr val="92D050"/>
                </a:solidFill>
              </a:rPr>
              <a:t>npm</a:t>
            </a:r>
            <a:r>
              <a:rPr lang="en-US" dirty="0">
                <a:solidFill>
                  <a:srgbClr val="92D050"/>
                </a:solidFill>
              </a:rPr>
              <a:t> start</a:t>
            </a:r>
          </a:p>
          <a:p>
            <a:pPr marL="0" indent="0">
              <a:buNone/>
            </a:pPr>
            <a:r>
              <a:rPr lang="en-US" dirty="0">
                <a:solidFill>
                  <a:schemeClr val="accent6">
                    <a:lumMod val="60000"/>
                    <a:lumOff val="40000"/>
                  </a:schemeClr>
                </a:solidFill>
              </a:rPr>
              <a:t>c:\sites\ecobee-app&gt;</a:t>
            </a:r>
            <a:r>
              <a:rPr lang="en-US" dirty="0">
                <a:solidFill>
                  <a:schemeClr val="accent5">
                    <a:lumMod val="60000"/>
                    <a:lumOff val="40000"/>
                  </a:schemeClr>
                </a:solidFill>
              </a:rPr>
              <a:t> </a:t>
            </a:r>
            <a:r>
              <a:rPr lang="en-US" dirty="0">
                <a:solidFill>
                  <a:srgbClr val="92D050"/>
                </a:solidFill>
              </a:rPr>
              <a:t>open http://localhost:3000</a:t>
            </a:r>
          </a:p>
          <a:p>
            <a:pPr marL="0" indent="0">
              <a:buNone/>
            </a:pPr>
            <a:r>
              <a:rPr lang="en-US" dirty="0">
                <a:solidFill>
                  <a:schemeClr val="accent5">
                    <a:lumMod val="60000"/>
                    <a:lumOff val="40000"/>
                  </a:schemeClr>
                </a:solidFill>
              </a:rPr>
              <a:t># Note the PIN request and authorize it here</a:t>
            </a:r>
            <a:endParaRPr lang="en-US" dirty="0">
              <a:solidFill>
                <a:schemeClr val="accent6">
                  <a:lumMod val="60000"/>
                  <a:lumOff val="40000"/>
                </a:schemeClr>
              </a:solidFill>
            </a:endParaRPr>
          </a:p>
          <a:p>
            <a:pPr marL="0" indent="0">
              <a:buNone/>
            </a:pPr>
            <a:r>
              <a:rPr lang="en-US" dirty="0">
                <a:solidFill>
                  <a:schemeClr val="accent6">
                    <a:lumMod val="60000"/>
                    <a:lumOff val="40000"/>
                  </a:schemeClr>
                </a:solidFill>
              </a:rPr>
              <a:t>c:\sites\ecobee-app&gt;</a:t>
            </a:r>
            <a:r>
              <a:rPr lang="en-US" dirty="0">
                <a:solidFill>
                  <a:schemeClr val="accent5">
                    <a:lumMod val="60000"/>
                    <a:lumOff val="40000"/>
                  </a:schemeClr>
                </a:solidFill>
              </a:rPr>
              <a:t> </a:t>
            </a:r>
            <a:r>
              <a:rPr lang="en-US" dirty="0">
                <a:solidFill>
                  <a:srgbClr val="92D050"/>
                </a:solidFill>
              </a:rPr>
              <a:t>open http://www.ecobee.com</a:t>
            </a:r>
          </a:p>
          <a:p>
            <a:pPr marL="0" indent="0">
              <a:buNone/>
            </a:pPr>
            <a:r>
              <a:rPr lang="en-US" dirty="0">
                <a:solidFill>
                  <a:schemeClr val="accent5">
                    <a:lumMod val="60000"/>
                    <a:lumOff val="40000"/>
                  </a:schemeClr>
                </a:solidFill>
              </a:rPr>
              <a:t># Back in app’s website, click Complete Link</a:t>
            </a:r>
            <a:endParaRPr lang="en-US" dirty="0">
              <a:solidFill>
                <a:schemeClr val="accent6">
                  <a:lumMod val="60000"/>
                  <a:lumOff val="40000"/>
                </a:schemeClr>
              </a:solidFill>
            </a:endParaRPr>
          </a:p>
          <a:p>
            <a:pPr marL="0" indent="0">
              <a:buNone/>
            </a:pPr>
            <a:endParaRPr lang="en-US" dirty="0">
              <a:solidFill>
                <a:srgbClr val="92D050"/>
              </a:solidFill>
            </a:endParaRPr>
          </a:p>
        </p:txBody>
      </p:sp>
    </p:spTree>
    <p:extLst>
      <p:ext uri="{BB962C8B-B14F-4D97-AF65-F5344CB8AC3E}">
        <p14:creationId xmlns:p14="http://schemas.microsoft.com/office/powerpoint/2010/main" val="232083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39444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483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2904"/>
          </a:xfrm>
        </p:spPr>
        <p:txBody>
          <a:bodyPr/>
          <a:lstStyle/>
          <a:p>
            <a:r>
              <a:rPr lang="en-US" dirty="0"/>
              <a:t>Copyleft Notice</a:t>
            </a:r>
          </a:p>
        </p:txBody>
      </p:sp>
      <p:sp>
        <p:nvSpPr>
          <p:cNvPr id="3" name="Content Placeholder 2"/>
          <p:cNvSpPr>
            <a:spLocks noGrp="1"/>
          </p:cNvSpPr>
          <p:nvPr>
            <p:ph idx="1"/>
          </p:nvPr>
        </p:nvSpPr>
        <p:spPr>
          <a:xfrm>
            <a:off x="550985" y="2290812"/>
            <a:ext cx="11090029" cy="4391341"/>
          </a:xfrm>
          <a:solidFill>
            <a:schemeClr val="bg1">
              <a:lumMod val="85000"/>
            </a:schemeClr>
          </a:solidFill>
        </p:spPr>
        <p:txBody>
          <a:bodyPr>
            <a:normAutofit/>
          </a:bodyPr>
          <a:lstStyle/>
          <a:p>
            <a:r>
              <a:rPr lang="en-US" dirty="0"/>
              <a:t>Allowed Actions:</a:t>
            </a:r>
          </a:p>
          <a:p>
            <a:pPr marL="0" indent="0">
              <a:buNone/>
            </a:pPr>
            <a:r>
              <a:rPr lang="en-US" sz="2400" dirty="0"/>
              <a:t>You are free to use for school, personal or business presentations. Your mileage may vary. This product is meant for educating porpoises only. Any resemblance to real or imaginary pollinators, living or lying </a:t>
            </a:r>
            <a:r>
              <a:rPr lang="en-US" sz="2400"/>
              <a:t>moribund in a pool of honey, </a:t>
            </a:r>
            <a:r>
              <a:rPr lang="en-US" sz="2400" dirty="0"/>
              <a:t>is purely coincidental. Void where prohibited, especially in Utah. Some assembly required. Batteries not included. Contents may settle during shipment. Use only as directed. All models over 18 years of age. If condition persists, consult your doctor. Wash hands after handling. This product contains chemicals known to the State of California to cause cancer and birth defects or other reproductive harm.</a:t>
            </a:r>
          </a:p>
          <a:p>
            <a:pPr marL="0" indent="0">
              <a:buNone/>
            </a:pPr>
            <a:r>
              <a:rPr lang="en-US" sz="2400" dirty="0"/>
              <a:t> </a:t>
            </a:r>
          </a:p>
          <a:p>
            <a:pPr marL="0" indent="0">
              <a:buNone/>
            </a:pPr>
            <a:r>
              <a:rPr lang="en-US" sz="2400" dirty="0"/>
              <a:t>https://github.com/OutsourcedGuru</a:t>
            </a:r>
          </a:p>
        </p:txBody>
      </p:sp>
      <p:sp>
        <p:nvSpPr>
          <p:cNvPr id="5" name="TextBox 4"/>
          <p:cNvSpPr txBox="1"/>
          <p:nvPr/>
        </p:nvSpPr>
        <p:spPr>
          <a:xfrm>
            <a:off x="1602799" y="1222755"/>
            <a:ext cx="1904188" cy="461665"/>
          </a:xfrm>
          <a:prstGeom prst="rect">
            <a:avLst/>
          </a:prstGeom>
          <a:noFill/>
          <a:ln w="12700">
            <a:noFill/>
          </a:ln>
        </p:spPr>
        <p:txBody>
          <a:bodyPr wrap="square" rtlCol="0">
            <a:spAutoFit/>
          </a:bodyPr>
          <a:lstStyle/>
          <a:p>
            <a:r>
              <a:rPr lang="en-US" sz="2400" dirty="0"/>
              <a:t>2017 myJS.io</a:t>
            </a:r>
          </a:p>
        </p:txBody>
      </p:sp>
      <p:sp>
        <p:nvSpPr>
          <p:cNvPr id="6" name="TextBox 5"/>
          <p:cNvSpPr txBox="1"/>
          <p:nvPr/>
        </p:nvSpPr>
        <p:spPr>
          <a:xfrm>
            <a:off x="10625844" y="6657945"/>
            <a:ext cx="1659941" cy="200055"/>
          </a:xfrm>
          <a:prstGeom prst="rect">
            <a:avLst/>
          </a:prstGeom>
          <a:noFill/>
        </p:spPr>
        <p:txBody>
          <a:bodyPr wrap="square" rtlCol="0">
            <a:spAutoFit/>
          </a:bodyPr>
          <a:lstStyle/>
          <a:p>
            <a:r>
              <a:rPr lang="en-US" sz="600" dirty="0">
                <a:solidFill>
                  <a:schemeClr val="bg1">
                    <a:lumMod val="75000"/>
                  </a:schemeClr>
                </a:solidFill>
                <a:hlinkClick r:id="rId2"/>
              </a:rPr>
              <a:t>Sage-Fox.com</a:t>
            </a:r>
            <a:r>
              <a:rPr lang="en-US" sz="700" dirty="0">
                <a:solidFill>
                  <a:schemeClr val="bg1">
                    <a:lumMod val="75000"/>
                  </a:schemeClr>
                </a:solidFill>
                <a:hlinkClick r:id="rId2"/>
              </a:rPr>
              <a:t> Free PowerPoint Templates</a:t>
            </a:r>
            <a:endParaRPr lang="en-US" sz="700" dirty="0">
              <a:solidFill>
                <a:schemeClr val="bg1">
                  <a:lumMod val="75000"/>
                </a:schemeClr>
              </a:solidFill>
            </a:endParaRPr>
          </a:p>
        </p:txBody>
      </p:sp>
      <p:pic>
        <p:nvPicPr>
          <p:cNvPr id="4" name="Picture 3"/>
          <p:cNvPicPr>
            <a:picLocks noChangeAspect="1"/>
          </p:cNvPicPr>
          <p:nvPr/>
        </p:nvPicPr>
        <p:blipFill>
          <a:blip r:embed="rId3"/>
          <a:stretch>
            <a:fillRect/>
          </a:stretch>
        </p:blipFill>
        <p:spPr>
          <a:xfrm>
            <a:off x="1029600" y="1258429"/>
            <a:ext cx="390318" cy="390318"/>
          </a:xfrm>
          <a:prstGeom prst="rect">
            <a:avLst/>
          </a:prstGeom>
        </p:spPr>
      </p:pic>
      <p:sp>
        <p:nvSpPr>
          <p:cNvPr id="7" name="TextBox 6"/>
          <p:cNvSpPr txBox="1"/>
          <p:nvPr/>
        </p:nvSpPr>
        <p:spPr>
          <a:xfrm>
            <a:off x="5400338" y="1473167"/>
            <a:ext cx="6229918" cy="830997"/>
          </a:xfrm>
          <a:prstGeom prst="rect">
            <a:avLst/>
          </a:prstGeom>
          <a:noFill/>
        </p:spPr>
        <p:txBody>
          <a:bodyPr wrap="square" rtlCol="0">
            <a:spAutoFit/>
          </a:bodyPr>
          <a:lstStyle/>
          <a:p>
            <a:pPr algn="r"/>
            <a:r>
              <a:rPr lang="en-US" sz="4800" dirty="0"/>
              <a:t>http://ecobee.com</a:t>
            </a:r>
          </a:p>
        </p:txBody>
      </p:sp>
    </p:spTree>
    <p:extLst>
      <p:ext uri="{BB962C8B-B14F-4D97-AF65-F5344CB8AC3E}">
        <p14:creationId xmlns:p14="http://schemas.microsoft.com/office/powerpoint/2010/main" val="576897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285</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Controlling Thermostats in JavaScript</vt:lpstr>
      <vt:lpstr>developer.ecobee.com</vt:lpstr>
      <vt:lpstr> </vt:lpstr>
      <vt:lpstr>Installation (+/- aFewDetails)</vt:lpstr>
      <vt:lpstr>modules</vt:lpstr>
      <vt:lpstr>Copyleft 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Multi-platform OS-style coding in JavaScript</dc:title>
  <dc:creator>Staradmin</dc:creator>
  <cp:lastModifiedBy>Michael Blankenship</cp:lastModifiedBy>
  <cp:revision>54</cp:revision>
  <dcterms:created xsi:type="dcterms:W3CDTF">2017-03-06T17:49:45Z</dcterms:created>
  <dcterms:modified xsi:type="dcterms:W3CDTF">2017-05-01T22:41:23Z</dcterms:modified>
</cp:coreProperties>
</file>