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88CE-15AD-4BB3-A58B-D525C440037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79912" y="2060848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Index: 1</a:t>
            </a:r>
          </a:p>
          <a:p>
            <a:pPr algn="ctr"/>
            <a:r>
              <a:rPr lang="en-US" altLang="zh-CN" dirty="0" smtClean="0"/>
              <a:t>Value: 6</a:t>
            </a:r>
          </a:p>
        </p:txBody>
      </p:sp>
      <p:sp>
        <p:nvSpPr>
          <p:cNvPr id="5" name="椭圆 4"/>
          <p:cNvSpPr/>
          <p:nvPr/>
        </p:nvSpPr>
        <p:spPr>
          <a:xfrm>
            <a:off x="2195736" y="3429000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Index: 2</a:t>
            </a:r>
          </a:p>
          <a:p>
            <a:pPr algn="ctr"/>
            <a:r>
              <a:rPr lang="en-US" altLang="zh-CN" dirty="0" smtClean="0"/>
              <a:t>Value: 4</a:t>
            </a:r>
          </a:p>
        </p:txBody>
      </p:sp>
      <p:sp>
        <p:nvSpPr>
          <p:cNvPr id="6" name="椭圆 5"/>
          <p:cNvSpPr/>
          <p:nvPr/>
        </p:nvSpPr>
        <p:spPr>
          <a:xfrm>
            <a:off x="5508104" y="3573016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Index: 3</a:t>
            </a:r>
          </a:p>
          <a:p>
            <a:pPr algn="ctr"/>
            <a:r>
              <a:rPr lang="en-US" altLang="zh-CN" dirty="0" smtClean="0"/>
              <a:t>Value: 5</a:t>
            </a:r>
          </a:p>
        </p:txBody>
      </p:sp>
      <p:sp>
        <p:nvSpPr>
          <p:cNvPr id="8" name="椭圆 7"/>
          <p:cNvSpPr/>
          <p:nvPr/>
        </p:nvSpPr>
        <p:spPr>
          <a:xfrm>
            <a:off x="971600" y="5085184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Index: 4</a:t>
            </a:r>
          </a:p>
          <a:p>
            <a:pPr algn="ctr"/>
            <a:r>
              <a:rPr lang="en-US" altLang="zh-CN" dirty="0" smtClean="0"/>
              <a:t>Value: 1</a:t>
            </a:r>
          </a:p>
        </p:txBody>
      </p:sp>
      <p:sp>
        <p:nvSpPr>
          <p:cNvPr id="9" name="椭圆 8"/>
          <p:cNvSpPr/>
          <p:nvPr/>
        </p:nvSpPr>
        <p:spPr>
          <a:xfrm>
            <a:off x="2843808" y="5157192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Index: 5</a:t>
            </a:r>
          </a:p>
          <a:p>
            <a:pPr algn="ctr"/>
            <a:r>
              <a:rPr lang="en-US" altLang="zh-CN" dirty="0" smtClean="0"/>
              <a:t>Value: 2</a:t>
            </a:r>
          </a:p>
        </p:txBody>
      </p:sp>
      <p:sp>
        <p:nvSpPr>
          <p:cNvPr id="10" name="椭圆 9"/>
          <p:cNvSpPr/>
          <p:nvPr/>
        </p:nvSpPr>
        <p:spPr>
          <a:xfrm>
            <a:off x="4788024" y="5013176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Index: 6</a:t>
            </a:r>
          </a:p>
          <a:p>
            <a:pPr algn="ctr"/>
            <a:r>
              <a:rPr lang="en-US" altLang="zh-CN" dirty="0" smtClean="0"/>
              <a:t>Value: 3</a:t>
            </a:r>
          </a:p>
        </p:txBody>
      </p:sp>
      <p:cxnSp>
        <p:nvCxnSpPr>
          <p:cNvPr id="16" name="直接连接符 15"/>
          <p:cNvCxnSpPr>
            <a:stCxn id="4" idx="4"/>
            <a:endCxn id="5" idx="0"/>
          </p:cNvCxnSpPr>
          <p:nvPr/>
        </p:nvCxnSpPr>
        <p:spPr>
          <a:xfrm flipH="1">
            <a:off x="2951820" y="2780928"/>
            <a:ext cx="158417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727684" y="4149080"/>
            <a:ext cx="122413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2951820" y="4149080"/>
            <a:ext cx="64807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4"/>
            <a:endCxn id="10" idx="0"/>
          </p:cNvCxnSpPr>
          <p:nvPr/>
        </p:nvCxnSpPr>
        <p:spPr>
          <a:xfrm flipH="1">
            <a:off x="5544108" y="4293096"/>
            <a:ext cx="7200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" idx="4"/>
            <a:endCxn id="6" idx="0"/>
          </p:cNvCxnSpPr>
          <p:nvPr/>
        </p:nvCxnSpPr>
        <p:spPr>
          <a:xfrm>
            <a:off x="4535996" y="2780928"/>
            <a:ext cx="172819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 Heap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79912" y="2060848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</a:p>
        </p:txBody>
      </p:sp>
      <p:sp>
        <p:nvSpPr>
          <p:cNvPr id="5" name="椭圆 4"/>
          <p:cNvSpPr/>
          <p:nvPr/>
        </p:nvSpPr>
        <p:spPr>
          <a:xfrm>
            <a:off x="2195736" y="3429000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</a:p>
        </p:txBody>
      </p:sp>
      <p:sp>
        <p:nvSpPr>
          <p:cNvPr id="6" name="椭圆 5"/>
          <p:cNvSpPr/>
          <p:nvPr/>
        </p:nvSpPr>
        <p:spPr>
          <a:xfrm>
            <a:off x="5508104" y="3573016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</a:p>
        </p:txBody>
      </p:sp>
      <p:sp>
        <p:nvSpPr>
          <p:cNvPr id="8" name="椭圆 7"/>
          <p:cNvSpPr/>
          <p:nvPr/>
        </p:nvSpPr>
        <p:spPr>
          <a:xfrm>
            <a:off x="971600" y="5085184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</p:txBody>
      </p:sp>
      <p:sp>
        <p:nvSpPr>
          <p:cNvPr id="9" name="椭圆 8"/>
          <p:cNvSpPr/>
          <p:nvPr/>
        </p:nvSpPr>
        <p:spPr>
          <a:xfrm>
            <a:off x="2843808" y="5157192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</a:p>
        </p:txBody>
      </p:sp>
      <p:sp>
        <p:nvSpPr>
          <p:cNvPr id="10" name="椭圆 9"/>
          <p:cNvSpPr/>
          <p:nvPr/>
        </p:nvSpPr>
        <p:spPr>
          <a:xfrm>
            <a:off x="4788024" y="5013176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</a:p>
        </p:txBody>
      </p:sp>
      <p:cxnSp>
        <p:nvCxnSpPr>
          <p:cNvPr id="16" name="直接连接符 15"/>
          <p:cNvCxnSpPr>
            <a:stCxn id="4" idx="4"/>
            <a:endCxn id="5" idx="0"/>
          </p:cNvCxnSpPr>
          <p:nvPr/>
        </p:nvCxnSpPr>
        <p:spPr>
          <a:xfrm flipH="1">
            <a:off x="2951820" y="2780928"/>
            <a:ext cx="158417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727684" y="4149080"/>
            <a:ext cx="122413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2951820" y="4149080"/>
            <a:ext cx="64807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4"/>
            <a:endCxn id="10" idx="0"/>
          </p:cNvCxnSpPr>
          <p:nvPr/>
        </p:nvCxnSpPr>
        <p:spPr>
          <a:xfrm flipH="1">
            <a:off x="5544108" y="4293096"/>
            <a:ext cx="7200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" idx="4"/>
            <a:endCxn id="6" idx="0"/>
          </p:cNvCxnSpPr>
          <p:nvPr/>
        </p:nvCxnSpPr>
        <p:spPr>
          <a:xfrm>
            <a:off x="4535996" y="2780928"/>
            <a:ext cx="172819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BST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876256" y="5085184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</a:p>
        </p:txBody>
      </p:sp>
      <p:cxnSp>
        <p:nvCxnSpPr>
          <p:cNvPr id="21" name="直接连接符 20"/>
          <p:cNvCxnSpPr>
            <a:stCxn id="6" idx="4"/>
            <a:endCxn id="19" idx="0"/>
          </p:cNvCxnSpPr>
          <p:nvPr/>
        </p:nvCxnSpPr>
        <p:spPr>
          <a:xfrm>
            <a:off x="6264188" y="4293096"/>
            <a:ext cx="136815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4400" dirty="0" smtClean="0"/>
              <a:t>KD-Tree</a:t>
            </a:r>
            <a:endParaRPr lang="en-US" altLang="zh-CN" sz="4400" dirty="0"/>
          </a:p>
        </p:txBody>
      </p:sp>
      <p:sp>
        <p:nvSpPr>
          <p:cNvPr id="29" name="椭圆 28"/>
          <p:cNvSpPr/>
          <p:nvPr/>
        </p:nvSpPr>
        <p:spPr>
          <a:xfrm>
            <a:off x="3779912" y="2060848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</a:t>
            </a:r>
            <a:r>
              <a:rPr lang="en-US" altLang="zh-CN" b="1" dirty="0" smtClean="0"/>
              <a:t>6</a:t>
            </a:r>
            <a:r>
              <a:rPr lang="en-US" altLang="zh-CN" dirty="0" smtClean="0"/>
              <a:t>, 2]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2195736" y="3429000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[3, </a:t>
            </a:r>
            <a:r>
              <a:rPr lang="en-US" altLang="zh-CN" b="1" dirty="0" smtClean="0"/>
              <a:t>5</a:t>
            </a:r>
            <a:r>
              <a:rPr lang="en-US" altLang="zh-CN" dirty="0" smtClean="0"/>
              <a:t>]</a:t>
            </a:r>
            <a:endParaRPr lang="en-US" altLang="zh-CN" dirty="0" smtClean="0"/>
          </a:p>
        </p:txBody>
      </p:sp>
      <p:sp>
        <p:nvSpPr>
          <p:cNvPr id="32" name="椭圆 31"/>
          <p:cNvSpPr/>
          <p:nvPr/>
        </p:nvSpPr>
        <p:spPr>
          <a:xfrm>
            <a:off x="5508104" y="3573016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[8, </a:t>
            </a:r>
            <a:r>
              <a:rPr lang="en-US" altLang="zh-CN" b="1" dirty="0" smtClean="0"/>
              <a:t>1</a:t>
            </a:r>
            <a:r>
              <a:rPr lang="en-US" altLang="zh-CN" dirty="0" smtClean="0"/>
              <a:t>]</a:t>
            </a:r>
            <a:endParaRPr lang="en-US" altLang="zh-CN" dirty="0" smtClean="0"/>
          </a:p>
        </p:txBody>
      </p:sp>
      <p:sp>
        <p:nvSpPr>
          <p:cNvPr id="34" name="椭圆 33"/>
          <p:cNvSpPr/>
          <p:nvPr/>
        </p:nvSpPr>
        <p:spPr>
          <a:xfrm>
            <a:off x="971600" y="5085184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[6, 3]</a:t>
            </a:r>
            <a:endParaRPr lang="en-US" altLang="zh-CN" dirty="0" smtClean="0"/>
          </a:p>
        </p:txBody>
      </p:sp>
      <p:sp>
        <p:nvSpPr>
          <p:cNvPr id="35" name="椭圆 34"/>
          <p:cNvSpPr/>
          <p:nvPr/>
        </p:nvSpPr>
        <p:spPr>
          <a:xfrm>
            <a:off x="2843808" y="5157192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[4, 9]</a:t>
            </a:r>
            <a:endParaRPr lang="en-US" altLang="zh-CN" dirty="0" smtClean="0"/>
          </a:p>
        </p:txBody>
      </p:sp>
      <p:sp>
        <p:nvSpPr>
          <p:cNvPr id="36" name="椭圆 35"/>
          <p:cNvSpPr/>
          <p:nvPr/>
        </p:nvSpPr>
        <p:spPr>
          <a:xfrm>
            <a:off x="4788024" y="5013176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[5, 0]</a:t>
            </a:r>
            <a:endParaRPr lang="en-US" altLang="zh-CN" dirty="0" smtClean="0"/>
          </a:p>
        </p:txBody>
      </p:sp>
      <p:cxnSp>
        <p:nvCxnSpPr>
          <p:cNvPr id="37" name="直接连接符 36"/>
          <p:cNvCxnSpPr>
            <a:stCxn id="29" idx="4"/>
            <a:endCxn id="31" idx="0"/>
          </p:cNvCxnSpPr>
          <p:nvPr/>
        </p:nvCxnSpPr>
        <p:spPr>
          <a:xfrm flipH="1">
            <a:off x="2951820" y="2780928"/>
            <a:ext cx="158417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4"/>
            <a:endCxn id="34" idx="0"/>
          </p:cNvCxnSpPr>
          <p:nvPr/>
        </p:nvCxnSpPr>
        <p:spPr>
          <a:xfrm flipH="1">
            <a:off x="1727684" y="4149080"/>
            <a:ext cx="122413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4"/>
            <a:endCxn id="35" idx="0"/>
          </p:cNvCxnSpPr>
          <p:nvPr/>
        </p:nvCxnSpPr>
        <p:spPr>
          <a:xfrm>
            <a:off x="2951820" y="4149080"/>
            <a:ext cx="64807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" idx="4"/>
            <a:endCxn id="36" idx="0"/>
          </p:cNvCxnSpPr>
          <p:nvPr/>
        </p:nvCxnSpPr>
        <p:spPr>
          <a:xfrm flipH="1">
            <a:off x="5544108" y="4293096"/>
            <a:ext cx="7200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9" idx="4"/>
            <a:endCxn id="32" idx="0"/>
          </p:cNvCxnSpPr>
          <p:nvPr/>
        </p:nvCxnSpPr>
        <p:spPr>
          <a:xfrm>
            <a:off x="4535996" y="2780928"/>
            <a:ext cx="172819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876256" y="5085184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[1, 2]</a:t>
            </a:r>
            <a:endParaRPr lang="en-US" altLang="zh-CN" dirty="0" smtClean="0"/>
          </a:p>
        </p:txBody>
      </p:sp>
      <p:cxnSp>
        <p:nvCxnSpPr>
          <p:cNvPr id="43" name="直接连接符 42"/>
          <p:cNvCxnSpPr>
            <a:stCxn id="32" idx="4"/>
            <a:endCxn id="42" idx="0"/>
          </p:cNvCxnSpPr>
          <p:nvPr/>
        </p:nvCxnSpPr>
        <p:spPr>
          <a:xfrm>
            <a:off x="6264188" y="4293096"/>
            <a:ext cx="136815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82</Words>
  <Application>Microsoft Office PowerPoint</Application>
  <PresentationFormat>全屏显示(4:3)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Max Heap</vt:lpstr>
      <vt:lpstr>BST</vt:lpstr>
      <vt:lpstr>幻灯片 3</vt:lpstr>
    </vt:vector>
  </TitlesOfParts>
  <Company>edianzu.com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edianzu</dc:creator>
  <cp:lastModifiedBy>edianzu</cp:lastModifiedBy>
  <cp:revision>42</cp:revision>
  <dcterms:created xsi:type="dcterms:W3CDTF">2018-08-27T11:30:14Z</dcterms:created>
  <dcterms:modified xsi:type="dcterms:W3CDTF">2018-09-25T10:13:02Z</dcterms:modified>
</cp:coreProperties>
</file>