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04" autoAdjust="0"/>
    <p:restoredTop sz="94770"/>
  </p:normalViewPr>
  <p:slideViewPr>
    <p:cSldViewPr snapToGrid="0">
      <p:cViewPr>
        <p:scale>
          <a:sx n="222" d="100"/>
          <a:sy n="222" d="100"/>
        </p:scale>
        <p:origin x="-880" y="-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8E9-46BA-4C86-9A29-AE961B0360E3}" type="datetimeFigureOut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295E-5950-443C-8D3C-0D5E857841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37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985F7D-2893-447E-A803-37D69B579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DEF0265-F3CE-4110-9F97-CC81574D6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5A49BD-18C8-4427-884D-F19DADAC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7A10-BDA0-4058-9A33-0C5238F4F282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AFE9B6-9B0E-49D8-BA2A-22AFF1E6D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2F10C-99BD-4234-8D28-A6000CA70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8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E198E-60A3-457E-AFEF-2DB2D7CBD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68642D-4259-4A6C-BB57-63DC328C1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CC1B-5EA9-4958-9F31-9D877FB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B0413-2FFF-46C2-98D1-488EA38DD690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5E530-C9FF-495A-B56F-049EE0F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0B35E2-1912-488F-A213-51EF128C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156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93AF6D-FAEB-402B-A0CB-699197865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A3EE20-D5DA-4B34-824F-1505E3A30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167FC-3FC0-4224-927E-9008133F6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80E8-AB52-4369-B0E8-CCA8E04F18AF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5C027A-BD09-4FF2-8978-AFEFA1DC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3BEDD-6DA7-45A3-8DC8-9F417577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5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68A62-50E5-4801-96EE-88B65C7E5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7954F8-CAA1-4080-AA73-CFE1E294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CDC63-0F64-4E77-ABC6-6A859138E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15E-B5F4-40FB-A420-771076B76725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C0D97E-B1B0-4293-A0C1-D5B4C97D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1E97E-C471-40A5-A448-C1811406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91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444A1-B933-49F8-9548-FFB58E0A9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368A91-AF8E-44A0-BDFB-1CF4F021C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8CC330-2829-4C37-8CC9-54FC8F992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F58D-6340-4258-84B2-51D872870289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81E6-3263-4E33-8310-A3025D46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6271B3-5B98-4F0D-B983-392D5AE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252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2E7CB-7152-42CE-8DDE-36996DFD1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299334-C9E2-48F9-A0EB-26EA23F9C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19EA27-A615-470C-8D21-335F7B2DE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B4FAC3-BCF0-44D7-97D3-7FB28B3C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5930F-BC8D-4291-A347-52EE457F28AC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4B0625-5622-47AD-9A83-E6CB50B7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F2C089-4A90-43BD-AA78-81013F72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909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9F70C-9D8B-4EC1-B84B-BB5D0BA6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CAED0E-72B7-4745-89AB-2F7CAF27F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3C16B5-FEB9-4527-B672-0FE8A535D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1BF883-558A-4A38-85EF-3A4189BF6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CC4BD9-C08F-4FE4-B845-30E8FDFCF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273016-63EE-4F9A-860D-567206C8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44562-18EF-4804-B489-529351FE0EFB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702712-1F22-4431-9A09-50D22073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CD357-8C95-4204-B9D0-CA421830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06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7FBC-BE73-4B5E-A31E-6B4228A0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D740E6-DE39-4140-9E0A-7EBB73F0A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ACDD8-1178-4728-8218-7551296B221B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54A8AE-11AF-4B22-BFC3-BAE8DA93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F52CEC-DCB0-4377-9888-4B2E5482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185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84870-2FB6-4A8E-839C-D1FD68F0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3235-274C-41AC-BC84-3C7717B495DB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F53-65BA-4057-8EF4-7248DF94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E1724-C93D-4E99-86F8-E7DDFAE05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6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09701-44F4-46DB-85BA-1D8D94064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4BFB0-4943-4FD2-8944-FA24FCE89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FEB8B8-6405-4448-9400-5BBF14317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B6CC54-4FA4-45FF-84EE-9E3E87892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0922B-B69D-4DE3-9B28-B7CBDD995048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8067A4-FC00-4D40-9FB0-2482836E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57E447-20EB-4FF5-818E-0B9FC6574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20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0D426-CA14-43D9-8576-D7DF0E00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3853B4-38C5-4FA9-878A-709043469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18FA53-03A0-40A6-954D-49744632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5D181-696C-4F3C-B56E-F444FD5A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48F93-B386-48E1-A4A4-90C957DCE639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8F06DC-94D8-4112-8B68-2EF21DCF8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435961-5D76-457F-A41E-22EAB725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63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A9E1F-80C0-49AB-A996-3BDAA7A2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C74AEC-7596-4377-B478-42E118D6F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0F9C65-6A19-4E0A-B187-50E5D262C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D3690-DEAE-4EF6-9EC5-36B2D000055D}" type="datetime1">
              <a:rPr lang="zh-CN" altLang="en-US" smtClean="0"/>
              <a:t>2022/2/26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127EF-D0C3-4E8D-9299-E86FBA9C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马士兵教育 </a:t>
            </a:r>
            <a:r>
              <a:rPr lang="en-US" altLang="zh-CN"/>
              <a:t>http://mashibing.com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EF01A5-4F7D-4244-B1F9-39D91D618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FD869-39C1-4F0A-BA76-C1618E7E0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77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3E5AB-5160-402A-83EF-743608F60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面试突击班</a:t>
            </a:r>
            <a:r>
              <a:rPr lang="en-US" altLang="zh-CN" dirty="0"/>
              <a:t>-</a:t>
            </a:r>
            <a:r>
              <a:rPr lang="zh-CN" altLang="en-US" dirty="0"/>
              <a:t>算法部分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9BDA33-83B0-4C19-ACDC-A94DBCA00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6594" y="429911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算法面试比较速成的学习规划、常见题目</a:t>
            </a:r>
            <a:endParaRPr lang="en-US" altLang="zh-CN" dirty="0"/>
          </a:p>
          <a:p>
            <a:r>
              <a:rPr lang="zh-CN" altLang="en-US" dirty="0"/>
              <a:t>晚上</a:t>
            </a:r>
            <a:r>
              <a:rPr lang="en-US" altLang="zh-CN" dirty="0"/>
              <a:t> 20</a:t>
            </a:r>
            <a:r>
              <a:rPr lang="zh-CN" altLang="en-US" dirty="0"/>
              <a:t>：</a:t>
            </a:r>
            <a:r>
              <a:rPr lang="en-US" altLang="zh-CN" dirty="0"/>
              <a:t>05 </a:t>
            </a:r>
            <a:r>
              <a:rPr lang="zh-CN" altLang="en-US" dirty="0"/>
              <a:t>开始</a:t>
            </a:r>
            <a:endParaRPr lang="en-US" altLang="zh-CN" dirty="0"/>
          </a:p>
          <a:p>
            <a:r>
              <a:rPr lang="zh-CN" altLang="en-US" dirty="0"/>
              <a:t>左程云</a:t>
            </a:r>
            <a:endParaRPr lang="en-US" altLang="zh-CN" dirty="0"/>
          </a:p>
          <a:p>
            <a:r>
              <a:rPr lang="zh-CN" altLang="en-US" dirty="0"/>
              <a:t>所有代码都在：</a:t>
            </a:r>
            <a:r>
              <a:rPr lang="en" altLang="zh-CN" dirty="0"/>
              <a:t>https://</a:t>
            </a:r>
            <a:r>
              <a:rPr lang="en" altLang="zh-CN" dirty="0" err="1"/>
              <a:t>github.com</a:t>
            </a:r>
            <a:r>
              <a:rPr lang="en" altLang="zh-CN" dirty="0"/>
              <a:t>/</a:t>
            </a:r>
            <a:r>
              <a:rPr lang="en" altLang="zh-CN" dirty="0" err="1"/>
              <a:t>algorithmzuo</a:t>
            </a:r>
            <a:r>
              <a:rPr lang="en" altLang="zh-CN" dirty="0"/>
              <a:t>/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C83350-A18E-4706-8212-C2CC3C56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8D48C9-EE5A-455D-909A-98B6ED11C0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5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算法无法突击、至少付出</a:t>
            </a:r>
            <a:r>
              <a:rPr lang="en-US" altLang="zh-CN" sz="3200" dirty="0"/>
              <a:t>2</a:t>
            </a:r>
            <a:r>
              <a:rPr lang="zh-CN" altLang="en-US" sz="3200" dirty="0"/>
              <a:t>个月的时间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最速成、最高频、最功利的内容：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《</a:t>
            </a:r>
            <a:r>
              <a:rPr lang="zh-CN" altLang="en-US" dirty="0"/>
              <a:t>算法高频内容打包课</a:t>
            </a:r>
            <a:r>
              <a:rPr lang="en-US" altLang="zh-CN" dirty="0"/>
              <a:t>》</a:t>
            </a:r>
          </a:p>
          <a:p>
            <a:pPr marL="0" indent="0">
              <a:buNone/>
            </a:pPr>
            <a:r>
              <a:rPr lang="zh-CN" altLang="en-US" dirty="0"/>
              <a:t>想通过算法面试，这是内容压缩的极限，不可再删减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你们都有这个课程，抓紧看</a:t>
            </a:r>
            <a:endParaRPr lang="zh-CN" altLang="e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90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1</a:t>
            </a:r>
            <a:r>
              <a:rPr lang="zh-CN" altLang="en-US" sz="3200" dirty="0"/>
              <a:t>，前缀和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预处理最简单的情况：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通过预处理前缀和，来搞定范围累加和的查询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3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2</a:t>
            </a:r>
            <a:r>
              <a:rPr lang="zh-CN" altLang="en-US" sz="3200" dirty="0"/>
              <a:t>，预处理思想下的一道题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老师想给孩子们分发糖果，有</a:t>
            </a:r>
            <a:r>
              <a:rPr lang="en" altLang="zh-CN" dirty="0"/>
              <a:t>N</a:t>
            </a:r>
            <a:r>
              <a:rPr lang="zh-CN" altLang="en-US" dirty="0"/>
              <a:t>个孩子站成了一条直线，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老师会根据每个孩子的表现，预先给他们评分</a:t>
            </a:r>
          </a:p>
          <a:p>
            <a:pPr marL="0" indent="0">
              <a:buNone/>
            </a:pPr>
            <a:r>
              <a:rPr lang="zh-CN" altLang="en-US" dirty="0"/>
              <a:t>你需要按照以下要求，帮助老师给这些孩子分发糖果：</a:t>
            </a:r>
          </a:p>
          <a:p>
            <a:pPr marL="0" indent="0">
              <a:buNone/>
            </a:pPr>
            <a:r>
              <a:rPr lang="zh-CN" altLang="en-US" dirty="0"/>
              <a:t>每个孩子至少分配到 </a:t>
            </a:r>
            <a:r>
              <a:rPr lang="en-US" altLang="zh-CN" dirty="0"/>
              <a:t>1 </a:t>
            </a:r>
            <a:r>
              <a:rPr lang="zh-CN" altLang="en-US" dirty="0"/>
              <a:t>个糖果。</a:t>
            </a:r>
          </a:p>
          <a:p>
            <a:pPr marL="0" indent="0">
              <a:buNone/>
            </a:pPr>
            <a:r>
              <a:rPr lang="zh-CN" altLang="en-US" dirty="0"/>
              <a:t>评分更高的孩子必须比他两侧的邻位孩子获得更多的糖果。</a:t>
            </a:r>
          </a:p>
          <a:p>
            <a:pPr marL="0" indent="0">
              <a:buNone/>
            </a:pPr>
            <a:r>
              <a:rPr lang="zh-CN" altLang="en-US" dirty="0"/>
              <a:t>那么这样下来，返回老师至少需要准备多少颗糖果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3</a:t>
            </a:r>
            <a:r>
              <a:rPr lang="zh-CN" altLang="en-US" sz="3200" dirty="0"/>
              <a:t>，经典的算法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最长递增子序列问题（</a:t>
            </a:r>
            <a:r>
              <a:rPr lang="en-US" altLang="zh-CN" dirty="0"/>
              <a:t>LIS</a:t>
            </a:r>
            <a:r>
              <a:rPr lang="zh-CN" altLang="en-US" dirty="0"/>
              <a:t>）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40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LIS</a:t>
            </a:r>
            <a:r>
              <a:rPr lang="zh-CN" altLang="en-US" sz="3200" dirty="0"/>
              <a:t>算法下的一道题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信封最大嵌套问题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270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5</a:t>
            </a:r>
            <a:r>
              <a:rPr lang="zh-CN" altLang="en-US" sz="3200" dirty="0"/>
              <a:t>，双指针技巧之快慢指针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给定一个包含 </a:t>
            </a:r>
            <a:r>
              <a:rPr lang="en" altLang="zh-CN" dirty="0"/>
              <a:t>n + 1 </a:t>
            </a:r>
            <a:r>
              <a:rPr lang="zh-CN" altLang="en-US" dirty="0"/>
              <a:t>个整数的数组 </a:t>
            </a:r>
            <a:r>
              <a:rPr lang="en" altLang="zh-CN" u="sng" dirty="0" err="1"/>
              <a:t>nums</a:t>
            </a:r>
            <a:r>
              <a:rPr lang="en" altLang="zh-CN" dirty="0"/>
              <a:t> </a:t>
            </a:r>
            <a:r>
              <a:rPr lang="zh-CN" altLang="en" dirty="0"/>
              <a:t>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其数字都在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" altLang="zh-CN" dirty="0"/>
              <a:t>n </a:t>
            </a:r>
            <a:r>
              <a:rPr lang="zh-CN" altLang="en-US" dirty="0"/>
              <a:t>之间（包括 </a:t>
            </a:r>
            <a:r>
              <a:rPr lang="en-US" altLang="zh-CN" dirty="0"/>
              <a:t>1 </a:t>
            </a:r>
            <a:r>
              <a:rPr lang="zh-CN" altLang="en-US" dirty="0"/>
              <a:t>和 </a:t>
            </a:r>
            <a:r>
              <a:rPr lang="en" altLang="zh-CN" dirty="0"/>
              <a:t>n</a:t>
            </a:r>
            <a:r>
              <a:rPr lang="zh-CN" altLang="en" dirty="0"/>
              <a:t>），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可知至少存在一个重复的整数。</a:t>
            </a:r>
          </a:p>
          <a:p>
            <a:pPr marL="0" indent="0">
              <a:buNone/>
            </a:pPr>
            <a:r>
              <a:rPr lang="zh-CN" altLang="en-US" dirty="0"/>
              <a:t>假设 </a:t>
            </a:r>
            <a:r>
              <a:rPr lang="en" altLang="zh-CN" u="sng" dirty="0" err="1"/>
              <a:t>nums</a:t>
            </a:r>
            <a:r>
              <a:rPr lang="en" altLang="zh-CN" dirty="0"/>
              <a:t> </a:t>
            </a:r>
            <a:r>
              <a:rPr lang="zh-CN" altLang="en-US" dirty="0"/>
              <a:t>只有 一个重复的整数 ，找出 这个重复的数 。</a:t>
            </a:r>
          </a:p>
          <a:p>
            <a:pPr marL="0" indent="0">
              <a:buNone/>
            </a:pPr>
            <a:r>
              <a:rPr lang="zh-CN" altLang="en-US" dirty="0"/>
              <a:t>你设计的解决方案必须不修改数组 </a:t>
            </a:r>
            <a:r>
              <a:rPr lang="en" altLang="zh-CN" u="sng" dirty="0" err="1"/>
              <a:t>nums</a:t>
            </a:r>
            <a:r>
              <a:rPr lang="en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且只用常量级 </a:t>
            </a:r>
            <a:r>
              <a:rPr lang="en" altLang="zh-CN" dirty="0"/>
              <a:t>O(1) </a:t>
            </a:r>
            <a:r>
              <a:rPr lang="zh-CN" altLang="en-US" dirty="0"/>
              <a:t>的额外空间。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8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6</a:t>
            </a:r>
            <a:r>
              <a:rPr lang="zh-CN" altLang="en-US" sz="3200" dirty="0"/>
              <a:t>，双指针技巧之首尾指针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给定数组 </a:t>
            </a:r>
            <a:r>
              <a:rPr lang="en" altLang="zh-CN" dirty="0"/>
              <a:t>people </a:t>
            </a:r>
            <a:r>
              <a:rPr lang="zh-CN" altLang="en" dirty="0"/>
              <a:t>。</a:t>
            </a:r>
            <a:r>
              <a:rPr lang="en" altLang="zh-CN" dirty="0"/>
              <a:t>people[</a:t>
            </a:r>
            <a:r>
              <a:rPr lang="en" altLang="zh-CN" dirty="0" err="1"/>
              <a:t>i</a:t>
            </a:r>
            <a:r>
              <a:rPr lang="en" altLang="zh-CN" dirty="0"/>
              <a:t>]</a:t>
            </a:r>
            <a:r>
              <a:rPr lang="zh-CN" altLang="en-US" dirty="0"/>
              <a:t>表示第 </a:t>
            </a:r>
            <a:r>
              <a:rPr lang="en" altLang="zh-CN" dirty="0" err="1"/>
              <a:t>i</a:t>
            </a:r>
            <a:r>
              <a:rPr lang="en" altLang="zh-CN" dirty="0"/>
              <a:t> </a:t>
            </a:r>
            <a:r>
              <a:rPr lang="zh-CN" altLang="en-US" dirty="0"/>
              <a:t>个人的体重 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船的数量不限，每艘船可以承载的最大重量为 </a:t>
            </a:r>
            <a:r>
              <a:rPr lang="en" altLang="zh-CN" dirty="0"/>
              <a:t>limit</a:t>
            </a:r>
            <a:r>
              <a:rPr lang="zh-CN" altLang="en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每艘船最多可同时载两人，</a:t>
            </a:r>
            <a:r>
              <a:rPr lang="zh-CN" altLang="en-US"/>
              <a:t>也可一人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但条件是这些人的重量之和最多为 </a:t>
            </a:r>
            <a:r>
              <a:rPr lang="en" altLang="zh-CN" dirty="0"/>
              <a:t>limit</a:t>
            </a:r>
            <a:r>
              <a:rPr lang="zh-CN" altLang="en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返回 承载所有人所需的最小船数 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4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A4842-C8D9-4956-A38B-83125031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5714"/>
            <a:ext cx="10515600" cy="1657013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题目</a:t>
            </a:r>
            <a:r>
              <a:rPr lang="en-US" altLang="zh-CN" sz="3200" dirty="0"/>
              <a:t>7</a:t>
            </a:r>
            <a:r>
              <a:rPr lang="zh-CN" altLang="en-US" sz="3200" dirty="0"/>
              <a:t>，动态规划最简单的一道题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28F77-6743-40F7-B661-7DE6BEDC6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2727"/>
            <a:ext cx="10515600" cy="2934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子数组的最大累加和问题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784C5B-E926-4C19-849B-C2507EB9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马士兵教育 </a:t>
            </a:r>
            <a:r>
              <a:rPr lang="en-US" altLang="zh-CN" dirty="0"/>
              <a:t>http://</a:t>
            </a:r>
            <a:r>
              <a:rPr lang="en-US" altLang="zh-CN" dirty="0" err="1"/>
              <a:t>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3CE3FF-C8EB-4708-915E-B1FE5FA36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0" y="32544"/>
            <a:ext cx="1635138" cy="104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97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20816</TotalTime>
  <Words>498</Words>
  <Application>Microsoft Macintosh PowerPoint</Application>
  <PresentationFormat>宽屏</PresentationFormat>
  <Paragraphs>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面试突击班-算法部分</vt:lpstr>
      <vt:lpstr>算法无法突击、至少付出2个月的时间</vt:lpstr>
      <vt:lpstr>题目1，前缀和</vt:lpstr>
      <vt:lpstr>题目2，预处理思想下的一道题</vt:lpstr>
      <vt:lpstr>题目3，经典的算法</vt:lpstr>
      <vt:lpstr>题目4，LIS算法下的一道题</vt:lpstr>
      <vt:lpstr>题目5，双指针技巧之快慢指针</vt:lpstr>
      <vt:lpstr>题目6，双指针技巧之首尾指针</vt:lpstr>
      <vt:lpstr>题目7，动态规划最简单的一道题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synchronized 你以为你真的懂？</dc:title>
  <dc:creator>ma shibing</dc:creator>
  <cp:lastModifiedBy>rmy</cp:lastModifiedBy>
  <cp:revision>460</cp:revision>
  <dcterms:created xsi:type="dcterms:W3CDTF">2019-12-18T07:28:03Z</dcterms:created>
  <dcterms:modified xsi:type="dcterms:W3CDTF">2022-02-26T13:40:07Z</dcterms:modified>
</cp:coreProperties>
</file>