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9D75-594F-4B2F-95AE-C6B5B063581F}" type="datetimeFigureOut">
              <a:rPr lang="tr-TR" smtClean="0"/>
              <a:t>4.05.2022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CD77-3E94-47A4-8426-F0E4232F4D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639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9D75-594F-4B2F-95AE-C6B5B063581F}" type="datetimeFigureOut">
              <a:rPr lang="tr-TR" smtClean="0"/>
              <a:t>4.05.2022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CD77-3E94-47A4-8426-F0E4232F4D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977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9D75-594F-4B2F-95AE-C6B5B063581F}" type="datetimeFigureOut">
              <a:rPr lang="tr-TR" smtClean="0"/>
              <a:t>4.05.2022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CD77-3E94-47A4-8426-F0E4232F4D14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013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9D75-594F-4B2F-95AE-C6B5B063581F}" type="datetimeFigureOut">
              <a:rPr lang="tr-TR" smtClean="0"/>
              <a:t>4.05.2022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CD77-3E94-47A4-8426-F0E4232F4D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014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9D75-594F-4B2F-95AE-C6B5B063581F}" type="datetimeFigureOut">
              <a:rPr lang="tr-TR" smtClean="0"/>
              <a:t>4.05.2022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CD77-3E94-47A4-8426-F0E4232F4D14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3443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9D75-594F-4B2F-95AE-C6B5B063581F}" type="datetimeFigureOut">
              <a:rPr lang="tr-TR" smtClean="0"/>
              <a:t>4.05.2022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CD77-3E94-47A4-8426-F0E4232F4D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0773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9D75-594F-4B2F-95AE-C6B5B063581F}" type="datetimeFigureOut">
              <a:rPr lang="tr-TR" smtClean="0"/>
              <a:t>4.05.2022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CD77-3E94-47A4-8426-F0E4232F4D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2176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9D75-594F-4B2F-95AE-C6B5B063581F}" type="datetimeFigureOut">
              <a:rPr lang="tr-TR" smtClean="0"/>
              <a:t>4.05.2022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CD77-3E94-47A4-8426-F0E4232F4D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001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9D75-594F-4B2F-95AE-C6B5B063581F}" type="datetimeFigureOut">
              <a:rPr lang="tr-TR" smtClean="0"/>
              <a:t>4.05.2022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CD77-3E94-47A4-8426-F0E4232F4D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71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9D75-594F-4B2F-95AE-C6B5B063581F}" type="datetimeFigureOut">
              <a:rPr lang="tr-TR" smtClean="0"/>
              <a:t>4.05.2022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CD77-3E94-47A4-8426-F0E4232F4D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594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9D75-594F-4B2F-95AE-C6B5B063581F}" type="datetimeFigureOut">
              <a:rPr lang="tr-TR" smtClean="0"/>
              <a:t>4.05.2022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CD77-3E94-47A4-8426-F0E4232F4D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184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9D75-594F-4B2F-95AE-C6B5B063581F}" type="datetimeFigureOut">
              <a:rPr lang="tr-TR" smtClean="0"/>
              <a:t>4.05.2022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CD77-3E94-47A4-8426-F0E4232F4D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951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9D75-594F-4B2F-95AE-C6B5B063581F}" type="datetimeFigureOut">
              <a:rPr lang="tr-TR" smtClean="0"/>
              <a:t>4.05.2022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CD77-3E94-47A4-8426-F0E4232F4D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932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9D75-594F-4B2F-95AE-C6B5B063581F}" type="datetimeFigureOut">
              <a:rPr lang="tr-TR" smtClean="0"/>
              <a:t>4.05.2022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CD77-3E94-47A4-8426-F0E4232F4D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612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9D75-594F-4B2F-95AE-C6B5B063581F}" type="datetimeFigureOut">
              <a:rPr lang="tr-TR" smtClean="0"/>
              <a:t>4.05.2022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CD77-3E94-47A4-8426-F0E4232F4D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499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9D75-594F-4B2F-95AE-C6B5B063581F}" type="datetimeFigureOut">
              <a:rPr lang="tr-TR" smtClean="0"/>
              <a:t>4.05.2022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5CD77-3E94-47A4-8426-F0E4232F4D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716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F9D75-594F-4B2F-95AE-C6B5B063581F}" type="datetimeFigureOut">
              <a:rPr lang="tr-TR" smtClean="0"/>
              <a:t>4.05.2022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1F5CD77-3E94-47A4-8426-F0E4232F4D1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928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BF7444-B03E-57EA-A930-A693D51103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Nefret Söylemi ve Ofansif Dil Kullanımı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7A79772-869E-1C32-CE5E-D9169BF6B6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7881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ABCE8B-FA8E-C8D6-7ECA-58AF1E63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41A491-EA2C-A63F-678F-5771C3FF0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50" name="Picture 2" descr="Social Media - Small Business Trends">
            <a:extLst>
              <a:ext uri="{FF2B5EF4-FFF2-40B4-BE49-F238E27FC236}">
                <a16:creationId xmlns:a16="http://schemas.microsoft.com/office/drawing/2014/main" id="{52CEE353-DBCA-7CF4-A42B-EE5622AD3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464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11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92F657B-64C3-8D2B-5432-1137FFE1F7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Nefret Söylemi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E0F268C-71AE-0ADF-6C2C-CA59FAD46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/>
              <a:t>Ofansif Dil</a:t>
            </a:r>
          </a:p>
        </p:txBody>
      </p:sp>
    </p:spTree>
    <p:extLst>
      <p:ext uri="{BB962C8B-B14F-4D97-AF65-F5344CB8AC3E}">
        <p14:creationId xmlns:p14="http://schemas.microsoft.com/office/powerpoint/2010/main" val="422767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CD06A2-F374-1B55-6CB9-16238155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Nasıl Yapıyoruz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14875D-414E-629F-3D0A-7B0A59BCB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Veri setini </a:t>
            </a:r>
            <a:r>
              <a:rPr lang="tr-TR" dirty="0" err="1"/>
              <a:t>Github</a:t>
            </a:r>
            <a:r>
              <a:rPr lang="tr-TR" dirty="0"/>
              <a:t> üzerinden aldık.</a:t>
            </a:r>
          </a:p>
          <a:p>
            <a:r>
              <a:rPr lang="tr-TR" dirty="0"/>
              <a:t>Veriler </a:t>
            </a:r>
            <a:r>
              <a:rPr lang="tr-TR" dirty="0" err="1"/>
              <a:t>twitter</a:t>
            </a:r>
            <a:r>
              <a:rPr lang="tr-TR" dirty="0"/>
              <a:t> üzerinden </a:t>
            </a:r>
            <a:r>
              <a:rPr lang="tr-TR" dirty="0" err="1"/>
              <a:t>scrape</a:t>
            </a:r>
            <a:r>
              <a:rPr lang="tr-TR" dirty="0"/>
              <a:t> edilmiş</a:t>
            </a:r>
          </a:p>
          <a:p>
            <a:r>
              <a:rPr lang="tr-TR" dirty="0"/>
              <a:t>Daha sonra </a:t>
            </a:r>
            <a:r>
              <a:rPr lang="tr-TR" dirty="0" err="1"/>
              <a:t>CrowdFlower</a:t>
            </a:r>
            <a:r>
              <a:rPr lang="tr-TR" dirty="0"/>
              <a:t> uygulamaları ile etiketlenmiştir.</a:t>
            </a:r>
          </a:p>
          <a:p>
            <a:r>
              <a:rPr lang="tr-TR" dirty="0"/>
              <a:t>Bundan sonraki kısım ise tamamen Metin Madenciliği adımlarından oluşmaktadır.</a:t>
            </a:r>
          </a:p>
          <a:p>
            <a:r>
              <a:rPr lang="tr-TR" dirty="0"/>
              <a:t>Metin Ön İşlemede: </a:t>
            </a:r>
            <a:r>
              <a:rPr lang="tr-TR" dirty="0" err="1"/>
              <a:t>Twitter’a</a:t>
            </a:r>
            <a:r>
              <a:rPr lang="tr-TR" dirty="0"/>
              <a:t> özel </a:t>
            </a:r>
            <a:r>
              <a:rPr lang="tr-TR" dirty="0" err="1"/>
              <a:t>RegExpler</a:t>
            </a:r>
            <a:r>
              <a:rPr lang="tr-TR" dirty="0"/>
              <a:t> kullandık.</a:t>
            </a:r>
          </a:p>
          <a:p>
            <a:r>
              <a:rPr lang="tr-TR" dirty="0"/>
              <a:t>Bir çok </a:t>
            </a:r>
            <a:r>
              <a:rPr lang="tr-TR" dirty="0" err="1"/>
              <a:t>twitter</a:t>
            </a:r>
            <a:r>
              <a:rPr lang="tr-TR" dirty="0"/>
              <a:t> projesi inceledik. (</a:t>
            </a:r>
            <a:r>
              <a:rPr lang="tr-TR"/>
              <a:t>bir çok)</a:t>
            </a:r>
            <a:endParaRPr lang="tr-TR" dirty="0"/>
          </a:p>
          <a:p>
            <a:r>
              <a:rPr lang="tr-TR" dirty="0"/>
              <a:t>Sonuç olarak %86 gibi bir başarı elde ettik.</a:t>
            </a:r>
          </a:p>
        </p:txBody>
      </p:sp>
    </p:spTree>
    <p:extLst>
      <p:ext uri="{BB962C8B-B14F-4D97-AF65-F5344CB8AC3E}">
        <p14:creationId xmlns:p14="http://schemas.microsoft.com/office/powerpoint/2010/main" val="3906344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04A4372-9DDA-9DB0-189C-9F3121D15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516" y="314033"/>
            <a:ext cx="6176227" cy="6394727"/>
          </a:xfrm>
        </p:spPr>
      </p:pic>
    </p:spTree>
    <p:extLst>
      <p:ext uri="{BB962C8B-B14F-4D97-AF65-F5344CB8AC3E}">
        <p14:creationId xmlns:p14="http://schemas.microsoft.com/office/powerpoint/2010/main" val="222289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62F912-9089-44C6-6457-378685F6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Denen Modeller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3A2435-C155-5706-2795-823897324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Logistic</a:t>
            </a:r>
            <a:r>
              <a:rPr lang="tr-TR" dirty="0"/>
              <a:t> </a:t>
            </a:r>
            <a:r>
              <a:rPr lang="tr-TR" dirty="0" err="1"/>
              <a:t>Regression</a:t>
            </a:r>
            <a:endParaRPr lang="tr-TR" dirty="0"/>
          </a:p>
          <a:p>
            <a:r>
              <a:rPr lang="tr-TR" dirty="0" err="1"/>
              <a:t>Linear</a:t>
            </a:r>
            <a:r>
              <a:rPr lang="tr-TR" dirty="0"/>
              <a:t> SVC (</a:t>
            </a:r>
            <a:r>
              <a:rPr lang="tr-TR" dirty="0" err="1"/>
              <a:t>Support</a:t>
            </a:r>
            <a:r>
              <a:rPr lang="tr-TR" dirty="0"/>
              <a:t> </a:t>
            </a:r>
            <a:r>
              <a:rPr lang="tr-TR" dirty="0" err="1"/>
              <a:t>Vector</a:t>
            </a:r>
            <a:r>
              <a:rPr lang="tr-TR" dirty="0"/>
              <a:t> </a:t>
            </a:r>
            <a:r>
              <a:rPr lang="tr-TR" dirty="0" err="1"/>
              <a:t>Classifier</a:t>
            </a:r>
            <a:r>
              <a:rPr lang="tr-TR" dirty="0"/>
              <a:t>)</a:t>
            </a:r>
          </a:p>
          <a:p>
            <a:r>
              <a:rPr lang="tr-TR" dirty="0" err="1"/>
              <a:t>Naive</a:t>
            </a:r>
            <a:r>
              <a:rPr lang="tr-TR" dirty="0"/>
              <a:t> </a:t>
            </a:r>
            <a:r>
              <a:rPr lang="tr-TR" dirty="0" err="1"/>
              <a:t>Bayes</a:t>
            </a:r>
            <a:endParaRPr lang="tr-TR" dirty="0"/>
          </a:p>
          <a:p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Forests</a:t>
            </a:r>
            <a:r>
              <a:rPr lang="tr-T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38803313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TM02900688[[fn=Model]]</Template>
  <TotalTime>10</TotalTime>
  <Words>85</Words>
  <Application>Microsoft Office PowerPoint</Application>
  <PresentationFormat>Geniş ekran</PresentationFormat>
  <Paragraphs>16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Yüzeyler</vt:lpstr>
      <vt:lpstr>Nefret Söylemi ve Ofansif Dil Kullanımı</vt:lpstr>
      <vt:lpstr>PowerPoint Sunusu</vt:lpstr>
      <vt:lpstr>PowerPoint Sunusu</vt:lpstr>
      <vt:lpstr>Nasıl Yapıyoruz</vt:lpstr>
      <vt:lpstr>PowerPoint Sunusu</vt:lpstr>
      <vt:lpstr>Denen Modeller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Nefret Söylemi ve Ofansif Dil Kullanımı</dc:title>
  <dc:creator>Oğuzhan KANDAKOĞLU</dc:creator>
  <cp:lastModifiedBy>Oğuzhan KANDAKOĞLU</cp:lastModifiedBy>
  <cp:revision>2</cp:revision>
  <dcterms:created xsi:type="dcterms:W3CDTF">2022-05-04T09:09:23Z</dcterms:created>
  <dcterms:modified xsi:type="dcterms:W3CDTF">2022-05-04T09:19:26Z</dcterms:modified>
</cp:coreProperties>
</file>