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71" r:id="rId3"/>
    <p:sldId id="272" r:id="rId4"/>
    <p:sldId id="273" r:id="rId5"/>
    <p:sldId id="274" r:id="rId6"/>
    <p:sldId id="275" r:id="rId7"/>
    <p:sldId id="276" r:id="rId8"/>
    <p:sldId id="277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99" autoAdjust="0"/>
    <p:restoredTop sz="94660"/>
  </p:normalViewPr>
  <p:slideViewPr>
    <p:cSldViewPr snapToGrid="0">
      <p:cViewPr varScale="1">
        <p:scale>
          <a:sx n="82" d="100"/>
          <a:sy n="82" d="100"/>
        </p:scale>
        <p:origin x="102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nis Bontrond" userId="02c344eee5d41324" providerId="LiveId" clId="{0E542200-C1FF-4E9C-80B6-BBBC4E582AD0}"/>
    <pc:docChg chg="custSel modSld">
      <pc:chgData name="Yanis Bontrond" userId="02c344eee5d41324" providerId="LiveId" clId="{0E542200-C1FF-4E9C-80B6-BBBC4E582AD0}" dt="2024-03-28T08:05:12.594" v="9" actId="478"/>
      <pc:docMkLst>
        <pc:docMk/>
      </pc:docMkLst>
      <pc:sldChg chg="delSp modSp mod">
        <pc:chgData name="Yanis Bontrond" userId="02c344eee5d41324" providerId="LiveId" clId="{0E542200-C1FF-4E9C-80B6-BBBC4E582AD0}" dt="2024-03-28T08:05:12.594" v="9" actId="478"/>
        <pc:sldMkLst>
          <pc:docMk/>
          <pc:sldMk cId="1175577867" sldId="271"/>
        </pc:sldMkLst>
        <pc:spChg chg="del mod">
          <ac:chgData name="Yanis Bontrond" userId="02c344eee5d41324" providerId="LiveId" clId="{0E542200-C1FF-4E9C-80B6-BBBC4E582AD0}" dt="2024-03-28T08:05:12.594" v="9" actId="478"/>
          <ac:spMkLst>
            <pc:docMk/>
            <pc:sldMk cId="1175577867" sldId="271"/>
            <ac:spMk id="4" creationId="{E44F0848-B081-1EB4-54CE-A4262714BD2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00395F-14D8-D264-8724-B3C7DD299F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221613A-7835-A538-2CA8-749ACB4C26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A33921C-E5EB-80BC-9926-93813F6E9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DE828-F781-4D9D-86D6-AB7DA3E91E5E}" type="datetimeFigureOut">
              <a:rPr lang="fr-FR" smtClean="0"/>
              <a:t>28/03/2024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F3E8048-AB06-5235-3156-6BC312C57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32C3535-B2C9-2E95-6EE3-D32DBD52E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E1729-9868-4907-9390-EF7ECD898A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802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DBE8C6-BC14-9B88-D366-BBB793410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B672F9E-003E-562D-8BA1-BBFA1961F1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13080C4-FC04-7D17-72B5-13D81E2FC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DE828-F781-4D9D-86D6-AB7DA3E91E5E}" type="datetimeFigureOut">
              <a:rPr lang="fr-FR" smtClean="0"/>
              <a:t>28/03/2024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28B3994-6D9E-11AE-0C2D-743501F4B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6080C63-025A-27EE-FE23-74F6C7213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E1729-9868-4907-9390-EF7ECD898A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6540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4A79D6E-7B1F-C223-8999-58BC9CD32D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776AA4E-5A6A-4BBF-83B8-5DE6004B3A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12876D7-4F94-8892-6A2E-8E3A9BBF8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DE828-F781-4D9D-86D6-AB7DA3E91E5E}" type="datetimeFigureOut">
              <a:rPr lang="fr-FR" smtClean="0"/>
              <a:t>28/03/2024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ADF3E91-B9C9-716C-4630-04E9639D3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E884EB9-4594-544A-632F-86FE809FC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E1729-9868-4907-9390-EF7ECD898A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0482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F68666B-80B7-5FA5-FC9F-2F928A26B010}"/>
              </a:ext>
            </a:extLst>
          </p:cNvPr>
          <p:cNvSpPr/>
          <p:nvPr userDrawn="1"/>
        </p:nvSpPr>
        <p:spPr>
          <a:xfrm>
            <a:off x="6096000" y="0"/>
            <a:ext cx="3657600" cy="6858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404343"/>
            <a:ext cx="5181600" cy="1325563"/>
          </a:xfrm>
        </p:spPr>
        <p:txBody>
          <a:bodyPr>
            <a:noAutofit/>
          </a:bodyPr>
          <a:lstStyle>
            <a:lvl1pPr>
              <a:defRPr sz="4800">
                <a:latin typeface="Poppins" pitchFamily="2" charset="77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A87BAAC-9384-2363-2089-821720F16DD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239000" y="1485900"/>
            <a:ext cx="3657600" cy="4457700"/>
          </a:xfrm>
        </p:spPr>
        <p:txBody>
          <a:bodyPr/>
          <a:lstStyle/>
          <a:p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CA0C2D1-06AD-3620-044D-2EAE71AC87AC}"/>
              </a:ext>
            </a:extLst>
          </p:cNvPr>
          <p:cNvCxnSpPr/>
          <p:nvPr userDrawn="1"/>
        </p:nvCxnSpPr>
        <p:spPr>
          <a:xfrm>
            <a:off x="1638300" y="571500"/>
            <a:ext cx="4267200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0C99D5D-5452-4897-02A9-A1B32F0BE968}"/>
              </a:ext>
            </a:extLst>
          </p:cNvPr>
          <p:cNvCxnSpPr/>
          <p:nvPr userDrawn="1"/>
        </p:nvCxnSpPr>
        <p:spPr>
          <a:xfrm>
            <a:off x="10096500" y="571500"/>
            <a:ext cx="1259359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B318F3-41C4-0F1C-1CBD-D5A32280E575}"/>
              </a:ext>
            </a:extLst>
          </p:cNvPr>
          <p:cNvCxnSpPr>
            <a:cxnSpLocks/>
          </p:cNvCxnSpPr>
          <p:nvPr userDrawn="1"/>
        </p:nvCxnSpPr>
        <p:spPr>
          <a:xfrm>
            <a:off x="914400" y="571500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43CC35-4750-6912-E49F-E917DF9AB637}"/>
              </a:ext>
            </a:extLst>
          </p:cNvPr>
          <p:cNvCxnSpPr>
            <a:cxnSpLocks/>
          </p:cNvCxnSpPr>
          <p:nvPr userDrawn="1"/>
        </p:nvCxnSpPr>
        <p:spPr>
          <a:xfrm>
            <a:off x="914400" y="658586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003331A5-D35A-E699-E3EA-6035EB0DCD1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66800" y="5185232"/>
            <a:ext cx="2971800" cy="365126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8" name="Text Placeholder 16">
            <a:extLst>
              <a:ext uri="{FF2B5EF4-FFF2-40B4-BE49-F238E27FC236}">
                <a16:creationId xmlns:a16="http://schemas.microsoft.com/office/drawing/2014/main" id="{442CA476-8654-0542-5C0B-4F439516AF3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66800" y="5588228"/>
            <a:ext cx="2971800" cy="365126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41727603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36">
          <p15:clr>
            <a:srgbClr val="FBAE40"/>
          </p15:clr>
        </p15:guide>
        <p15:guide id="2" pos="576">
          <p15:clr>
            <a:srgbClr val="FBAE40"/>
          </p15:clr>
        </p15:guide>
        <p15:guide id="3" orient="horz" pos="3744">
          <p15:clr>
            <a:srgbClr val="FBAE40"/>
          </p15:clr>
        </p15:guide>
        <p15:guide id="4" pos="6864">
          <p15:clr>
            <a:srgbClr val="FBAE40"/>
          </p15:clr>
        </p15:guide>
        <p15:guide id="5" pos="4560">
          <p15:clr>
            <a:srgbClr val="FBAE40"/>
          </p15:clr>
        </p15:guide>
        <p15:guide id="6" orient="horz" pos="1512">
          <p15:clr>
            <a:srgbClr val="FBAE40"/>
          </p15:clr>
        </p15:guide>
        <p15:guide id="7" orient="horz" pos="360">
          <p15:clr>
            <a:srgbClr val="FBAE40"/>
          </p15:clr>
        </p15:guide>
        <p15:guide id="8" pos="672">
          <p15:clr>
            <a:srgbClr val="FBAE40"/>
          </p15:clr>
        </p15:guide>
        <p15:guide id="9" pos="3720">
          <p15:clr>
            <a:srgbClr val="FBAE40"/>
          </p15:clr>
        </p15:guide>
        <p15:guide id="10" pos="6360">
          <p15:clr>
            <a:srgbClr val="FBAE40"/>
          </p15:clr>
        </p15:guide>
        <p15:guide id="11" pos="71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B735EAF-8052-DDCD-6CEC-D825479BEFD3}"/>
              </a:ext>
            </a:extLst>
          </p:cNvPr>
          <p:cNvSpPr/>
          <p:nvPr userDrawn="1"/>
        </p:nvSpPr>
        <p:spPr>
          <a:xfrm>
            <a:off x="6096000" y="0"/>
            <a:ext cx="3657600" cy="6858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9428" y="796698"/>
            <a:ext cx="6854371" cy="1325563"/>
          </a:xfrm>
        </p:spPr>
        <p:txBody>
          <a:bodyPr anchor="t">
            <a:noAutofit/>
          </a:bodyPr>
          <a:lstStyle>
            <a:lvl1pPr>
              <a:defRPr sz="4800">
                <a:latin typeface="Poppins" pitchFamily="2" charset="77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B318F3-41C4-0F1C-1CBD-D5A32280E575}"/>
              </a:ext>
            </a:extLst>
          </p:cNvPr>
          <p:cNvCxnSpPr>
            <a:cxnSpLocks/>
          </p:cNvCxnSpPr>
          <p:nvPr userDrawn="1"/>
        </p:nvCxnSpPr>
        <p:spPr>
          <a:xfrm>
            <a:off x="11353800" y="566057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43CC35-4750-6912-E49F-E917DF9AB637}"/>
              </a:ext>
            </a:extLst>
          </p:cNvPr>
          <p:cNvCxnSpPr>
            <a:cxnSpLocks/>
          </p:cNvCxnSpPr>
          <p:nvPr userDrawn="1"/>
        </p:nvCxnSpPr>
        <p:spPr>
          <a:xfrm>
            <a:off x="11353800" y="653143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DCB9F921-8097-7740-47FD-1905F9FE448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0" y="0"/>
            <a:ext cx="4354513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DEBCBD63-480F-D96C-B0DF-94EF264BA08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280716" y="2676257"/>
            <a:ext cx="2917371" cy="743178"/>
          </a:xfrm>
        </p:spPr>
        <p:txBody>
          <a:bodyPr anchor="b" anchorCtr="0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23F1D198-945D-C96D-60E9-C0AEC5E296E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280717" y="389046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BDCD9B2A-F0BB-F9DB-CC75-2EC1683475F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495800" y="389046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7" name="Text Placeholder 12">
            <a:extLst>
              <a:ext uri="{FF2B5EF4-FFF2-40B4-BE49-F238E27FC236}">
                <a16:creationId xmlns:a16="http://schemas.microsoft.com/office/drawing/2014/main" id="{68651C4C-4AD1-19DA-CC78-BEC58707B5A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902700" y="6573838"/>
            <a:ext cx="2870200" cy="284162"/>
          </a:xfrm>
        </p:spPr>
        <p:txBody>
          <a:bodyPr>
            <a:noAutofit/>
          </a:bodyPr>
          <a:lstStyle>
            <a:lvl1pPr marL="0" indent="0" algn="r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12271BA1-38C2-A7FE-AC76-8EC49BFBBE3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495800" y="2676257"/>
            <a:ext cx="2917371" cy="743178"/>
          </a:xfrm>
        </p:spPr>
        <p:txBody>
          <a:bodyPr anchor="b" anchorCtr="0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6307856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0">
          <p15:clr>
            <a:srgbClr val="FBAE40"/>
          </p15:clr>
        </p15:guide>
        <p15:guide id="2" pos="2832">
          <p15:clr>
            <a:srgbClr val="FBAE40"/>
          </p15:clr>
        </p15:guide>
        <p15:guide id="3" orient="horz" pos="3744">
          <p15:clr>
            <a:srgbClr val="FBAE40"/>
          </p15:clr>
        </p15:guide>
        <p15:guide id="4" pos="6864">
          <p15:clr>
            <a:srgbClr val="FBAE40"/>
          </p15:clr>
        </p15:guide>
        <p15:guide id="5" pos="4560">
          <p15:clr>
            <a:srgbClr val="FBAE40"/>
          </p15:clr>
        </p15:guide>
        <p15:guide id="6" orient="horz" pos="1704">
          <p15:clr>
            <a:srgbClr val="FBAE40"/>
          </p15:clr>
        </p15:guide>
        <p15:guide id="7" orient="horz" pos="360">
          <p15:clr>
            <a:srgbClr val="FBAE40"/>
          </p15:clr>
        </p15:guide>
        <p15:guide id="9" pos="3720">
          <p15:clr>
            <a:srgbClr val="FBAE40"/>
          </p15:clr>
        </p15:guide>
        <p15:guide id="10" pos="6360">
          <p15:clr>
            <a:srgbClr val="FBAE40"/>
          </p15:clr>
        </p15:guide>
        <p15:guide id="11" pos="7152">
          <p15:clr>
            <a:srgbClr val="FBAE40"/>
          </p15:clr>
        </p15:guide>
        <p15:guide id="12" pos="2952">
          <p15:clr>
            <a:srgbClr val="FBAE40"/>
          </p15:clr>
        </p15:guide>
        <p15:guide id="13" pos="7056">
          <p15:clr>
            <a:srgbClr val="FBAE40"/>
          </p15:clr>
        </p15:guide>
        <p15:guide id="14" orient="horz" pos="2448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E7C7D43-1CC3-3332-AEFC-59ABB023F7AC}"/>
              </a:ext>
            </a:extLst>
          </p:cNvPr>
          <p:cNvSpPr/>
          <p:nvPr userDrawn="1"/>
        </p:nvSpPr>
        <p:spPr>
          <a:xfrm>
            <a:off x="6096000" y="0"/>
            <a:ext cx="3657600" cy="6858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796698"/>
            <a:ext cx="10439400" cy="1325563"/>
          </a:xfrm>
        </p:spPr>
        <p:txBody>
          <a:bodyPr anchor="t">
            <a:noAutofit/>
          </a:bodyPr>
          <a:lstStyle>
            <a:lvl1pPr>
              <a:defRPr sz="4800">
                <a:latin typeface="Poppins" pitchFamily="2" charset="77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B318F3-41C4-0F1C-1CBD-D5A32280E575}"/>
              </a:ext>
            </a:extLst>
          </p:cNvPr>
          <p:cNvCxnSpPr>
            <a:cxnSpLocks/>
          </p:cNvCxnSpPr>
          <p:nvPr userDrawn="1"/>
        </p:nvCxnSpPr>
        <p:spPr>
          <a:xfrm>
            <a:off x="11353800" y="566057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43CC35-4750-6912-E49F-E917DF9AB637}"/>
              </a:ext>
            </a:extLst>
          </p:cNvPr>
          <p:cNvCxnSpPr>
            <a:cxnSpLocks/>
          </p:cNvCxnSpPr>
          <p:nvPr userDrawn="1"/>
        </p:nvCxnSpPr>
        <p:spPr>
          <a:xfrm>
            <a:off x="11353800" y="653143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F06E8DC-A0CF-0798-ADF8-761E7E68BA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70214" y="2685822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FCFA915D-63BE-A1E7-E7C6-A8B7F841C27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75413" y="2685822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2D2F8532-EAC1-4C87-C49E-5B099E8397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284028" y="2685822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267078C8-F910-8FC3-7286-ADF1FB40862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66800" y="388620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2A8B99F6-09B0-9487-3A2A-0062188384B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675414" y="388620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E2F86FE2-AC0C-C76C-B2BD-9A02FA2E020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284027" y="388620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18480485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0">
          <p15:clr>
            <a:srgbClr val="FBAE40"/>
          </p15:clr>
        </p15:guide>
        <p15:guide id="2" pos="576">
          <p15:clr>
            <a:srgbClr val="FBAE40"/>
          </p15:clr>
        </p15:guide>
        <p15:guide id="3" orient="horz" pos="3744">
          <p15:clr>
            <a:srgbClr val="FBAE40"/>
          </p15:clr>
        </p15:guide>
        <p15:guide id="4" pos="6864">
          <p15:clr>
            <a:srgbClr val="FBAE40"/>
          </p15:clr>
        </p15:guide>
        <p15:guide id="5" pos="4560">
          <p15:clr>
            <a:srgbClr val="FBAE40"/>
          </p15:clr>
        </p15:guide>
        <p15:guide id="6" orient="horz" pos="1512">
          <p15:clr>
            <a:srgbClr val="FBAE40"/>
          </p15:clr>
        </p15:guide>
        <p15:guide id="7" orient="horz" pos="360">
          <p15:clr>
            <a:srgbClr val="FBAE40"/>
          </p15:clr>
        </p15:guide>
        <p15:guide id="8" pos="1032">
          <p15:clr>
            <a:srgbClr val="FBAE40"/>
          </p15:clr>
        </p15:guide>
        <p15:guide id="9" pos="3720">
          <p15:clr>
            <a:srgbClr val="FBAE40"/>
          </p15:clr>
        </p15:guide>
        <p15:guide id="10" pos="6360">
          <p15:clr>
            <a:srgbClr val="FBAE40"/>
          </p15:clr>
        </p15:guide>
        <p15:guide id="11" pos="7152">
          <p15:clr>
            <a:srgbClr val="FBAE40"/>
          </p15:clr>
        </p15:guide>
        <p15:guide id="12" pos="672">
          <p15:clr>
            <a:srgbClr val="FBAE40"/>
          </p15:clr>
        </p15:guide>
        <p15:guide id="13" pos="7056">
          <p15:clr>
            <a:srgbClr val="FBAE40"/>
          </p15:clr>
        </p15:guide>
        <p15:guide id="14" orient="horz" pos="2448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796698"/>
            <a:ext cx="6678385" cy="1325563"/>
          </a:xfrm>
        </p:spPr>
        <p:txBody>
          <a:bodyPr anchor="t">
            <a:noAutofit/>
          </a:bodyPr>
          <a:lstStyle>
            <a:lvl1pPr>
              <a:defRPr sz="4800">
                <a:latin typeface="Poppins" pitchFamily="2" charset="77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B318F3-41C4-0F1C-1CBD-D5A32280E575}"/>
              </a:ext>
            </a:extLst>
          </p:cNvPr>
          <p:cNvCxnSpPr>
            <a:cxnSpLocks/>
          </p:cNvCxnSpPr>
          <p:nvPr userDrawn="1"/>
        </p:nvCxnSpPr>
        <p:spPr>
          <a:xfrm>
            <a:off x="609600" y="584664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43CC35-4750-6912-E49F-E917DF9AB637}"/>
              </a:ext>
            </a:extLst>
          </p:cNvPr>
          <p:cNvCxnSpPr>
            <a:cxnSpLocks/>
          </p:cNvCxnSpPr>
          <p:nvPr userDrawn="1"/>
        </p:nvCxnSpPr>
        <p:spPr>
          <a:xfrm>
            <a:off x="609600" y="671750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F06E8DC-A0CF-0798-ADF8-761E7E68BA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66799" y="2674936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FCFA915D-63BE-A1E7-E7C6-A8B7F841C27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75413" y="2674936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267078C8-F910-8FC3-7286-ADF1FB40862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66800" y="388620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2A8B99F6-09B0-9487-3A2A-0062188384B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675414" y="388620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39F175D2-EEFE-E4BF-0E57-03025B8F8D64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7696200" y="1"/>
            <a:ext cx="4495800" cy="6858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273C4E42-511B-EB94-CA0A-051B1A4A918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95300" y="6573838"/>
            <a:ext cx="2870200" cy="284162"/>
          </a:xfrm>
        </p:spPr>
        <p:txBody>
          <a:bodyPr>
            <a:noAutofit/>
          </a:bodyPr>
          <a:lstStyle>
            <a:lvl1pPr marL="0" indent="0" algn="l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453899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0">
          <p15:clr>
            <a:srgbClr val="FBAE40"/>
          </p15:clr>
        </p15:guide>
        <p15:guide id="2" pos="576">
          <p15:clr>
            <a:srgbClr val="FBAE40"/>
          </p15:clr>
        </p15:guide>
        <p15:guide id="3" orient="horz" pos="3744">
          <p15:clr>
            <a:srgbClr val="FBAE40"/>
          </p15:clr>
        </p15:guide>
        <p15:guide id="7" orient="horz" pos="360">
          <p15:clr>
            <a:srgbClr val="FBAE40"/>
          </p15:clr>
        </p15:guide>
        <p15:guide id="8" pos="1032">
          <p15:clr>
            <a:srgbClr val="FBAE40"/>
          </p15:clr>
        </p15:guide>
        <p15:guide id="9" pos="4848">
          <p15:clr>
            <a:srgbClr val="FBAE40"/>
          </p15:clr>
        </p15:guide>
        <p15:guide id="11" pos="7152">
          <p15:clr>
            <a:srgbClr val="FBAE40"/>
          </p15:clr>
        </p15:guide>
        <p15:guide id="12" pos="672">
          <p15:clr>
            <a:srgbClr val="FBAE40"/>
          </p15:clr>
        </p15:guide>
        <p15:guide id="13" pos="7056">
          <p15:clr>
            <a:srgbClr val="FBAE40"/>
          </p15:clr>
        </p15:guide>
        <p15:guide id="14" orient="horz" pos="2448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E70AFB9-F87E-11AC-2B32-B5178FE34E78}"/>
              </a:ext>
            </a:extLst>
          </p:cNvPr>
          <p:cNvSpPr/>
          <p:nvPr userDrawn="1"/>
        </p:nvSpPr>
        <p:spPr>
          <a:xfrm>
            <a:off x="6096000" y="1"/>
            <a:ext cx="6096000" cy="6858000"/>
          </a:xfrm>
          <a:prstGeom prst="rect">
            <a:avLst/>
          </a:prstGeom>
          <a:solidFill>
            <a:srgbClr val="F1F4F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796698"/>
            <a:ext cx="10439400" cy="1325563"/>
          </a:xfrm>
        </p:spPr>
        <p:txBody>
          <a:bodyPr anchor="t">
            <a:noAutofit/>
          </a:bodyPr>
          <a:lstStyle>
            <a:lvl1pPr>
              <a:defRPr sz="4800">
                <a:latin typeface="Poppins" pitchFamily="2" charset="77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B318F3-41C4-0F1C-1CBD-D5A32280E575}"/>
              </a:ext>
            </a:extLst>
          </p:cNvPr>
          <p:cNvCxnSpPr>
            <a:cxnSpLocks/>
          </p:cNvCxnSpPr>
          <p:nvPr userDrawn="1"/>
        </p:nvCxnSpPr>
        <p:spPr>
          <a:xfrm>
            <a:off x="11353800" y="566057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43CC35-4750-6912-E49F-E917DF9AB637}"/>
              </a:ext>
            </a:extLst>
          </p:cNvPr>
          <p:cNvCxnSpPr>
            <a:cxnSpLocks/>
          </p:cNvCxnSpPr>
          <p:nvPr userDrawn="1"/>
        </p:nvCxnSpPr>
        <p:spPr>
          <a:xfrm>
            <a:off x="11353800" y="653143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F06E8DC-A0CF-0798-ADF8-761E7E68BA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71442" y="2689276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FCFA915D-63BE-A1E7-E7C6-A8B7F841C27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75414" y="2685822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2D2F8532-EAC1-4C87-C49E-5B099E8397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284028" y="2685822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267078C8-F910-8FC3-7286-ADF1FB40862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66800" y="388620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2A8B99F6-09B0-9487-3A2A-0062188384B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675414" y="388620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E2F86FE2-AC0C-C76C-B2BD-9A02FA2E020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284027" y="388620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9193522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0">
          <p15:clr>
            <a:srgbClr val="FBAE40"/>
          </p15:clr>
        </p15:guide>
        <p15:guide id="2" pos="576">
          <p15:clr>
            <a:srgbClr val="FBAE40"/>
          </p15:clr>
        </p15:guide>
        <p15:guide id="3" orient="horz" pos="3744">
          <p15:clr>
            <a:srgbClr val="FBAE40"/>
          </p15:clr>
        </p15:guide>
        <p15:guide id="4" pos="6864">
          <p15:clr>
            <a:srgbClr val="FBAE40"/>
          </p15:clr>
        </p15:guide>
        <p15:guide id="5" pos="4560">
          <p15:clr>
            <a:srgbClr val="FBAE40"/>
          </p15:clr>
        </p15:guide>
        <p15:guide id="6" orient="horz" pos="1512">
          <p15:clr>
            <a:srgbClr val="FBAE40"/>
          </p15:clr>
        </p15:guide>
        <p15:guide id="7" orient="horz" pos="360">
          <p15:clr>
            <a:srgbClr val="FBAE40"/>
          </p15:clr>
        </p15:guide>
        <p15:guide id="8" pos="1032">
          <p15:clr>
            <a:srgbClr val="FBAE40"/>
          </p15:clr>
        </p15:guide>
        <p15:guide id="9" pos="3720">
          <p15:clr>
            <a:srgbClr val="FBAE40"/>
          </p15:clr>
        </p15:guide>
        <p15:guide id="10" pos="6360">
          <p15:clr>
            <a:srgbClr val="FBAE40"/>
          </p15:clr>
        </p15:guide>
        <p15:guide id="11" pos="7152">
          <p15:clr>
            <a:srgbClr val="FBAE40"/>
          </p15:clr>
        </p15:guide>
        <p15:guide id="12" pos="672">
          <p15:clr>
            <a:srgbClr val="FBAE40"/>
          </p15:clr>
        </p15:guide>
        <p15:guide id="13" pos="7056">
          <p15:clr>
            <a:srgbClr val="FBAE40"/>
          </p15:clr>
        </p15:guide>
        <p15:guide id="14" orient="horz" pos="2448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D414779-4CEE-EEAD-8A66-EE043E90B44F}"/>
              </a:ext>
            </a:extLst>
          </p:cNvPr>
          <p:cNvSpPr/>
          <p:nvPr userDrawn="1"/>
        </p:nvSpPr>
        <p:spPr>
          <a:xfrm>
            <a:off x="1611313" y="3215390"/>
            <a:ext cx="2638398" cy="36426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796698"/>
            <a:ext cx="10439400" cy="1325563"/>
          </a:xfrm>
        </p:spPr>
        <p:txBody>
          <a:bodyPr anchor="t">
            <a:noAutofit/>
          </a:bodyPr>
          <a:lstStyle>
            <a:lvl1pPr>
              <a:defRPr sz="4800">
                <a:latin typeface="Poppins" pitchFamily="2" charset="77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B318F3-41C4-0F1C-1CBD-D5A32280E575}"/>
              </a:ext>
            </a:extLst>
          </p:cNvPr>
          <p:cNvCxnSpPr>
            <a:cxnSpLocks/>
          </p:cNvCxnSpPr>
          <p:nvPr userDrawn="1"/>
        </p:nvCxnSpPr>
        <p:spPr>
          <a:xfrm>
            <a:off x="11353800" y="566057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43CC35-4750-6912-E49F-E917DF9AB637}"/>
              </a:ext>
            </a:extLst>
          </p:cNvPr>
          <p:cNvCxnSpPr>
            <a:cxnSpLocks/>
          </p:cNvCxnSpPr>
          <p:nvPr userDrawn="1"/>
        </p:nvCxnSpPr>
        <p:spPr>
          <a:xfrm>
            <a:off x="11353800" y="653143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F06E8DC-A0CF-0798-ADF8-761E7E68BA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75414" y="2685822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2D2F8532-EAC1-4C87-C49E-5B099E8397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284028" y="2685822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2A8B99F6-09B0-9487-3A2A-0062188384B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675414" y="388620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E2F86FE2-AC0C-C76C-B2BD-9A02FA2E020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284027" y="388620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34235A04-C2C9-A7DC-3FE5-1E7D27C0E13D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14400" y="2627313"/>
            <a:ext cx="2525713" cy="3316287"/>
          </a:xfrm>
        </p:spPr>
        <p:txBody>
          <a:bodyPr/>
          <a:lstStyle/>
          <a:p>
            <a:endParaRPr lang="en-US"/>
          </a:p>
        </p:txBody>
      </p:sp>
      <p:sp>
        <p:nvSpPr>
          <p:cNvPr id="3" name="Text Placeholder 12">
            <a:extLst>
              <a:ext uri="{FF2B5EF4-FFF2-40B4-BE49-F238E27FC236}">
                <a16:creationId xmlns:a16="http://schemas.microsoft.com/office/drawing/2014/main" id="{7104C814-4179-5378-738C-F0AEB2D153F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902700" y="6573838"/>
            <a:ext cx="2870200" cy="284162"/>
          </a:xfrm>
        </p:spPr>
        <p:txBody>
          <a:bodyPr>
            <a:noAutofit/>
          </a:bodyPr>
          <a:lstStyle>
            <a:lvl1pPr marL="0" indent="0" algn="r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043263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0">
          <p15:clr>
            <a:srgbClr val="FBAE40"/>
          </p15:clr>
        </p15:guide>
        <p15:guide id="2" pos="576">
          <p15:clr>
            <a:srgbClr val="FBAE40"/>
          </p15:clr>
        </p15:guide>
        <p15:guide id="3" orient="horz" pos="3744">
          <p15:clr>
            <a:srgbClr val="FBAE40"/>
          </p15:clr>
        </p15:guide>
        <p15:guide id="4" pos="6864">
          <p15:clr>
            <a:srgbClr val="FBAE40"/>
          </p15:clr>
        </p15:guide>
        <p15:guide id="5" pos="4560">
          <p15:clr>
            <a:srgbClr val="FBAE40"/>
          </p15:clr>
        </p15:guide>
        <p15:guide id="6" orient="horz" pos="1655">
          <p15:clr>
            <a:srgbClr val="FBAE40"/>
          </p15:clr>
        </p15:guide>
        <p15:guide id="7" orient="horz" pos="360">
          <p15:clr>
            <a:srgbClr val="FBAE40"/>
          </p15:clr>
        </p15:guide>
        <p15:guide id="8" pos="1015">
          <p15:clr>
            <a:srgbClr val="FBAE40"/>
          </p15:clr>
        </p15:guide>
        <p15:guide id="9" pos="2167">
          <p15:clr>
            <a:srgbClr val="FBAE40"/>
          </p15:clr>
        </p15:guide>
        <p15:guide id="10" pos="6360">
          <p15:clr>
            <a:srgbClr val="FBAE40"/>
          </p15:clr>
        </p15:guide>
        <p15:guide id="11" pos="7152">
          <p15:clr>
            <a:srgbClr val="FBAE40"/>
          </p15:clr>
        </p15:guide>
        <p15:guide id="12" pos="672">
          <p15:clr>
            <a:srgbClr val="FBAE40"/>
          </p15:clr>
        </p15:guide>
        <p15:guide id="13" pos="7056">
          <p15:clr>
            <a:srgbClr val="FBAE40"/>
          </p15:clr>
        </p15:guide>
        <p15:guide id="14" orient="horz" pos="2448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FB883CC-094E-7039-9807-58F11002611B}"/>
              </a:ext>
            </a:extLst>
          </p:cNvPr>
          <p:cNvSpPr/>
          <p:nvPr userDrawn="1"/>
        </p:nvSpPr>
        <p:spPr>
          <a:xfrm>
            <a:off x="0" y="0"/>
            <a:ext cx="535898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796698"/>
            <a:ext cx="10439400" cy="1325563"/>
          </a:xfrm>
        </p:spPr>
        <p:txBody>
          <a:bodyPr anchor="t">
            <a:noAutofit/>
          </a:bodyPr>
          <a:lstStyle>
            <a:lvl1pPr>
              <a:defRPr sz="4800">
                <a:latin typeface="Poppins" pitchFamily="2" charset="77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B318F3-41C4-0F1C-1CBD-D5A32280E575}"/>
              </a:ext>
            </a:extLst>
          </p:cNvPr>
          <p:cNvCxnSpPr>
            <a:cxnSpLocks/>
          </p:cNvCxnSpPr>
          <p:nvPr userDrawn="1"/>
        </p:nvCxnSpPr>
        <p:spPr>
          <a:xfrm>
            <a:off x="11353800" y="566057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43CC35-4750-6912-E49F-E917DF9AB637}"/>
              </a:ext>
            </a:extLst>
          </p:cNvPr>
          <p:cNvCxnSpPr>
            <a:cxnSpLocks/>
          </p:cNvCxnSpPr>
          <p:nvPr userDrawn="1"/>
        </p:nvCxnSpPr>
        <p:spPr>
          <a:xfrm>
            <a:off x="11353800" y="653143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FCFA915D-63BE-A1E7-E7C6-A8B7F841C27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66800" y="2674936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2D2F8532-EAC1-4C87-C49E-5B099E8397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284028" y="2685822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267078C8-F910-8FC3-7286-ADF1FB40862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66800" y="388620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E2F86FE2-AC0C-C76C-B2BD-9A02FA2E020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284027" y="388620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FDDBBAD-B928-4819-64F5-80A5AECD71C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4381500" y="2171699"/>
            <a:ext cx="2971800" cy="4549775"/>
          </a:xfrm>
        </p:spPr>
        <p:txBody>
          <a:bodyPr/>
          <a:lstStyle/>
          <a:p>
            <a:endParaRPr lang="en-US"/>
          </a:p>
        </p:txBody>
      </p:sp>
      <p:sp>
        <p:nvSpPr>
          <p:cNvPr id="3" name="Text Placeholder 12">
            <a:extLst>
              <a:ext uri="{FF2B5EF4-FFF2-40B4-BE49-F238E27FC236}">
                <a16:creationId xmlns:a16="http://schemas.microsoft.com/office/drawing/2014/main" id="{8B3586BE-78C6-E426-9F3C-F59381E5CD8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902700" y="6573838"/>
            <a:ext cx="2870200" cy="284162"/>
          </a:xfrm>
        </p:spPr>
        <p:txBody>
          <a:bodyPr>
            <a:noAutofit/>
          </a:bodyPr>
          <a:lstStyle>
            <a:lvl1pPr marL="0" indent="0" algn="r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640818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0">
          <p15:clr>
            <a:srgbClr val="FBAE40"/>
          </p15:clr>
        </p15:guide>
        <p15:guide id="2" pos="576">
          <p15:clr>
            <a:srgbClr val="FBAE40"/>
          </p15:clr>
        </p15:guide>
        <p15:guide id="3" orient="horz" pos="3744">
          <p15:clr>
            <a:srgbClr val="FBAE40"/>
          </p15:clr>
        </p15:guide>
        <p15:guide id="5" pos="4632">
          <p15:clr>
            <a:srgbClr val="FBAE40"/>
          </p15:clr>
        </p15:guide>
        <p15:guide id="6" orient="horz" pos="1368">
          <p15:clr>
            <a:srgbClr val="FBAE40"/>
          </p15:clr>
        </p15:guide>
        <p15:guide id="7" orient="horz" pos="360">
          <p15:clr>
            <a:srgbClr val="FBAE40"/>
          </p15:clr>
        </p15:guide>
        <p15:guide id="9" pos="2760">
          <p15:clr>
            <a:srgbClr val="FBAE40"/>
          </p15:clr>
        </p15:guide>
        <p15:guide id="11" pos="7159">
          <p15:clr>
            <a:srgbClr val="FBAE40"/>
          </p15:clr>
        </p15:guide>
        <p15:guide id="12" pos="672">
          <p15:clr>
            <a:srgbClr val="FBAE40"/>
          </p15:clr>
        </p15:guide>
        <p15:guide id="14" orient="horz" pos="2448">
          <p15:clr>
            <a:srgbClr val="FBAE40"/>
          </p15:clr>
        </p15:guide>
        <p15:guide id="15" pos="7056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5949CF9-AE80-D4A2-E0FC-126A4E8ECBCB}"/>
              </a:ext>
            </a:extLst>
          </p:cNvPr>
          <p:cNvSpPr/>
          <p:nvPr userDrawn="1"/>
        </p:nvSpPr>
        <p:spPr>
          <a:xfrm>
            <a:off x="6096000" y="1"/>
            <a:ext cx="6096000" cy="6858000"/>
          </a:xfrm>
          <a:prstGeom prst="rect">
            <a:avLst/>
          </a:prstGeom>
          <a:solidFill>
            <a:srgbClr val="F1F4F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546" y="4618037"/>
            <a:ext cx="9314540" cy="1325563"/>
          </a:xfrm>
        </p:spPr>
        <p:txBody>
          <a:bodyPr anchor="b">
            <a:noAutofit/>
          </a:bodyPr>
          <a:lstStyle>
            <a:lvl1pPr algn="r">
              <a:defRPr sz="4800">
                <a:latin typeface="Poppins" pitchFamily="2" charset="77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B318F3-41C4-0F1C-1CBD-D5A32280E575}"/>
              </a:ext>
            </a:extLst>
          </p:cNvPr>
          <p:cNvCxnSpPr>
            <a:cxnSpLocks/>
          </p:cNvCxnSpPr>
          <p:nvPr userDrawn="1"/>
        </p:nvCxnSpPr>
        <p:spPr>
          <a:xfrm>
            <a:off x="11353800" y="566057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43CC35-4750-6912-E49F-E917DF9AB637}"/>
              </a:ext>
            </a:extLst>
          </p:cNvPr>
          <p:cNvCxnSpPr>
            <a:cxnSpLocks/>
          </p:cNvCxnSpPr>
          <p:nvPr userDrawn="1"/>
        </p:nvCxnSpPr>
        <p:spPr>
          <a:xfrm>
            <a:off x="11353800" y="653143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F06E8DC-A0CF-0798-ADF8-761E7E68BA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66797" y="914400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FCFA915D-63BE-A1E7-E7C6-A8B7F841C27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75413" y="914400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2D2F8532-EAC1-4C87-C49E-5B099E8397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284029" y="914400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267078C8-F910-8FC3-7286-ADF1FB40862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66800" y="2098221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2A8B99F6-09B0-9487-3A2A-0062188384B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675414" y="2098221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E2F86FE2-AC0C-C76C-B2BD-9A02FA2E020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284027" y="2098221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24619919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0">
          <p15:clr>
            <a:srgbClr val="FBAE40"/>
          </p15:clr>
        </p15:guide>
        <p15:guide id="2" pos="576">
          <p15:clr>
            <a:srgbClr val="FBAE40"/>
          </p15:clr>
        </p15:guide>
        <p15:guide id="3" orient="horz" pos="3744">
          <p15:clr>
            <a:srgbClr val="FBAE40"/>
          </p15:clr>
        </p15:guide>
        <p15:guide id="5" pos="4560">
          <p15:clr>
            <a:srgbClr val="FBAE40"/>
          </p15:clr>
        </p15:guide>
        <p15:guide id="7" orient="horz" pos="360">
          <p15:clr>
            <a:srgbClr val="FBAE40"/>
          </p15:clr>
        </p15:guide>
        <p15:guide id="11" pos="7152">
          <p15:clr>
            <a:srgbClr val="FBAE40"/>
          </p15:clr>
        </p15:guide>
        <p15:guide id="12" pos="672">
          <p15:clr>
            <a:srgbClr val="FBAE40"/>
          </p15:clr>
        </p15:guide>
        <p15:guide id="13" pos="7056">
          <p15:clr>
            <a:srgbClr val="FBAE40"/>
          </p15:clr>
        </p15:guide>
        <p15:guide id="14" orient="horz" pos="2448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2258EE-19E2-6C8B-A2A6-F7DE126E2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3EB5709-AB3F-9FD6-BB42-A8216C6532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142E1E1-3414-D4FB-AF9F-1168D3A4F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DE828-F781-4D9D-86D6-AB7DA3E91E5E}" type="datetimeFigureOut">
              <a:rPr lang="fr-FR" smtClean="0"/>
              <a:t>28/03/2024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A1115F1-B37D-7F4D-2EFD-5B9E1B869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F6F6AC8-68E6-4FE6-2E8D-4AB2FC64E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E1729-9868-4907-9390-EF7ECD898A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7292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D960C-86A7-6728-9263-973B76A8F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1265913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0200299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F68666B-80B7-5FA5-FC9F-2F928A26B010}"/>
              </a:ext>
            </a:extLst>
          </p:cNvPr>
          <p:cNvSpPr/>
          <p:nvPr userDrawn="1"/>
        </p:nvSpPr>
        <p:spPr>
          <a:xfrm>
            <a:off x="6096000" y="0"/>
            <a:ext cx="3657600" cy="6858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404343"/>
            <a:ext cx="5181600" cy="1325563"/>
          </a:xfrm>
        </p:spPr>
        <p:txBody>
          <a:bodyPr>
            <a:noAutofit/>
          </a:bodyPr>
          <a:lstStyle>
            <a:lvl1pPr>
              <a:defRPr sz="4800">
                <a:latin typeface="Poppins" pitchFamily="2" charset="77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A87BAAC-9384-2363-2089-821720F16DD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239000" y="1485900"/>
            <a:ext cx="3657600" cy="4457700"/>
          </a:xfrm>
        </p:spPr>
        <p:txBody>
          <a:bodyPr/>
          <a:lstStyle/>
          <a:p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CA0C2D1-06AD-3620-044D-2EAE71AC87AC}"/>
              </a:ext>
            </a:extLst>
          </p:cNvPr>
          <p:cNvCxnSpPr/>
          <p:nvPr userDrawn="1"/>
        </p:nvCxnSpPr>
        <p:spPr>
          <a:xfrm>
            <a:off x="1638300" y="571500"/>
            <a:ext cx="4267200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0C99D5D-5452-4897-02A9-A1B32F0BE968}"/>
              </a:ext>
            </a:extLst>
          </p:cNvPr>
          <p:cNvCxnSpPr/>
          <p:nvPr userDrawn="1"/>
        </p:nvCxnSpPr>
        <p:spPr>
          <a:xfrm>
            <a:off x="10096500" y="571500"/>
            <a:ext cx="1259359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B318F3-41C4-0F1C-1CBD-D5A32280E575}"/>
              </a:ext>
            </a:extLst>
          </p:cNvPr>
          <p:cNvCxnSpPr>
            <a:cxnSpLocks/>
          </p:cNvCxnSpPr>
          <p:nvPr userDrawn="1"/>
        </p:nvCxnSpPr>
        <p:spPr>
          <a:xfrm>
            <a:off x="914400" y="571500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43CC35-4750-6912-E49F-E917DF9AB637}"/>
              </a:ext>
            </a:extLst>
          </p:cNvPr>
          <p:cNvCxnSpPr>
            <a:cxnSpLocks/>
          </p:cNvCxnSpPr>
          <p:nvPr userDrawn="1"/>
        </p:nvCxnSpPr>
        <p:spPr>
          <a:xfrm>
            <a:off x="914400" y="658586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003331A5-D35A-E699-E3EA-6035EB0DCD1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66800" y="5185232"/>
            <a:ext cx="2971800" cy="365126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8" name="Text Placeholder 16">
            <a:extLst>
              <a:ext uri="{FF2B5EF4-FFF2-40B4-BE49-F238E27FC236}">
                <a16:creationId xmlns:a16="http://schemas.microsoft.com/office/drawing/2014/main" id="{442CA476-8654-0542-5C0B-4F439516AF3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66800" y="5588228"/>
            <a:ext cx="2971800" cy="365126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28242323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36">
          <p15:clr>
            <a:srgbClr val="FBAE40"/>
          </p15:clr>
        </p15:guide>
        <p15:guide id="2" pos="576">
          <p15:clr>
            <a:srgbClr val="FBAE40"/>
          </p15:clr>
        </p15:guide>
        <p15:guide id="3" orient="horz" pos="3744">
          <p15:clr>
            <a:srgbClr val="FBAE40"/>
          </p15:clr>
        </p15:guide>
        <p15:guide id="4" pos="6864">
          <p15:clr>
            <a:srgbClr val="FBAE40"/>
          </p15:clr>
        </p15:guide>
        <p15:guide id="5" pos="4560">
          <p15:clr>
            <a:srgbClr val="FBAE40"/>
          </p15:clr>
        </p15:guide>
        <p15:guide id="6" orient="horz" pos="1512">
          <p15:clr>
            <a:srgbClr val="FBAE40"/>
          </p15:clr>
        </p15:guide>
        <p15:guide id="7" orient="horz" pos="360">
          <p15:clr>
            <a:srgbClr val="FBAE40"/>
          </p15:clr>
        </p15:guide>
        <p15:guide id="8" pos="672">
          <p15:clr>
            <a:srgbClr val="FBAE40"/>
          </p15:clr>
        </p15:guide>
        <p15:guide id="9" pos="3720">
          <p15:clr>
            <a:srgbClr val="FBAE40"/>
          </p15:clr>
        </p15:guide>
        <p15:guide id="10" pos="6360">
          <p15:clr>
            <a:srgbClr val="FBAE40"/>
          </p15:clr>
        </p15:guide>
        <p15:guide id="11" pos="715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2B4ECB-A576-112E-9169-0DBF6B7B7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9AD924B-5108-BB43-4882-E0C7E75627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02E7B57-A374-970D-DC73-E2483995E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DE828-F781-4D9D-86D6-AB7DA3E91E5E}" type="datetimeFigureOut">
              <a:rPr lang="fr-FR" smtClean="0"/>
              <a:t>28/03/2024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EEDF0E7-D84A-496C-F3FE-BB0C78159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AB5C205-858F-364E-48B6-1F4C14FAA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E1729-9868-4907-9390-EF7ECD898A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6626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8644A1-502E-C243-30E8-9529CF186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A4CB185-C255-E529-A3D5-3D4A512B43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D768589-1B0A-AABF-A247-5EE9D45D3D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8B88B49-CB18-E159-1D33-6509DCF99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DE828-F781-4D9D-86D6-AB7DA3E91E5E}" type="datetimeFigureOut">
              <a:rPr lang="fr-FR" smtClean="0"/>
              <a:t>28/03/2024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8CF29B6-AC22-9157-9236-BF14FC1BB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2391339-B0F7-163E-8DEB-5DD5749DD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E1729-9868-4907-9390-EF7ECD898A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2097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504544-ACE9-BA17-BE67-48144B3BF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9646823-C161-0640-D115-F1644342A3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39D48C0-D22D-AC1F-C598-CDD952457C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EB67684-5378-9116-B982-C7FC88BBAF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3E7EC4B-93D3-D922-3B48-6A98E8C8FE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62AC4D90-0553-888A-5672-D8B3EDAEC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DE828-F781-4D9D-86D6-AB7DA3E91E5E}" type="datetimeFigureOut">
              <a:rPr lang="fr-FR" smtClean="0"/>
              <a:t>28/03/2024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826EFC12-790C-37BC-8C18-5DA9610C8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2A29816E-2585-C2F7-5320-521D0691F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E1729-9868-4907-9390-EF7ECD898A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8576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9CBDA0-AAB5-3214-B258-511E28E90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F4CA895-3C9A-8187-20B4-9F0B55B84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DE828-F781-4D9D-86D6-AB7DA3E91E5E}" type="datetimeFigureOut">
              <a:rPr lang="fr-FR" smtClean="0"/>
              <a:t>28/03/2024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89EEF7A-8C42-016D-090C-B31926666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A4AE544-9DC5-F175-1D15-5A8500A0B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E1729-9868-4907-9390-EF7ECD898A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0243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6FB971C-FD92-D4C6-7FE0-7DC28ADC6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DE828-F781-4D9D-86D6-AB7DA3E91E5E}" type="datetimeFigureOut">
              <a:rPr lang="fr-FR" smtClean="0"/>
              <a:t>28/03/2024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B53D2B9-8C83-77C6-A9E1-2B9F7CFDA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8DB8B46-43BF-B663-3830-EBAD10A15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E1729-9868-4907-9390-EF7ECD898A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1784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5FB7C2-8F74-A88B-8511-48A6CA4A7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D6BA2C4-4740-C9C6-B4E3-032825189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B0570B0-D6C9-C1ED-DE08-A63B4A258C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0029D0C-3DE2-C3B7-8030-C92CC0E9E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DE828-F781-4D9D-86D6-AB7DA3E91E5E}" type="datetimeFigureOut">
              <a:rPr lang="fr-FR" smtClean="0"/>
              <a:t>28/03/2024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5ACCFC7-0582-414E-43E5-575FB15DD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183419E-4280-56C3-9B4A-396542999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E1729-9868-4907-9390-EF7ECD898A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3385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8CAF0C-C0A8-B189-BF3B-FE74AAF2A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782060D9-01D0-1C21-9D06-DB1D7B9F45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F28E1CA-247C-DF50-F1C4-EFE0EA1002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F4F6FA4-5100-870F-ECB4-B74A626B0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DE828-F781-4D9D-86D6-AB7DA3E91E5E}" type="datetimeFigureOut">
              <a:rPr lang="fr-FR" smtClean="0"/>
              <a:t>28/03/2024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DCAA9E5-D191-1507-F92D-567D23D45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6256E31-0182-A2B7-B26A-F7C7D6CCA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E1729-9868-4907-9390-EF7ECD898A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9352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27C998D6-D8DF-2267-B770-281B8E839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37410A5-EF11-9EDC-F86D-9F6F92D72F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07135B3-260F-089C-1462-CE9469D6A1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CEDE828-F781-4D9D-86D6-AB7DA3E91E5E}" type="datetimeFigureOut">
              <a:rPr lang="fr-FR" smtClean="0"/>
              <a:t>28/03/2024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E2F07C1-FEDB-89B3-C7EA-4BC955D221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C243143-CF75-4A71-031B-670F8842A5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A7E1729-9868-4907-9390-EF7ECD898A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5320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54C769-5B6E-5C22-9516-5D7BE462E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3190F5-D493-CE67-ED1B-D761BFA699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25225E-A593-BBE5-FA35-2952DE6D56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0812C0-D4F0-C345-96B4-1E8B918506AC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730E95-9162-1956-4897-1AA052698F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9709E4-652E-524A-8D35-CF602AA44AA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508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72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6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>
          <a:solidFill>
            <a:schemeClr val="tx1">
              <a:lumMod val="85000"/>
              <a:lumOff val="15000"/>
            </a:schemeClr>
          </a:solidFill>
          <a:latin typeface="Poppins" pitchFamily="2" charset="77"/>
          <a:ea typeface="+mj-ea"/>
          <a:cs typeface="Poppins" pitchFamily="2" charset="77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6144">
          <p15:clr>
            <a:srgbClr val="F26B43"/>
          </p15:clr>
        </p15:guide>
        <p15:guide id="4" pos="7416">
          <p15:clr>
            <a:srgbClr val="F26B43"/>
          </p15:clr>
        </p15:guide>
        <p15:guide id="5" pos="31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536A1-1A23-FDCA-E791-278F673BA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446" y="3429000"/>
            <a:ext cx="5310554" cy="1325563"/>
          </a:xfrm>
        </p:spPr>
        <p:txBody>
          <a:bodyPr/>
          <a:lstStyle/>
          <a:p>
            <a:r>
              <a:rPr lang="en-US" dirty="0"/>
              <a:t>Le cloud gaming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C5B7BB-086A-0BEE-471F-DC71F427D32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BONTROND Yanis</a:t>
            </a:r>
          </a:p>
        </p:txBody>
      </p:sp>
      <p:pic>
        <p:nvPicPr>
          <p:cNvPr id="3" name="Espace réservé pour une image  2">
            <a:extLst>
              <a:ext uri="{FF2B5EF4-FFF2-40B4-BE49-F238E27FC236}">
                <a16:creationId xmlns:a16="http://schemas.microsoft.com/office/drawing/2014/main" id="{7D101316-D3BA-0E6E-3ADF-DF058F343E4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/>
          <a:stretch>
            <a:fillRect/>
          </a:stretch>
        </p:blipFill>
        <p:spPr/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F019716B-654A-3354-0722-19F84742F2C0}"/>
              </a:ext>
            </a:extLst>
          </p:cNvPr>
          <p:cNvSpPr txBox="1"/>
          <p:nvPr/>
        </p:nvSpPr>
        <p:spPr>
          <a:xfrm>
            <a:off x="785446" y="1428671"/>
            <a:ext cx="531055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err="1">
                <a:latin typeface="Poppins" panose="00000500000000000000" pitchFamily="2" charset="0"/>
                <a:cs typeface="Poppins" panose="00000500000000000000" pitchFamily="2" charset="0"/>
              </a:rPr>
              <a:t>Veille</a:t>
            </a:r>
            <a:r>
              <a:rPr lang="en-US" sz="4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4800" dirty="0" err="1">
                <a:latin typeface="Poppins" panose="00000500000000000000" pitchFamily="2" charset="0"/>
                <a:cs typeface="Poppins" panose="00000500000000000000" pitchFamily="2" charset="0"/>
              </a:rPr>
              <a:t>technologique</a:t>
            </a:r>
            <a:endParaRPr lang="fr-FR" sz="48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5577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45A9F99-D9B1-4094-A2E2-B90AC1DB7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FAF607-473A-4A43-A23D-BBFF5C4117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FF9E1E9-5CAF-E6E1-F257-0C506EB9E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Sommaire</a:t>
            </a:r>
            <a:endParaRPr lang="en-US" kern="1200" dirty="0">
              <a:solidFill>
                <a:schemeClr val="tx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13" name="Graphic 6" descr="Game controller">
            <a:extLst>
              <a:ext uri="{FF2B5EF4-FFF2-40B4-BE49-F238E27FC236}">
                <a16:creationId xmlns:a16="http://schemas.microsoft.com/office/drawing/2014/main" id="{1F7CC240-5E78-8DCE-75DA-FAFD5A6770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6951" y="1793846"/>
            <a:ext cx="3620021" cy="3620021"/>
          </a:xfrm>
          <a:prstGeom prst="rect">
            <a:avLst/>
          </a:prstGeom>
        </p:spPr>
      </p:pic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3B46CDF-BB54-C6D7-73C6-53A1A1E6B21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4503" y="2257006"/>
            <a:ext cx="4977578" cy="363928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22860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/>
                </a:solidFill>
                <a:ea typeface="+mn-ea"/>
                <a:cs typeface="+mn-cs"/>
              </a:rPr>
              <a:t>Introduction</a:t>
            </a:r>
          </a:p>
          <a:p>
            <a:pPr marL="514350" indent="-22860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/>
                </a:solidFill>
                <a:ea typeface="+mn-ea"/>
                <a:cs typeface="+mn-cs"/>
              </a:rPr>
              <a:t>II. Fonctionnement du Cloud Gaming</a:t>
            </a:r>
          </a:p>
          <a:p>
            <a:pPr marL="514350" indent="-22860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/>
                </a:solidFill>
                <a:ea typeface="+mn-ea"/>
                <a:cs typeface="+mn-cs"/>
              </a:rPr>
              <a:t>III. Acteurs majeurs du marché du Cloud Gaming</a:t>
            </a:r>
          </a:p>
          <a:p>
            <a:pPr marL="514350" indent="-22860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/>
                </a:solidFill>
                <a:ea typeface="+mn-ea"/>
                <a:cs typeface="+mn-cs"/>
              </a:rPr>
              <a:t>IV. Impacts et enjeux du Cloud Gaming</a:t>
            </a:r>
          </a:p>
          <a:p>
            <a:pPr marL="514350" indent="-22860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/>
                </a:solidFill>
                <a:ea typeface="+mn-ea"/>
                <a:cs typeface="+mn-cs"/>
              </a:rPr>
              <a:t>Conclusion</a:t>
            </a:r>
          </a:p>
        </p:txBody>
      </p:sp>
      <p:grpSp>
        <p:nvGrpSpPr>
          <p:cNvPr id="19" name="Group 13">
            <a:extLst>
              <a:ext uri="{FF2B5EF4-FFF2-40B4-BE49-F238E27FC236}">
                <a16:creationId xmlns:a16="http://schemas.microsoft.com/office/drawing/2014/main" id="{C5F6476F-D303-44D3-B30F-1BA348F0F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2635" y="52996"/>
            <a:ext cx="5928607" cy="6805005"/>
            <a:chOff x="6095999" y="52996"/>
            <a:chExt cx="6093363" cy="6805005"/>
          </a:xfrm>
          <a:solidFill>
            <a:schemeClr val="accent5">
              <a:alpha val="1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972EB4B-0539-4430-9340-8117B9D7C3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1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5">
              <a:extLst>
                <a:ext uri="{FF2B5EF4-FFF2-40B4-BE49-F238E27FC236}">
                  <a16:creationId xmlns:a16="http://schemas.microsoft.com/office/drawing/2014/main" id="{ACA5348F-9FF6-485F-898D-1BED7EC727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5999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33B89F41-1D91-447A-88C5-8A917809FE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0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18330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ECA913-90B5-2181-80BB-2A35BF534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Introduction</a:t>
            </a:r>
          </a:p>
        </p:txBody>
      </p:sp>
      <p:pic>
        <p:nvPicPr>
          <p:cNvPr id="9" name="Espace réservé pour une image  8">
            <a:extLst>
              <a:ext uri="{FF2B5EF4-FFF2-40B4-BE49-F238E27FC236}">
                <a16:creationId xmlns:a16="http://schemas.microsoft.com/office/drawing/2014/main" id="{C445AA40-B677-CE67-5801-C05859204471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>
          <a:blip r:embed="rId2"/>
          <a:srcRect l="28824" r="28824"/>
          <a:stretch>
            <a:fillRect/>
          </a:stretch>
        </p:blipFill>
        <p:spPr/>
      </p:pic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13B696F-2BB5-B46F-E5F6-9F05C69A8AF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fr-FR"/>
              <a:t>Le Cloud Gaming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B58706E-7CDA-26A0-3863-5381523570B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fr-FR"/>
              <a:t>Service de jeux vidéo en streaming via Internet, sans téléchargement local.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68F6979B-9D9B-DEBF-3F3F-10294433420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fr-FR"/>
              <a:t>Popularité croissante due aux progrès technologiques et infrastructure réseau.</a:t>
            </a:r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649DDC0D-01F5-EAFB-7DF5-17334FC1BD8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fr-FR"/>
              <a:t>Photos provided by Pexels</a:t>
            </a:r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EF1E5D28-93DD-0065-F4DE-04F25E5B375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fr-FR" dirty="0"/>
              <a:t>Évolution technologique</a:t>
            </a:r>
          </a:p>
        </p:txBody>
      </p:sp>
    </p:spTree>
    <p:extLst>
      <p:ext uri="{BB962C8B-B14F-4D97-AF65-F5344CB8AC3E}">
        <p14:creationId xmlns:p14="http://schemas.microsoft.com/office/powerpoint/2010/main" val="3979279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2AE1F2-D6BF-0D38-7ACC-7A81D5EA2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785" y="468878"/>
            <a:ext cx="5240215" cy="1325563"/>
          </a:xfrm>
        </p:spPr>
        <p:txBody>
          <a:bodyPr/>
          <a:lstStyle/>
          <a:p>
            <a:r>
              <a:rPr lang="fr-FR" dirty="0"/>
              <a:t>Fonctionnement du Cloud Gaming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6C5911D-7BD6-8FB4-8E2E-C07E3BF2AFF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53403" y="2493415"/>
            <a:ext cx="2022230" cy="743178"/>
          </a:xfrm>
        </p:spPr>
        <p:txBody>
          <a:bodyPr/>
          <a:lstStyle/>
          <a:p>
            <a:r>
              <a:rPr lang="fr-FR" dirty="0"/>
              <a:t>Infrastructure puissante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C020D5C-FB31-F0C5-F289-7165B6D8625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90602" y="4136002"/>
            <a:ext cx="2917371" cy="473092"/>
          </a:xfrm>
        </p:spPr>
        <p:txBody>
          <a:bodyPr/>
          <a:lstStyle/>
          <a:p>
            <a:r>
              <a:rPr lang="fr-FR" dirty="0"/>
              <a:t>Exécution distante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0219C9A-A2E9-0101-CD2A-9C009CC3947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970774" y="3057411"/>
            <a:ext cx="1761811" cy="743178"/>
          </a:xfrm>
        </p:spPr>
        <p:txBody>
          <a:bodyPr/>
          <a:lstStyle/>
          <a:p>
            <a:r>
              <a:rPr lang="fr-FR" dirty="0"/>
              <a:t>Avantages et limitations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2FF1C527-B609-B04A-0B33-522B579FC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53403" y="3236593"/>
            <a:ext cx="2491154" cy="743178"/>
          </a:xfrm>
        </p:spPr>
        <p:txBody>
          <a:bodyPr/>
          <a:lstStyle/>
          <a:p>
            <a:r>
              <a:rPr lang="fr-FR" dirty="0"/>
              <a:t>Serveurs haute performance avec cartes graphiques et processeurs.</a:t>
            </a:r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635072E1-C365-28E6-0037-B9D3234F0DA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90602" y="4765326"/>
            <a:ext cx="2553955" cy="882479"/>
          </a:xfrm>
        </p:spPr>
        <p:txBody>
          <a:bodyPr/>
          <a:lstStyle/>
          <a:p>
            <a:r>
              <a:rPr lang="fr-FR" dirty="0"/>
              <a:t>Jeu exécuté sur serveur distant, vidéo diffusée en temps réel sur l'appareil de l'utilisateur.</a:t>
            </a:r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1C878516-D97B-CB77-E854-917110AC190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970774" y="3905096"/>
            <a:ext cx="2125226" cy="1158463"/>
          </a:xfrm>
        </p:spPr>
        <p:txBody>
          <a:bodyPr/>
          <a:lstStyle/>
          <a:p>
            <a:r>
              <a:rPr lang="fr-FR" dirty="0"/>
              <a:t>Permet de jouer sur des appareils peu puissants, mais souffre de problèmes de latence.</a:t>
            </a:r>
          </a:p>
        </p:txBody>
      </p:sp>
      <p:pic>
        <p:nvPicPr>
          <p:cNvPr id="1026" name="Picture 2" descr="undefined">
            <a:extLst>
              <a:ext uri="{FF2B5EF4-FFF2-40B4-BE49-F238E27FC236}">
                <a16:creationId xmlns:a16="http://schemas.microsoft.com/office/drawing/2014/main" id="{2A52302E-0571-8497-86EA-1C0B316007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0527" y="1389184"/>
            <a:ext cx="4310999" cy="4079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4483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23FCC9-1223-24E7-CB13-6ED92F9A8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Acteurs majeurs du marché du Cloud Gaming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EFD46B9-9BD5-B9F2-3F89-8E0361312D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66800" y="2649695"/>
            <a:ext cx="2917371" cy="457200"/>
          </a:xfrm>
        </p:spPr>
        <p:txBody>
          <a:bodyPr/>
          <a:lstStyle/>
          <a:p>
            <a:r>
              <a:rPr lang="fr-FR" dirty="0"/>
              <a:t>Google Stadia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0EAE42C-E03A-70C0-38E1-61964F8677E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37314" y="2649695"/>
            <a:ext cx="2917371" cy="457200"/>
          </a:xfrm>
        </p:spPr>
        <p:txBody>
          <a:bodyPr/>
          <a:lstStyle/>
          <a:p>
            <a:r>
              <a:rPr lang="fr-FR" dirty="0"/>
              <a:t>NVIDIA GeForce </a:t>
            </a:r>
            <a:r>
              <a:rPr lang="fr-FR" dirty="0" err="1"/>
              <a:t>Now</a:t>
            </a:r>
            <a:endParaRPr lang="fr-FR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2BB521B-54E2-132A-6149-8A4B69F7770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284026" y="2649694"/>
            <a:ext cx="2917371" cy="457201"/>
          </a:xfrm>
        </p:spPr>
        <p:txBody>
          <a:bodyPr/>
          <a:lstStyle/>
          <a:p>
            <a:r>
              <a:rPr lang="fr-FR" dirty="0"/>
              <a:t>Xbox Cloud Gaming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C5AFD470-90C9-F27C-7D37-3472F931734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66800" y="3348351"/>
            <a:ext cx="2567353" cy="743178"/>
          </a:xfrm>
        </p:spPr>
        <p:txBody>
          <a:bodyPr/>
          <a:lstStyle/>
          <a:p>
            <a:r>
              <a:rPr lang="fr-FR" dirty="0"/>
              <a:t>Service de streaming de jeux vidéo de Google.</a:t>
            </a:r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A94FE5CC-4F99-6966-5C1B-28596DE6D9F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675414" y="3429000"/>
            <a:ext cx="2917371" cy="743178"/>
          </a:xfrm>
        </p:spPr>
        <p:txBody>
          <a:bodyPr/>
          <a:lstStyle/>
          <a:p>
            <a:r>
              <a:rPr lang="fr-FR" dirty="0"/>
              <a:t>Plateforme de Cloud Gaming proposant une bibliothèque de jeux en streaming.</a:t>
            </a:r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3EBDB275-83FA-CA0F-162A-A1E66833DA9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284025" y="3429000"/>
            <a:ext cx="2917371" cy="743178"/>
          </a:xfrm>
        </p:spPr>
        <p:txBody>
          <a:bodyPr/>
          <a:lstStyle/>
          <a:p>
            <a:r>
              <a:rPr lang="fr-FR" dirty="0"/>
              <a:t>Offre la possibilité de jouer à des jeux Xbox en streaming sur plusieurs appareils.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3E87E8B-4D12-A8A7-F98B-70980E1908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4306328"/>
            <a:ext cx="2567353" cy="1711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2A923F7A-DC60-3B57-487C-0EAF638814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8085" y="4780324"/>
            <a:ext cx="2898322" cy="76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Xbox Game Pass — Wikipédia">
            <a:extLst>
              <a:ext uri="{FF2B5EF4-FFF2-40B4-BE49-F238E27FC236}">
                <a16:creationId xmlns:a16="http://schemas.microsoft.com/office/drawing/2014/main" id="{F43B7204-8AFB-85B1-48AE-6599A98B20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7847" y="4260323"/>
            <a:ext cx="2567353" cy="1800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53447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21FDD7E-EE38-857C-5F82-51343EAAB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Impacts et enjeux du Cloud Gaming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FF2675A-B7E0-1F29-AB71-3D9C61094EA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/>
              <a:t>Potentiel de transformation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26535E3-1DDF-2646-3839-9D270780F3C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fr-FR"/>
              <a:t>Préoccupations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000E20C-FDCD-D270-DEC7-32AA3CE672D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fr-FR"/>
              <a:t>Déploiement massif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B4BA4282-21A9-C941-3205-73819080521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fr-FR"/>
              <a:t>Élargit l'accessibilité aux jeux et permet de profiter de jeux haute performance sur une gamme plus large d'appareils.</a:t>
            </a:r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20B4B636-4213-6A43-FC02-F79A88F5525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fr-FR" dirty="0"/>
              <a:t>Questions sur la propriété des jeux, les droits d'auteur et les défis technologiques.</a:t>
            </a:r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5A4F182C-12CC-5AE0-9C3D-FEAF44BB2CB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fr-FR"/>
              <a:t>Confronté à des défis technologiques et sociaux importants.</a:t>
            </a:r>
          </a:p>
        </p:txBody>
      </p:sp>
    </p:spTree>
    <p:extLst>
      <p:ext uri="{BB962C8B-B14F-4D97-AF65-F5344CB8AC3E}">
        <p14:creationId xmlns:p14="http://schemas.microsoft.com/office/powerpoint/2010/main" val="5183570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8278A9-FD1D-134D-A692-C31B3C003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Conclusion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A1430D3-9F13-4549-6396-C82796E5A28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/>
              <a:t>Nouvelle façon de jouer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3656938-F1C0-FB32-2AD0-6FB363C4FD7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fr-FR"/>
              <a:t>Perspectives futures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2756856-40EA-DF6E-FEF2-F63A99E9DEA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fr-FR"/>
              <a:t>Offre une nouvelle façon de jouer à des jeux vidéo en streaming sur une variété d'appareils.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02272EE8-7E13-E3C9-697D-C87718EB1B4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fr-FR"/>
              <a:t>Continue de gagner en popularité et devrait jouer un rôle important dans l'industrie du jeu vidéo à l'avenir.</a:t>
            </a:r>
          </a:p>
        </p:txBody>
      </p:sp>
      <p:pic>
        <p:nvPicPr>
          <p:cNvPr id="9" name="Espace réservé pour une image  8">
            <a:extLst>
              <a:ext uri="{FF2B5EF4-FFF2-40B4-BE49-F238E27FC236}">
                <a16:creationId xmlns:a16="http://schemas.microsoft.com/office/drawing/2014/main" id="{69B23ED4-20BB-F27E-0F62-840E60175077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>
          <a:blip r:embed="rId2"/>
          <a:srcRect l="28137" r="28137"/>
          <a:stretch>
            <a:fillRect/>
          </a:stretch>
        </p:blipFill>
        <p:spPr/>
      </p:pic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89734E7E-4D65-3DCD-401D-6DEA3D359B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fr-FR"/>
              <a:t>Photos provided by Pexels</a:t>
            </a:r>
          </a:p>
        </p:txBody>
      </p:sp>
    </p:spTree>
    <p:extLst>
      <p:ext uri="{BB962C8B-B14F-4D97-AF65-F5344CB8AC3E}">
        <p14:creationId xmlns:p14="http://schemas.microsoft.com/office/powerpoint/2010/main" val="317888539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1_Office Theme">
  <a:themeElements>
    <a:clrScheme name="Custom 3">
      <a:dk1>
        <a:srgbClr val="000000"/>
      </a:dk1>
      <a:lt1>
        <a:srgbClr val="FFFFFF"/>
      </a:lt1>
      <a:dk2>
        <a:srgbClr val="718DB2"/>
      </a:dk2>
      <a:lt2>
        <a:srgbClr val="FEFFFF"/>
      </a:lt2>
      <a:accent1>
        <a:srgbClr val="5E5E5E"/>
      </a:accent1>
      <a:accent2>
        <a:srgbClr val="E7E6E6"/>
      </a:accent2>
      <a:accent3>
        <a:srgbClr val="D7CDC8"/>
      </a:accent3>
      <a:accent4>
        <a:srgbClr val="AFA5A0"/>
      </a:accent4>
      <a:accent5>
        <a:srgbClr val="918787"/>
      </a:accent5>
      <a:accent6>
        <a:srgbClr val="556969"/>
      </a:accent6>
      <a:hlink>
        <a:srgbClr val="3758C1"/>
      </a:hlink>
      <a:folHlink>
        <a:srgbClr val="00539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2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C6B5F8D2-3E52-49D3-B5C6-CEDCFCA1A4CD}">
  <we:reference id="wa200005566" version="3.0.0.2" store="fr-FR" storeType="OMEX"/>
  <we:alternateReferences>
    <we:reference id="wa200005566" version="3.0.0.2" store="wa200005566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271</Words>
  <Application>Microsoft Office PowerPoint</Application>
  <PresentationFormat>Grand écran</PresentationFormat>
  <Paragraphs>42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7</vt:i4>
      </vt:variant>
    </vt:vector>
  </HeadingPairs>
  <TitlesOfParts>
    <vt:vector size="14" baseType="lpstr">
      <vt:lpstr>Aptos</vt:lpstr>
      <vt:lpstr>Aptos Display</vt:lpstr>
      <vt:lpstr>Arial</vt:lpstr>
      <vt:lpstr>Calibri</vt:lpstr>
      <vt:lpstr>Poppins</vt:lpstr>
      <vt:lpstr>Thème Office</vt:lpstr>
      <vt:lpstr>1_Office Theme</vt:lpstr>
      <vt:lpstr>Le cloud gaming</vt:lpstr>
      <vt:lpstr>Sommaire</vt:lpstr>
      <vt:lpstr>Introduction</vt:lpstr>
      <vt:lpstr>Fonctionnement du Cloud Gaming</vt:lpstr>
      <vt:lpstr>Acteurs majeurs du marché du Cloud Gaming</vt:lpstr>
      <vt:lpstr>Impacts et enjeux du Cloud Gaming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 cloud gaming</dc:title>
  <dc:creator>Yanis Bontrond</dc:creator>
  <cp:lastModifiedBy>Yanis Bontrond</cp:lastModifiedBy>
  <cp:revision>1</cp:revision>
  <dcterms:created xsi:type="dcterms:W3CDTF">2024-03-27T14:17:10Z</dcterms:created>
  <dcterms:modified xsi:type="dcterms:W3CDTF">2024-03-28T08:05:13Z</dcterms:modified>
</cp:coreProperties>
</file>