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6372200" y="260647"/>
            <a:ext cx="1512168" cy="864096"/>
            <a:chOff x="5364088" y="408664"/>
            <a:chExt cx="1512168" cy="912102"/>
          </a:xfrm>
        </p:grpSpPr>
        <p:sp>
          <p:nvSpPr>
            <p:cNvPr id="5" name="Rechteck 4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/accounts</a:t>
              </a:r>
              <a:endParaRPr lang="de-DE" sz="100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364088" y="620688"/>
              <a:ext cx="1512168" cy="70007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list all accounts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 create new account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</a:t>
              </a:r>
              <a:endParaRPr lang="de-DE" sz="100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499992" y="260648"/>
            <a:ext cx="1512168" cy="864097"/>
            <a:chOff x="5364088" y="408664"/>
            <a:chExt cx="1512168" cy="912103"/>
          </a:xfrm>
        </p:grpSpPr>
        <p:sp>
          <p:nvSpPr>
            <p:cNvPr id="9" name="Rechteck 8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/accounts/&lt;id&gt;</a:t>
              </a:r>
              <a:endParaRPr lang="de-DE" sz="100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view account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 change account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 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 delete account</a:t>
              </a:r>
              <a:endParaRPr lang="de-DE" sz="100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372200" y="1268760"/>
            <a:ext cx="1512168" cy="864097"/>
            <a:chOff x="5364088" y="408664"/>
            <a:chExt cx="1512168" cy="912103"/>
          </a:xfrm>
        </p:grpSpPr>
        <p:sp>
          <p:nvSpPr>
            <p:cNvPr id="15" name="Rechteck 14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/actors</a:t>
              </a:r>
              <a:endParaRPr lang="de-DE" sz="100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:list all actors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 create new actor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</a:t>
              </a:r>
              <a:endParaRPr lang="de-DE" sz="100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372200" y="2276872"/>
            <a:ext cx="1512168" cy="864097"/>
            <a:chOff x="5364088" y="408664"/>
            <a:chExt cx="1512168" cy="912103"/>
          </a:xfrm>
        </p:grpSpPr>
        <p:sp>
          <p:nvSpPr>
            <p:cNvPr id="18" name="Rechteck 17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/genres</a:t>
              </a:r>
              <a:endParaRPr lang="de-DE" sz="100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:list genres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 update genre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 create new genre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 delete genre</a:t>
              </a:r>
              <a:endParaRPr lang="de-DE" sz="100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499992" y="1268760"/>
            <a:ext cx="1512168" cy="864097"/>
            <a:chOff x="5364088" y="408664"/>
            <a:chExt cx="1512168" cy="912103"/>
          </a:xfrm>
        </p:grpSpPr>
        <p:sp>
          <p:nvSpPr>
            <p:cNvPr id="21" name="Rechteck 20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/actors/&lt;id&gt;</a:t>
              </a:r>
              <a:endParaRPr lang="de-DE" sz="100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view actor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 change actor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 delete actor</a:t>
              </a:r>
              <a:endParaRPr lang="de-DE" sz="100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499992" y="3284984"/>
            <a:ext cx="1512168" cy="864096"/>
            <a:chOff x="5364088" y="408665"/>
            <a:chExt cx="1512168" cy="912102"/>
          </a:xfrm>
        </p:grpSpPr>
        <p:sp>
          <p:nvSpPr>
            <p:cNvPr id="24" name="Rechteck 23"/>
            <p:cNvSpPr/>
            <p:nvPr/>
          </p:nvSpPr>
          <p:spPr>
            <a:xfrm>
              <a:off x="5364088" y="408665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/message</a:t>
              </a:r>
              <a:endParaRPr lang="de-DE" sz="100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list all messages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 create message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</a:t>
              </a:r>
              <a:endParaRPr lang="de-DE" sz="100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6372200" y="3284984"/>
            <a:ext cx="1512168" cy="864097"/>
            <a:chOff x="5364088" y="408664"/>
            <a:chExt cx="1512168" cy="912103"/>
          </a:xfrm>
        </p:grpSpPr>
        <p:sp>
          <p:nvSpPr>
            <p:cNvPr id="27" name="Rechteck 26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/message/&lt;id&gt;</a:t>
              </a:r>
              <a:endParaRPr lang="de-DE" sz="10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show message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 correct message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 delete message</a:t>
              </a:r>
              <a:endParaRPr lang="de-DE" sz="100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4499992" y="4293096"/>
            <a:ext cx="1512168" cy="864097"/>
            <a:chOff x="5364088" y="408664"/>
            <a:chExt cx="1512168" cy="912103"/>
          </a:xfrm>
        </p:grpSpPr>
        <p:sp>
          <p:nvSpPr>
            <p:cNvPr id="30" name="Rechteck 29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/movies</a:t>
              </a:r>
              <a:endParaRPr lang="de-DE" sz="100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list all movies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 create new movie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</a:t>
              </a:r>
              <a:endParaRPr lang="de-DE" sz="100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372200" y="4293096"/>
            <a:ext cx="1512168" cy="864097"/>
            <a:chOff x="5364088" y="408664"/>
            <a:chExt cx="1512168" cy="912103"/>
          </a:xfrm>
        </p:grpSpPr>
        <p:sp>
          <p:nvSpPr>
            <p:cNvPr id="33" name="Rechteck 32"/>
            <p:cNvSpPr/>
            <p:nvPr/>
          </p:nvSpPr>
          <p:spPr>
            <a:xfrm>
              <a:off x="5364088" y="408664"/>
              <a:ext cx="1512168" cy="21202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000" smtClean="0"/>
                <a:t>/movies/&lt;id&gt;</a:t>
              </a:r>
              <a:endParaRPr lang="de-DE" sz="100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364088" y="620688"/>
              <a:ext cx="1512168" cy="7000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000" b="1" smtClean="0"/>
                <a:t>GET</a:t>
              </a:r>
              <a:r>
                <a:rPr lang="de-DE" sz="1000" smtClean="0"/>
                <a:t>: show movie</a:t>
              </a:r>
            </a:p>
            <a:p>
              <a:r>
                <a:rPr lang="de-DE" sz="1000" b="1" smtClean="0"/>
                <a:t>POST</a:t>
              </a:r>
              <a:r>
                <a:rPr lang="de-DE" sz="1000" smtClean="0"/>
                <a:t>: change movie</a:t>
              </a:r>
            </a:p>
            <a:p>
              <a:r>
                <a:rPr lang="de-DE" sz="1000" b="1" smtClean="0"/>
                <a:t>PUT</a:t>
              </a:r>
              <a:r>
                <a:rPr lang="de-DE" sz="1000" smtClean="0"/>
                <a:t>:</a:t>
              </a:r>
            </a:p>
            <a:p>
              <a:r>
                <a:rPr lang="de-DE" sz="1000" b="1" smtClean="0"/>
                <a:t>DELETE</a:t>
              </a:r>
              <a:r>
                <a:rPr lang="de-DE" sz="1000" smtClean="0"/>
                <a:t>: delete movie</a:t>
              </a:r>
              <a:endParaRPr lang="de-DE" sz="1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Bildschirmpräsentation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Olli</dc:creator>
  <cp:lastModifiedBy>Olli</cp:lastModifiedBy>
  <cp:revision>1</cp:revision>
  <dcterms:created xsi:type="dcterms:W3CDTF">2013-05-06T08:54:13Z</dcterms:created>
  <dcterms:modified xsi:type="dcterms:W3CDTF">2013-05-06T09:05:27Z</dcterms:modified>
</cp:coreProperties>
</file>