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78" r:id="rId3"/>
    <p:sldId id="2764" r:id="rId5"/>
    <p:sldId id="2765" r:id="rId6"/>
    <p:sldId id="2805" r:id="rId7"/>
    <p:sldId id="2804" r:id="rId8"/>
    <p:sldId id="2829" r:id="rId9"/>
    <p:sldId id="2780" r:id="rId10"/>
    <p:sldId id="2832" r:id="rId11"/>
    <p:sldId id="2781" r:id="rId12"/>
    <p:sldId id="2830" r:id="rId13"/>
    <p:sldId id="2831" r:id="rId14"/>
    <p:sldId id="2770" r:id="rId15"/>
    <p:sldId id="2766" r:id="rId16"/>
    <p:sldId id="2736" r:id="rId17"/>
    <p:sldId id="2737" r:id="rId18"/>
    <p:sldId id="2738" r:id="rId19"/>
    <p:sldId id="2739" r:id="rId20"/>
    <p:sldId id="2740" r:id="rId21"/>
    <p:sldId id="2771" r:id="rId22"/>
    <p:sldId id="2741" r:id="rId23"/>
    <p:sldId id="2742" r:id="rId24"/>
    <p:sldId id="2772" r:id="rId25"/>
    <p:sldId id="2744" r:id="rId26"/>
    <p:sldId id="2746" r:id="rId27"/>
    <p:sldId id="2782" r:id="rId28"/>
    <p:sldId id="2773" r:id="rId29"/>
    <p:sldId id="2748" r:id="rId30"/>
    <p:sldId id="2750" r:id="rId31"/>
    <p:sldId id="2755" r:id="rId32"/>
    <p:sldId id="2756" r:id="rId33"/>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84BE"/>
    <a:srgbClr val="09425E"/>
    <a:srgbClr val="F1B015"/>
    <a:srgbClr val="2E2E2E"/>
    <a:srgbClr val="1D1D1D"/>
    <a:srgbClr val="8ED2E2"/>
    <a:srgbClr val="F0D04E"/>
    <a:srgbClr val="03A9F0"/>
    <a:srgbClr val="212E3C"/>
    <a:srgbClr val="FBB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7" autoAdjust="0"/>
    <p:restoredTop sz="92986" autoAdjust="0"/>
  </p:normalViewPr>
  <p:slideViewPr>
    <p:cSldViewPr>
      <p:cViewPr varScale="1">
        <p:scale>
          <a:sx n="46" d="100"/>
          <a:sy n="46" d="100"/>
        </p:scale>
        <p:origin x="-450" y="-90"/>
      </p:cViewPr>
      <p:guideLst>
        <p:guide orient="horz" pos="373"/>
        <p:guide orient="horz" pos="4183"/>
        <p:guide pos="4038"/>
        <p:guide pos="512"/>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90" d="100"/>
        <a:sy n="90" d="100"/>
      </p:scale>
      <p:origin x="0" y="55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tx1">
                <a:lumMod val="75000"/>
                <a:lumOff val="25000"/>
              </a:schemeClr>
            </a:solidFill>
            <a:ln w="25400">
              <a:noFill/>
            </a:ln>
            <a:effectLst/>
          </c:spPr>
          <c:invertIfNegative val="0"/>
          <c:dLbls>
            <c:delete val="1"/>
          </c:dLbls>
          <c:val>
            <c:numRef>
              <c:f>Sheet1!$B$2:$B$11</c:f>
              <c:numCache>
                <c:formatCode>General</c:formatCode>
                <c:ptCount val="10"/>
                <c:pt idx="0">
                  <c:v>1</c:v>
                </c:pt>
                <c:pt idx="1">
                  <c:v>2</c:v>
                </c:pt>
                <c:pt idx="2">
                  <c:v>3</c:v>
                </c:pt>
                <c:pt idx="3">
                  <c:v>4</c:v>
                </c:pt>
                <c:pt idx="4">
                  <c:v>5</c:v>
                </c:pt>
                <c:pt idx="5">
                  <c:v>6</c:v>
                </c:pt>
                <c:pt idx="6">
                  <c:v>7</c:v>
                </c:pt>
                <c:pt idx="7">
                  <c:v>6</c:v>
                </c:pt>
                <c:pt idx="8">
                  <c:v>5</c:v>
                </c:pt>
                <c:pt idx="9">
                  <c:v>2</c:v>
                </c:pt>
              </c:numCache>
            </c:numRef>
          </c:val>
        </c:ser>
        <c:ser>
          <c:idx val="1"/>
          <c:order val="1"/>
          <c:spPr>
            <a:solidFill>
              <a:schemeClr val="bg1"/>
            </a:solidFill>
            <a:ln w="25400">
              <a:noFill/>
            </a:ln>
            <a:effectLst/>
          </c:spPr>
          <c:invertIfNegative val="0"/>
          <c:dLbls>
            <c:delete val="1"/>
          </c:dLbls>
          <c:val>
            <c:numRef>
              <c:f>Sheet1!$C$2:$C$11</c:f>
              <c:numCache>
                <c:formatCode>General</c:formatCode>
                <c:ptCount val="10"/>
                <c:pt idx="0">
                  <c:v>9</c:v>
                </c:pt>
                <c:pt idx="1">
                  <c:v>8</c:v>
                </c:pt>
                <c:pt idx="2">
                  <c:v>7</c:v>
                </c:pt>
                <c:pt idx="3">
                  <c:v>6</c:v>
                </c:pt>
                <c:pt idx="4">
                  <c:v>5</c:v>
                </c:pt>
                <c:pt idx="5">
                  <c:v>4</c:v>
                </c:pt>
                <c:pt idx="6">
                  <c:v>3</c:v>
                </c:pt>
                <c:pt idx="7">
                  <c:v>4</c:v>
                </c:pt>
                <c:pt idx="8">
                  <c:v>5</c:v>
                </c:pt>
                <c:pt idx="9">
                  <c:v>3</c:v>
                </c:pt>
              </c:numCache>
            </c:numRef>
          </c:val>
        </c:ser>
        <c:dLbls>
          <c:showLegendKey val="0"/>
          <c:showVal val="0"/>
          <c:showCatName val="0"/>
          <c:showSerName val="0"/>
          <c:showPercent val="0"/>
          <c:showBubbleSize val="0"/>
        </c:dLbls>
        <c:gapWidth val="20"/>
        <c:axId val="203686656"/>
        <c:axId val="203688192"/>
      </c:barChart>
      <c:catAx>
        <c:axId val="20368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horzOverflow="overflow" vert="horz" wrap="square" anchor="ctr" anchorCtr="1"/>
          <a:lstStyle/>
          <a:p>
            <a:pPr>
              <a:defRPr lang="zh-CN" sz="900" b="0" i="0" u="none" strike="noStrike" kern="1200" baseline="0">
                <a:solidFill>
                  <a:schemeClr val="bg1"/>
                </a:solidFill>
                <a:latin typeface="Roboto" panose="02000000000000000000" pitchFamily="2" charset="0"/>
                <a:ea typeface="Roboto" panose="02000000000000000000" pitchFamily="2" charset="0"/>
                <a:cs typeface="+mn-cs"/>
              </a:defRPr>
            </a:pPr>
          </a:p>
        </c:txPr>
        <c:crossAx val="203688192"/>
        <c:crosses val="autoZero"/>
        <c:auto val="1"/>
        <c:lblAlgn val="ctr"/>
        <c:lblOffset val="100"/>
        <c:noMultiLvlLbl val="0"/>
      </c:catAx>
      <c:valAx>
        <c:axId val="203688192"/>
        <c:scaling>
          <c:orientation val="minMax"/>
        </c:scaling>
        <c:delete val="1"/>
        <c:axPos val="l"/>
        <c:majorGridlines>
          <c:spPr>
            <a:ln w="9525" cap="flat" cmpd="sng" algn="ctr">
              <a:no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0368665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84348" y="385763"/>
            <a:ext cx="11090055" cy="1397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84348" y="1925638"/>
            <a:ext cx="11090055" cy="458946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5" name="页脚占位符 4"/>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84348" y="385763"/>
            <a:ext cx="11090055" cy="1397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4" name="页脚占位符 3"/>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bg>
      <p:bgPr>
        <a:blipFill rotWithShape="1">
          <a:blip r:embed="rId2" cstate="screen"/>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4" descr="F:\0PPT素材\背景及图片\白麻子.jpg"/>
          <p:cNvPicPr>
            <a:picLocks noChangeAspect="1" noChangeArrowheads="1"/>
          </p:cNvPicPr>
          <p:nvPr userDrawn="1"/>
        </p:nvPicPr>
        <p:blipFill>
          <a:blip r:embed="rId6"/>
          <a:srcRect/>
          <a:stretch>
            <a:fillRect/>
          </a:stretch>
        </p:blipFill>
        <p:spPr bwMode="auto">
          <a:xfrm>
            <a:off x="353" y="0"/>
            <a:ext cx="12858044" cy="72326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image" Target="../media/image17.png"/><Relationship Id="rId2" Type="http://schemas.microsoft.com/office/2007/relationships/hdphoto" Target="../media/hdphoto1.wdp"/><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p:cNvSpPr/>
          <p:nvPr/>
        </p:nvSpPr>
        <p:spPr>
          <a:xfrm>
            <a:off x="0" y="0"/>
            <a:ext cx="1285875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5349255" y="5352319"/>
            <a:ext cx="5578771" cy="769441"/>
          </a:xfrm>
          <a:prstGeom prst="rect">
            <a:avLst/>
          </a:prstGeom>
          <a:noFill/>
        </p:spPr>
        <p:txBody>
          <a:bodyPr wrap="none" rtlCol="0">
            <a:spAutoFit/>
          </a:bodyPr>
          <a:lstStyle/>
          <a:p>
            <a:r>
              <a:rPr kumimoji="1" lang="en-US" altLang="zh-CN" sz="4400" b="1" dirty="0">
                <a:solidFill>
                  <a:srgbClr val="1F84BE"/>
                </a:solidFill>
                <a:latin typeface="+mj-lt"/>
                <a:ea typeface="宋体" panose="02010600030101010101" pitchFamily="2" charset="-122"/>
              </a:rPr>
              <a:t>BUSINESS</a:t>
            </a:r>
            <a:r>
              <a:rPr kumimoji="1" lang="zh-CN" altLang="en-US" sz="4400" b="1" dirty="0">
                <a:solidFill>
                  <a:srgbClr val="1F84BE"/>
                </a:solidFill>
                <a:latin typeface="+mj-lt"/>
                <a:ea typeface="宋体" panose="02010600030101010101" pitchFamily="2" charset="-122"/>
              </a:rPr>
              <a:t> </a:t>
            </a:r>
            <a:r>
              <a:rPr kumimoji="1" lang="en-US" altLang="zh-CN" sz="4400" b="1" dirty="0">
                <a:solidFill>
                  <a:srgbClr val="1F84BE"/>
                </a:solidFill>
                <a:latin typeface="+mj-lt"/>
                <a:ea typeface="宋体" panose="02010600030101010101" pitchFamily="2" charset="-122"/>
              </a:rPr>
              <a:t>REPORT</a:t>
            </a:r>
            <a:endParaRPr kumimoji="1" lang="zh-CN" altLang="en-US" sz="4400" b="1" dirty="0">
              <a:solidFill>
                <a:srgbClr val="1F84BE"/>
              </a:solidFill>
              <a:latin typeface="+mj-lt"/>
              <a:ea typeface="宋体" panose="02010600030101010101" pitchFamily="2" charset="-122"/>
            </a:endParaRPr>
          </a:p>
        </p:txBody>
      </p:sp>
      <p:sp>
        <p:nvSpPr>
          <p:cNvPr id="159" name="文本框 158"/>
          <p:cNvSpPr txBox="1"/>
          <p:nvPr/>
        </p:nvSpPr>
        <p:spPr>
          <a:xfrm>
            <a:off x="5349255" y="3976365"/>
            <a:ext cx="3576620" cy="1109535"/>
          </a:xfrm>
          <a:prstGeom prst="rect">
            <a:avLst/>
          </a:prstGeom>
          <a:noFill/>
        </p:spPr>
        <p:txBody>
          <a:bodyPr wrap="none" rtlCol="0">
            <a:spAutoFit/>
          </a:bodyPr>
          <a:lstStyle/>
          <a:p>
            <a:r>
              <a:rPr kumimoji="1" lang="zh-CN" altLang="en-US" sz="6610" b="1" dirty="0" smtClean="0">
                <a:solidFill>
                  <a:srgbClr val="1F84BE"/>
                </a:solidFill>
                <a:latin typeface="微软雅黑" panose="020B0503020204020204" pitchFamily="34" charset="-122"/>
                <a:ea typeface="微软雅黑" panose="020B0503020204020204" pitchFamily="34" charset="-122"/>
              </a:rPr>
              <a:t>年中</a:t>
            </a:r>
            <a:r>
              <a:rPr kumimoji="1" lang="zh-CN" altLang="en-US" sz="6610" b="1" dirty="0">
                <a:solidFill>
                  <a:srgbClr val="1F84BE"/>
                </a:solidFill>
                <a:latin typeface="微软雅黑" panose="020B0503020204020204" pitchFamily="34" charset="-122"/>
                <a:ea typeface="微软雅黑" panose="020B0503020204020204" pitchFamily="34" charset="-122"/>
              </a:rPr>
              <a:t>述职</a:t>
            </a:r>
            <a:endParaRPr kumimoji="1" lang="zh-CN" altLang="en-US" sz="6610" b="1" dirty="0">
              <a:solidFill>
                <a:srgbClr val="1F84BE"/>
              </a:solidFill>
              <a:latin typeface="微软雅黑" panose="020B0503020204020204" pitchFamily="34" charset="-122"/>
              <a:ea typeface="微软雅黑" panose="020B0503020204020204" pitchFamily="34" charset="-122"/>
            </a:endParaRPr>
          </a:p>
        </p:txBody>
      </p:sp>
      <p:sp>
        <p:nvSpPr>
          <p:cNvPr id="160" name="文本框 159"/>
          <p:cNvSpPr txBox="1"/>
          <p:nvPr/>
        </p:nvSpPr>
        <p:spPr>
          <a:xfrm>
            <a:off x="5349255" y="5976618"/>
            <a:ext cx="6673579" cy="438838"/>
          </a:xfrm>
          <a:prstGeom prst="rect">
            <a:avLst/>
          </a:prstGeom>
          <a:noFill/>
        </p:spPr>
        <p:txBody>
          <a:bodyPr wrap="square" rtlCol="0">
            <a:spAutoFit/>
          </a:bodyPr>
          <a:lstStyle/>
          <a:p>
            <a:pPr algn="just">
              <a:lnSpc>
                <a:spcPct val="150000"/>
              </a:lnSpc>
              <a:buNone/>
            </a:pPr>
            <a:r>
              <a:rPr lang="en-US" altLang="zh-CN" sz="800" dirty="0" smtClean="0">
                <a:solidFill>
                  <a:srgbClr val="1F84BE"/>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800" dirty="0">
              <a:solidFill>
                <a:srgbClr val="1F84BE"/>
              </a:solidFill>
              <a:latin typeface="Arial" panose="020B0604020202020204" pitchFamily="34" charset="0"/>
              <a:cs typeface="Arial" panose="020B0604020202020204" pitchFamily="34" charset="0"/>
            </a:endParaRPr>
          </a:p>
        </p:txBody>
      </p:sp>
      <p:sp>
        <p:nvSpPr>
          <p:cNvPr id="161" name="文本框 160"/>
          <p:cNvSpPr txBox="1"/>
          <p:nvPr/>
        </p:nvSpPr>
        <p:spPr>
          <a:xfrm>
            <a:off x="5349255" y="5066920"/>
            <a:ext cx="3732106" cy="271869"/>
          </a:xfrm>
          <a:prstGeom prst="rect">
            <a:avLst/>
          </a:prstGeom>
          <a:noFill/>
        </p:spPr>
        <p:txBody>
          <a:bodyPr wrap="square" rtlCol="0">
            <a:spAutoFit/>
          </a:bodyPr>
          <a:lstStyle/>
          <a:p>
            <a:pPr>
              <a:lnSpc>
                <a:spcPts val="1350"/>
              </a:lnSpc>
            </a:pPr>
            <a:r>
              <a:rPr kumimoji="1" lang="en-US" altLang="zh-CN" sz="2000" b="1" dirty="0">
                <a:solidFill>
                  <a:srgbClr val="1F84BE"/>
                </a:solidFill>
                <a:latin typeface="+mj-lt"/>
                <a:ea typeface="微软雅黑" panose="020B0503020204020204" pitchFamily="34" charset="-122"/>
                <a:cs typeface="Arial" panose="020B0604020202020204"/>
              </a:rPr>
              <a:t>PRESENTED</a:t>
            </a:r>
            <a:r>
              <a:rPr kumimoji="1" lang="zh-CN" altLang="en-US" sz="2000" b="1" dirty="0">
                <a:solidFill>
                  <a:srgbClr val="1F84BE"/>
                </a:solidFill>
                <a:latin typeface="+mj-lt"/>
                <a:ea typeface="微软雅黑" panose="020B0503020204020204" pitchFamily="34" charset="-122"/>
                <a:cs typeface="Arial" panose="020B0604020202020204"/>
              </a:rPr>
              <a:t> </a:t>
            </a:r>
            <a:r>
              <a:rPr kumimoji="1" lang="en-US" altLang="zh-CN" sz="2000" b="1" dirty="0">
                <a:solidFill>
                  <a:srgbClr val="1F84BE"/>
                </a:solidFill>
                <a:latin typeface="+mj-lt"/>
                <a:ea typeface="微软雅黑" panose="020B0503020204020204" pitchFamily="34" charset="-122"/>
                <a:cs typeface="Arial" panose="020B0604020202020204"/>
              </a:rPr>
              <a:t>BY</a:t>
            </a:r>
            <a:r>
              <a:rPr kumimoji="1" lang="zh-CN" altLang="en-US" sz="2000" b="1" dirty="0">
                <a:solidFill>
                  <a:srgbClr val="1F84BE"/>
                </a:solidFill>
                <a:latin typeface="+mj-lt"/>
                <a:ea typeface="微软雅黑" panose="020B0503020204020204" pitchFamily="34" charset="-122"/>
                <a:cs typeface="Arial" panose="020B0604020202020204"/>
              </a:rPr>
              <a:t> </a:t>
            </a:r>
            <a:r>
              <a:rPr kumimoji="1" lang="zh-CN" altLang="en-US" sz="2000" b="1" dirty="0" smtClean="0">
                <a:solidFill>
                  <a:srgbClr val="1F84BE"/>
                </a:solidFill>
                <a:latin typeface="+mj-lt"/>
                <a:ea typeface="微软雅黑" panose="020B0503020204020204" pitchFamily="34" charset="-122"/>
                <a:cs typeface="Arial" panose="020B0604020202020204"/>
              </a:rPr>
              <a:t>王绪楠</a:t>
            </a:r>
            <a:endParaRPr kumimoji="1" lang="en-US" altLang="zh-CN" sz="2000" b="1" dirty="0">
              <a:solidFill>
                <a:srgbClr val="1F84BE"/>
              </a:solidFill>
              <a:latin typeface="+mj-lt"/>
              <a:ea typeface="微软雅黑" panose="020B0503020204020204" pitchFamily="34" charset="-122"/>
              <a:cs typeface="Arial" panose="020B0604020202020204"/>
            </a:endParaRPr>
          </a:p>
        </p:txBody>
      </p:sp>
      <p:cxnSp>
        <p:nvCxnSpPr>
          <p:cNvPr id="163" name="直接连接符 162"/>
          <p:cNvCxnSpPr/>
          <p:nvPr/>
        </p:nvCxnSpPr>
        <p:spPr>
          <a:xfrm>
            <a:off x="5448222" y="5429323"/>
            <a:ext cx="6436915" cy="0"/>
          </a:xfrm>
          <a:prstGeom prst="line">
            <a:avLst/>
          </a:prstGeom>
          <a:ln w="25400">
            <a:solidFill>
              <a:srgbClr val="1F84BE"/>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854455" y="3728715"/>
            <a:ext cx="2858475" cy="1862048"/>
          </a:xfrm>
          <a:prstGeom prst="rect">
            <a:avLst/>
          </a:prstGeom>
          <a:noFill/>
        </p:spPr>
        <p:txBody>
          <a:bodyPr wrap="none" rtlCol="0">
            <a:spAutoFit/>
          </a:bodyPr>
          <a:lstStyle/>
          <a:p>
            <a:r>
              <a:rPr kumimoji="1" lang="en-US" altLang="zh-CN" sz="11500" b="1" dirty="0" smtClean="0">
                <a:solidFill>
                  <a:srgbClr val="1F84BE"/>
                </a:solidFill>
                <a:latin typeface="Impact" panose="020B0806030902050204" pitchFamily="34" charset="0"/>
                <a:ea typeface="微软雅黑" panose="020B0503020204020204" pitchFamily="34" charset="-122"/>
              </a:rPr>
              <a:t>2017</a:t>
            </a:r>
            <a:endParaRPr kumimoji="1" lang="zh-CN" altLang="en-US" sz="11500" b="1" dirty="0">
              <a:solidFill>
                <a:srgbClr val="1F84BE"/>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arn(inVertical)">
                                      <p:cBhvr>
                                        <p:cTn id="7" dur="500"/>
                                        <p:tgtEl>
                                          <p:spTgt spid="128"/>
                                        </p:tgtEl>
                                      </p:cBhvr>
                                    </p:animEffect>
                                  </p:childTnLst>
                                </p:cTn>
                              </p:par>
                            </p:childTnLst>
                          </p:cTn>
                        </p:par>
                        <p:par>
                          <p:cTn id="8" fill="hold">
                            <p:stCondLst>
                              <p:cond delay="500"/>
                            </p:stCondLst>
                            <p:childTnLst>
                              <p:par>
                                <p:cTn id="9" presetID="2" presetClass="entr" presetSubtype="2" fill="hold" grpId="0" nodeType="afterEffect">
                                  <p:stCondLst>
                                    <p:cond delay="0"/>
                                  </p:stCondLst>
                                  <p:iterate type="lt">
                                    <p:tmPct val="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6" presetClass="emph" presetSubtype="0" fill="hold" grpId="1" nodeType="afterEffect">
                                  <p:stCondLst>
                                    <p:cond delay="0"/>
                                  </p:stCondLst>
                                  <p:iterate type="lt">
                                    <p:tmPct val="0"/>
                                  </p:iterate>
                                  <p:childTnLst>
                                    <p:animEffect transition="out" filter="fade">
                                      <p:cBhvr>
                                        <p:cTn id="15" dur="500" tmFilter="0, 0; .2, .5; .8, .5; 1, 0"/>
                                        <p:tgtEl>
                                          <p:spTgt spid="37"/>
                                        </p:tgtEl>
                                      </p:cBhvr>
                                    </p:animEffect>
                                    <p:animScale>
                                      <p:cBhvr>
                                        <p:cTn id="16" dur="250" autoRev="1" fill="hold"/>
                                        <p:tgtEl>
                                          <p:spTgt spid="37"/>
                                        </p:tgtEl>
                                      </p:cBhvr>
                                      <p:by x="105000" y="105000"/>
                                    </p:animScale>
                                  </p:childTnLst>
                                </p:cTn>
                              </p:par>
                            </p:childTnLst>
                          </p:cTn>
                        </p:par>
                        <p:par>
                          <p:cTn id="17" fill="hold">
                            <p:stCondLst>
                              <p:cond delay="1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59"/>
                                        </p:tgtEl>
                                        <p:attrNameLst>
                                          <p:attrName>style.visibility</p:attrName>
                                        </p:attrNameLst>
                                      </p:cBhvr>
                                      <p:to>
                                        <p:strVal val="visible"/>
                                      </p:to>
                                    </p:set>
                                    <p:anim calcmode="lin" valueType="num">
                                      <p:cBhvr>
                                        <p:cTn id="20" dur="500" fill="hold"/>
                                        <p:tgtEl>
                                          <p:spTgt spid="159"/>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59"/>
                                        </p:tgtEl>
                                        <p:attrNameLst>
                                          <p:attrName>ppt_y</p:attrName>
                                        </p:attrNameLst>
                                      </p:cBhvr>
                                      <p:tavLst>
                                        <p:tav tm="0">
                                          <p:val>
                                            <p:strVal val="#ppt_y"/>
                                          </p:val>
                                        </p:tav>
                                        <p:tav tm="100000">
                                          <p:val>
                                            <p:strVal val="#ppt_y"/>
                                          </p:val>
                                        </p:tav>
                                      </p:tavLst>
                                    </p:anim>
                                    <p:anim calcmode="lin" valueType="num">
                                      <p:cBhvr>
                                        <p:cTn id="22" dur="500" fill="hold"/>
                                        <p:tgtEl>
                                          <p:spTgt spid="159"/>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5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59"/>
                                        </p:tgtEl>
                                      </p:cBhvr>
                                    </p:animEffect>
                                  </p:childTnLst>
                                </p:cTn>
                              </p:par>
                            </p:childTnLst>
                          </p:cTn>
                        </p:par>
                        <p:par>
                          <p:cTn id="25" fill="hold">
                            <p:stCondLst>
                              <p:cond delay="2150"/>
                            </p:stCondLst>
                            <p:childTnLst>
                              <p:par>
                                <p:cTn id="26" presetID="26" presetClass="emph" presetSubtype="0" fill="hold" grpId="1" nodeType="afterEffect">
                                  <p:stCondLst>
                                    <p:cond delay="0"/>
                                  </p:stCondLst>
                                  <p:iterate type="lt">
                                    <p:tmPct val="0"/>
                                  </p:iterate>
                                  <p:childTnLst>
                                    <p:animEffect transition="out" filter="fade">
                                      <p:cBhvr>
                                        <p:cTn id="27" dur="500" tmFilter="0, 0; .2, .5; .8, .5; 1, 0"/>
                                        <p:tgtEl>
                                          <p:spTgt spid="159"/>
                                        </p:tgtEl>
                                      </p:cBhvr>
                                    </p:animEffect>
                                    <p:animScale>
                                      <p:cBhvr>
                                        <p:cTn id="28" dur="250" autoRev="1" fill="hold"/>
                                        <p:tgtEl>
                                          <p:spTgt spid="159"/>
                                        </p:tgtEl>
                                      </p:cBhvr>
                                      <p:by x="105000" y="105000"/>
                                    </p:animScale>
                                  </p:childTnLst>
                                </p:cTn>
                              </p:par>
                            </p:childTnLst>
                          </p:cTn>
                        </p:par>
                        <p:par>
                          <p:cTn id="29" fill="hold">
                            <p:stCondLst>
                              <p:cond delay="2650"/>
                            </p:stCondLst>
                            <p:childTnLst>
                              <p:par>
                                <p:cTn id="30" presetID="22" presetClass="entr" presetSubtype="4" fill="hold" grpId="0" nodeType="after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wipe(down)">
                                      <p:cBhvr>
                                        <p:cTn id="32" dur="500"/>
                                        <p:tgtEl>
                                          <p:spTgt spid="16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63"/>
                                        </p:tgtEl>
                                        <p:attrNameLst>
                                          <p:attrName>style.visibility</p:attrName>
                                        </p:attrNameLst>
                                      </p:cBhvr>
                                      <p:to>
                                        <p:strVal val="visible"/>
                                      </p:to>
                                    </p:set>
                                    <p:anim calcmode="lin" valueType="num">
                                      <p:cBhvr additive="base">
                                        <p:cTn id="37" dur="500" fill="hold"/>
                                        <p:tgtEl>
                                          <p:spTgt spid="163"/>
                                        </p:tgtEl>
                                        <p:attrNameLst>
                                          <p:attrName>ppt_x</p:attrName>
                                        </p:attrNameLst>
                                      </p:cBhvr>
                                      <p:tavLst>
                                        <p:tav tm="0">
                                          <p:val>
                                            <p:strVal val="0-#ppt_w/2"/>
                                          </p:val>
                                        </p:tav>
                                        <p:tav tm="100000">
                                          <p:val>
                                            <p:strVal val="#ppt_x"/>
                                          </p:val>
                                        </p:tav>
                                      </p:tavLst>
                                    </p:anim>
                                    <p:anim calcmode="lin" valueType="num">
                                      <p:cBhvr additive="base">
                                        <p:cTn id="38" dur="500" fill="hold"/>
                                        <p:tgtEl>
                                          <p:spTgt spid="163"/>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wipe(left)">
                                      <p:cBhvr>
                                        <p:cTn id="42" dur="500"/>
                                        <p:tgtEl>
                                          <p:spTgt spid="158"/>
                                        </p:tgtEl>
                                      </p:cBhvr>
                                    </p:animEffect>
                                  </p:childTnLst>
                                </p:cTn>
                              </p:par>
                            </p:childTnLst>
                          </p:cTn>
                        </p:par>
                        <p:par>
                          <p:cTn id="43" fill="hold">
                            <p:stCondLst>
                              <p:cond delay="10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160"/>
                                        </p:tgtEl>
                                        <p:attrNameLst>
                                          <p:attrName>style.visibility</p:attrName>
                                        </p:attrNameLst>
                                      </p:cBhvr>
                                      <p:to>
                                        <p:strVal val="visible"/>
                                      </p:to>
                                    </p:set>
                                    <p:anim calcmode="lin" valueType="num">
                                      <p:cBhvr>
                                        <p:cTn id="46" dur="500" fill="hold"/>
                                        <p:tgtEl>
                                          <p:spTgt spid="160"/>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160"/>
                                        </p:tgtEl>
                                        <p:attrNameLst>
                                          <p:attrName>ppt_y</p:attrName>
                                        </p:attrNameLst>
                                      </p:cBhvr>
                                      <p:tavLst>
                                        <p:tav tm="0">
                                          <p:val>
                                            <p:strVal val="#ppt_y"/>
                                          </p:val>
                                        </p:tav>
                                        <p:tav tm="100000">
                                          <p:val>
                                            <p:strVal val="#ppt_y"/>
                                          </p:val>
                                        </p:tav>
                                      </p:tavLst>
                                    </p:anim>
                                    <p:anim calcmode="lin" valueType="num">
                                      <p:cBhvr>
                                        <p:cTn id="48" dur="500" fill="hold"/>
                                        <p:tgtEl>
                                          <p:spTgt spid="160"/>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16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58" grpId="0"/>
      <p:bldP spid="159" grpId="0"/>
      <p:bldP spid="159" grpId="1"/>
      <p:bldP spid="160" grpId="0"/>
      <p:bldP spid="161" grpId="0"/>
      <p:bldP spid="37" grpId="0"/>
      <p:bldP spid="3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01007" y="4288323"/>
            <a:ext cx="4170680" cy="398780"/>
          </a:xfrm>
          <a:prstGeom prst="rect">
            <a:avLst/>
          </a:prstGeom>
          <a:noFill/>
        </p:spPr>
        <p:txBody>
          <a:bodyPr wrap="none" rtlCol="0">
            <a:spAutoFit/>
          </a:bodyPr>
          <a:lstStyle/>
          <a:p>
            <a:pPr algn="r"/>
            <a:r>
              <a:rPr lang="zh-CN" altLang="en-US" sz="2000" dirty="0">
                <a:solidFill>
                  <a:schemeClr val="tx1">
                    <a:lumMod val="65000"/>
                    <a:lumOff val="35000"/>
                  </a:schemeClr>
                </a:solidFill>
                <a:ea typeface="微软雅黑" panose="020B0503020204020204" pitchFamily="34" charset="-122"/>
              </a:rPr>
              <a:t>完善</a:t>
            </a:r>
            <a:r>
              <a:rPr lang="en-US" altLang="zh-CN" sz="2000" dirty="0">
                <a:solidFill>
                  <a:schemeClr val="tx1">
                    <a:lumMod val="65000"/>
                    <a:lumOff val="35000"/>
                  </a:schemeClr>
                </a:solidFill>
                <a:ea typeface="微软雅黑" panose="020B0503020204020204" pitchFamily="34" charset="-122"/>
              </a:rPr>
              <a:t>Java</a:t>
            </a:r>
            <a:r>
              <a:rPr lang="zh-CN" altLang="en-US" sz="2000" dirty="0">
                <a:solidFill>
                  <a:schemeClr val="tx1">
                    <a:lumMod val="65000"/>
                    <a:lumOff val="35000"/>
                  </a:schemeClr>
                </a:solidFill>
                <a:ea typeface="微软雅黑" panose="020B0503020204020204" pitchFamily="34" charset="-122"/>
              </a:rPr>
              <a:t>班第四阶段的项目教学思路</a:t>
            </a:r>
            <a:endParaRPr lang="zh-CN" altLang="en-US" sz="2000" dirty="0">
              <a:solidFill>
                <a:schemeClr val="tx1">
                  <a:lumMod val="65000"/>
                  <a:lumOff val="35000"/>
                </a:schemeClr>
              </a:solidFill>
              <a:ea typeface="微软雅黑" panose="020B0503020204020204" pitchFamily="34" charset="-122"/>
            </a:endParaRPr>
          </a:p>
        </p:txBody>
      </p:sp>
      <p:sp>
        <p:nvSpPr>
          <p:cNvPr id="5" name="TextBox 3"/>
          <p:cNvSpPr txBox="1"/>
          <p:nvPr/>
        </p:nvSpPr>
        <p:spPr>
          <a:xfrm>
            <a:off x="8814733" y="4268988"/>
            <a:ext cx="3154680" cy="706755"/>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rPr>
              <a:t>视情况调整</a:t>
            </a:r>
            <a:r>
              <a:rPr lang="en-US" altLang="zh-CN" sz="2000" dirty="0">
                <a:solidFill>
                  <a:schemeClr val="tx1">
                    <a:lumMod val="65000"/>
                    <a:lumOff val="35000"/>
                  </a:schemeClr>
                </a:solidFill>
                <a:ea typeface="微软雅黑" panose="020B0503020204020204" pitchFamily="34" charset="-122"/>
              </a:rPr>
              <a:t>Java</a:t>
            </a:r>
            <a:r>
              <a:rPr lang="zh-CN" altLang="en-US" sz="2000" dirty="0">
                <a:solidFill>
                  <a:schemeClr val="tx1">
                    <a:lumMod val="65000"/>
                    <a:lumOff val="35000"/>
                  </a:schemeClr>
                </a:solidFill>
                <a:ea typeface="微软雅黑" panose="020B0503020204020204" pitchFamily="34" charset="-122"/>
              </a:rPr>
              <a:t>班和前端班</a:t>
            </a:r>
            <a:endParaRPr lang="zh-CN" altLang="en-US" sz="2000" dirty="0">
              <a:solidFill>
                <a:schemeClr val="tx1">
                  <a:lumMod val="65000"/>
                  <a:lumOff val="35000"/>
                </a:schemeClr>
              </a:solidFill>
              <a:ea typeface="微软雅黑" panose="020B0503020204020204" pitchFamily="34" charset="-122"/>
            </a:endParaRPr>
          </a:p>
          <a:p>
            <a:r>
              <a:rPr lang="zh-CN" altLang="en-US" sz="2000" dirty="0">
                <a:solidFill>
                  <a:schemeClr val="tx1">
                    <a:lumMod val="65000"/>
                    <a:lumOff val="35000"/>
                  </a:schemeClr>
                </a:solidFill>
                <a:ea typeface="微软雅黑" panose="020B0503020204020204" pitchFamily="34" charset="-122"/>
              </a:rPr>
              <a:t>项目阶段的教学内容</a:t>
            </a:r>
            <a:endParaRPr lang="zh-CN" altLang="en-US" sz="2000" dirty="0">
              <a:solidFill>
                <a:schemeClr val="tx1">
                  <a:lumMod val="65000"/>
                  <a:lumOff val="35000"/>
                </a:schemeClr>
              </a:solidFill>
              <a:ea typeface="微软雅黑" panose="020B0503020204020204" pitchFamily="34" charset="-122"/>
            </a:endParaRPr>
          </a:p>
        </p:txBody>
      </p:sp>
      <p:sp>
        <p:nvSpPr>
          <p:cNvPr id="6" name="椭圆 34"/>
          <p:cNvSpPr/>
          <p:nvPr/>
        </p:nvSpPr>
        <p:spPr>
          <a:xfrm rot="16200000">
            <a:off x="5099527" y="3947112"/>
            <a:ext cx="1288475" cy="165705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whit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rot="5400000">
            <a:off x="7125903" y="3911417"/>
            <a:ext cx="1269380" cy="1649221"/>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black"/>
                </a:solidFill>
                <a:latin typeface="微软雅黑" panose="020B0503020204020204" pitchFamily="34" charset="-122"/>
                <a:ea typeface="微软雅黑" panose="020B0503020204020204" pitchFamily="34" charset="-122"/>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white"/>
                </a:solidFill>
                <a:latin typeface="微软雅黑" panose="020B0503020204020204" pitchFamily="34" charset="-122"/>
                <a:ea typeface="微软雅黑" panose="020B0503020204020204" pitchFamily="34" charset="-122"/>
              </a:endParaRPr>
            </a:p>
          </p:txBody>
        </p:sp>
      </p:grpSp>
      <p:sp>
        <p:nvSpPr>
          <p:cNvPr id="12" name="TextBox 17"/>
          <p:cNvSpPr txBox="1"/>
          <p:nvPr/>
        </p:nvSpPr>
        <p:spPr>
          <a:xfrm>
            <a:off x="469504" y="2357860"/>
            <a:ext cx="3738880" cy="398780"/>
          </a:xfrm>
          <a:prstGeom prst="rect">
            <a:avLst/>
          </a:prstGeom>
          <a:noFill/>
        </p:spPr>
        <p:txBody>
          <a:bodyPr wrap="none" rtlCol="0">
            <a:spAutoFit/>
          </a:bodyPr>
          <a:lstStyle/>
          <a:p>
            <a:pPr algn="r"/>
            <a:r>
              <a:rPr lang="zh-CN" altLang="en-US" sz="2000" dirty="0">
                <a:solidFill>
                  <a:schemeClr val="tx1">
                    <a:lumMod val="65000"/>
                    <a:lumOff val="35000"/>
                  </a:schemeClr>
                </a:solidFill>
                <a:ea typeface="微软雅黑" panose="020B0503020204020204" pitchFamily="34" charset="-122"/>
              </a:rPr>
              <a:t>解决集中就业时段项目冲突问题</a:t>
            </a:r>
            <a:endParaRPr lang="zh-CN" altLang="en-US" sz="2000" dirty="0">
              <a:solidFill>
                <a:schemeClr val="tx1">
                  <a:lumMod val="65000"/>
                  <a:lumOff val="35000"/>
                </a:schemeClr>
              </a:solidFill>
              <a:ea typeface="微软雅黑" panose="020B0503020204020204" pitchFamily="34" charset="-122"/>
            </a:endParaRPr>
          </a:p>
        </p:txBody>
      </p:sp>
      <p:sp>
        <p:nvSpPr>
          <p:cNvPr id="13" name="TextBox 18"/>
          <p:cNvSpPr txBox="1"/>
          <p:nvPr/>
        </p:nvSpPr>
        <p:spPr>
          <a:xfrm>
            <a:off x="7951417" y="2407263"/>
            <a:ext cx="2976880" cy="39878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rPr>
              <a:t>完善前端班辅助教学工具</a:t>
            </a:r>
            <a:endParaRPr lang="zh-CN" altLang="en-US" sz="2000" dirty="0">
              <a:solidFill>
                <a:schemeClr val="tx1">
                  <a:lumMod val="65000"/>
                  <a:lumOff val="35000"/>
                </a:schemeClr>
              </a:solidFill>
              <a:ea typeface="微软雅黑" panose="020B0503020204020204" pitchFamily="34" charset="-122"/>
            </a:endParaRPr>
          </a:p>
        </p:txBody>
      </p:sp>
      <p:sp>
        <p:nvSpPr>
          <p:cNvPr id="14" name="椭圆 34"/>
          <p:cNvSpPr/>
          <p:nvPr/>
        </p:nvSpPr>
        <p:spPr>
          <a:xfrm rot="5400000">
            <a:off x="6334398" y="2048169"/>
            <a:ext cx="1288473" cy="1657052"/>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white"/>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rot="16200000">
            <a:off x="4362639" y="2014832"/>
            <a:ext cx="1269380" cy="1649221"/>
            <a:chOff x="4020870" y="2194485"/>
            <a:chExt cx="1102258" cy="1432090"/>
          </a:xfrm>
          <a:effectLst>
            <a:outerShdw blurRad="444500" dist="254000" dir="8100000" algn="tr" rotWithShape="0">
              <a:prstClr val="black">
                <a:alpha val="50000"/>
              </a:prstClr>
            </a:outerShdw>
          </a:effectLst>
        </p:grpSpPr>
        <p:sp>
          <p:nvSpPr>
            <p:cNvPr id="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black"/>
                </a:solidFill>
                <a:latin typeface="微软雅黑" panose="020B0503020204020204" pitchFamily="34" charset="-122"/>
                <a:ea typeface="微软雅黑" panose="020B0503020204020204" pitchFamily="34" charset="-122"/>
              </a:endParaRPr>
            </a:p>
          </p:txBody>
        </p:sp>
        <p:sp>
          <p:nvSpPr>
            <p:cNvPr id="1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white"/>
                </a:solidFill>
                <a:latin typeface="微软雅黑" panose="020B0503020204020204" pitchFamily="34" charset="-122"/>
                <a:ea typeface="微软雅黑" panose="020B0503020204020204" pitchFamily="34" charset="-122"/>
              </a:endParaRPr>
            </a:p>
          </p:txBody>
        </p:sp>
      </p:grpSp>
      <p:sp>
        <p:nvSpPr>
          <p:cNvPr id="20" name="KSO_Shape"/>
          <p:cNvSpPr/>
          <p:nvPr/>
        </p:nvSpPr>
        <p:spPr bwMode="auto">
          <a:xfrm>
            <a:off x="4813323" y="2530907"/>
            <a:ext cx="778311" cy="66156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9425E"/>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1" name="KSO_Shape"/>
          <p:cNvSpPr/>
          <p:nvPr/>
        </p:nvSpPr>
        <p:spPr bwMode="auto">
          <a:xfrm>
            <a:off x="5542398" y="4405005"/>
            <a:ext cx="732270" cy="733492"/>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2" name="KSO_Shape"/>
          <p:cNvSpPr/>
          <p:nvPr/>
        </p:nvSpPr>
        <p:spPr bwMode="auto">
          <a:xfrm>
            <a:off x="6392195" y="2587062"/>
            <a:ext cx="839692" cy="57658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3" name="KSO_Shape"/>
          <p:cNvSpPr/>
          <p:nvPr/>
        </p:nvSpPr>
        <p:spPr bwMode="auto">
          <a:xfrm>
            <a:off x="7193217" y="4380976"/>
            <a:ext cx="735369" cy="728015"/>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9425E"/>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7"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4000">
                                          <p:cBhvr additive="base">
                                            <p:cTn id="7" dur="500" fill="hold"/>
                                            <p:tgtEl>
                                              <p:spTgt spid="15"/>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300"/>
                                            <p:tgtEl>
                                              <p:spTgt spid="12"/>
                                            </p:tgtEl>
                                            <p:attrNameLst>
                                              <p:attrName>ppt_x</p:attrName>
                                            </p:attrNameLst>
                                          </p:cBhvr>
                                          <p:tavLst>
                                            <p:tav tm="0">
                                              <p:val>
                                                <p:strVal val="#ppt_x-#ppt_w*1.125000"/>
                                              </p:val>
                                            </p:tav>
                                            <p:tav tm="100000">
                                              <p:val>
                                                <p:strVal val="#ppt_x"/>
                                              </p:val>
                                            </p:tav>
                                          </p:tavLst>
                                        </p:anim>
                                        <p:animEffect transition="in" filter="wipe(right)">
                                          <p:cBhvr>
                                            <p:cTn id="12" dur="300"/>
                                            <p:tgtEl>
                                              <p:spTgt spid="12"/>
                                            </p:tgtEl>
                                          </p:cBhvr>
                                        </p:animEffect>
                                      </p:childTnLst>
                                    </p:cTn>
                                  </p:par>
                                </p:childTnLst>
                              </p:cTn>
                            </p:par>
                            <p:par>
                              <p:cTn id="13" fill="hold">
                                <p:stCondLst>
                                  <p:cond delay="500"/>
                                </p:stCondLst>
                                <p:childTnLst>
                                  <p:par>
                                    <p:cTn id="14" presetID="2" presetClass="entr" presetSubtype="2" fill="hold" grpId="0" nodeType="afterEffect" p14:presetBounceEnd="44000">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14:bounceEnd="44000">
                                          <p:cBhvr additive="base">
                                            <p:cTn id="16" dur="500" fill="hold"/>
                                            <p:tgtEl>
                                              <p:spTgt spid="14"/>
                                            </p:tgtEl>
                                            <p:attrNameLst>
                                              <p:attrName>ppt_x</p:attrName>
                                            </p:attrNameLst>
                                          </p:cBhvr>
                                          <p:tavLst>
                                            <p:tav tm="0">
                                              <p:val>
                                                <p:strVal val="1+#ppt_w/2"/>
                                              </p:val>
                                            </p:tav>
                                            <p:tav tm="100000">
                                              <p:val>
                                                <p:strVal val="#ppt_x"/>
                                              </p:val>
                                            </p:tav>
                                          </p:tavLst>
                                        </p:anim>
                                        <p:anim calcmode="lin" valueType="num" p14:bounceEnd="44000">
                                          <p:cBhvr additive="base">
                                            <p:cTn id="17" dur="500" fill="hold"/>
                                            <p:tgtEl>
                                              <p:spTgt spid="14"/>
                                            </p:tgtEl>
                                            <p:attrNameLst>
                                              <p:attrName>ppt_y</p:attrName>
                                            </p:attrNameLst>
                                          </p:cBhvr>
                                          <p:tavLst>
                                            <p:tav tm="0">
                                              <p:val>
                                                <p:strVal val="#ppt_y"/>
                                              </p:val>
                                            </p:tav>
                                            <p:tav tm="100000">
                                              <p:val>
                                                <p:strVal val="#ppt_y"/>
                                              </p:val>
                                            </p:tav>
                                          </p:tavLst>
                                        </p:anim>
                                      </p:childTnLst>
                                    </p:cTn>
                                  </p:par>
                                  <p:par>
                                    <p:cTn id="18" presetID="12" presetClass="entr" presetSubtype="2" fill="hold" grpId="0" nodeType="withEffect">
                                      <p:stCondLst>
                                        <p:cond delay="2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300"/>
                                            <p:tgtEl>
                                              <p:spTgt spid="13"/>
                                            </p:tgtEl>
                                            <p:attrNameLst>
                                              <p:attrName>ppt_x</p:attrName>
                                            </p:attrNameLst>
                                          </p:cBhvr>
                                          <p:tavLst>
                                            <p:tav tm="0">
                                              <p:val>
                                                <p:strVal val="#ppt_x+#ppt_w*1.125000"/>
                                              </p:val>
                                            </p:tav>
                                            <p:tav tm="100000">
                                              <p:val>
                                                <p:strVal val="#ppt_x"/>
                                              </p:val>
                                            </p:tav>
                                          </p:tavLst>
                                        </p:anim>
                                        <p:animEffect transition="in" filter="wipe(left)">
                                          <p:cBhvr>
                                            <p:cTn id="21" dur="300"/>
                                            <p:tgtEl>
                                              <p:spTgt spid="13"/>
                                            </p:tgtEl>
                                          </p:cBhvr>
                                        </p:animEffect>
                                      </p:childTnLst>
                                    </p:cTn>
                                  </p:par>
                                </p:childTnLst>
                              </p:cTn>
                            </p:par>
                            <p:par>
                              <p:cTn id="22" fill="hold">
                                <p:stCondLst>
                                  <p:cond delay="1000"/>
                                </p:stCondLst>
                                <p:childTnLst>
                                  <p:par>
                                    <p:cTn id="23" presetID="2" presetClass="entr" presetSubtype="8" fill="hold" grpId="0" nodeType="afterEffect" p14:presetBounceEnd="44000">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14:bounceEnd="44000">
                                          <p:cBhvr additive="base">
                                            <p:cTn id="25"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12" presetClass="entr" presetSubtype="8" fill="hold" grpId="0" nodeType="withEffect">
                                      <p:stCondLst>
                                        <p:cond delay="20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300"/>
                                            <p:tgtEl>
                                              <p:spTgt spid="4"/>
                                            </p:tgtEl>
                                            <p:attrNameLst>
                                              <p:attrName>ppt_x</p:attrName>
                                            </p:attrNameLst>
                                          </p:cBhvr>
                                          <p:tavLst>
                                            <p:tav tm="0">
                                              <p:val>
                                                <p:strVal val="#ppt_x-#ppt_w*1.125000"/>
                                              </p:val>
                                            </p:tav>
                                            <p:tav tm="100000">
                                              <p:val>
                                                <p:strVal val="#ppt_x"/>
                                              </p:val>
                                            </p:tav>
                                          </p:tavLst>
                                        </p:anim>
                                        <p:animEffect transition="in" filter="wipe(right)">
                                          <p:cBhvr>
                                            <p:cTn id="30" dur="300"/>
                                            <p:tgtEl>
                                              <p:spTgt spid="4"/>
                                            </p:tgtEl>
                                          </p:cBhvr>
                                        </p:animEffect>
                                      </p:childTnLst>
                                    </p:cTn>
                                  </p:par>
                                </p:childTnLst>
                              </p:cTn>
                            </p:par>
                            <p:par>
                              <p:cTn id="31" fill="hold">
                                <p:stCondLst>
                                  <p:cond delay="1500"/>
                                </p:stCondLst>
                                <p:childTnLst>
                                  <p:par>
                                    <p:cTn id="32" presetID="2" presetClass="entr" presetSubtype="2" fill="hold" nodeType="afterEffect" p14:presetBounceEnd="44000">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14:bounceEnd="44000">
                                          <p:cBhvr additive="base">
                                            <p:cTn id="34" dur="500" fill="hold"/>
                                            <p:tgtEl>
                                              <p:spTgt spid="7"/>
                                            </p:tgtEl>
                                            <p:attrNameLst>
                                              <p:attrName>ppt_x</p:attrName>
                                            </p:attrNameLst>
                                          </p:cBhvr>
                                          <p:tavLst>
                                            <p:tav tm="0">
                                              <p:val>
                                                <p:strVal val="1+#ppt_w/2"/>
                                              </p:val>
                                            </p:tav>
                                            <p:tav tm="100000">
                                              <p:val>
                                                <p:strVal val="#ppt_x"/>
                                              </p:val>
                                            </p:tav>
                                          </p:tavLst>
                                        </p:anim>
                                        <p:anim calcmode="lin" valueType="num" p14:bounceEnd="44000">
                                          <p:cBhvr additive="base">
                                            <p:cTn id="35" dur="500" fill="hold"/>
                                            <p:tgtEl>
                                              <p:spTgt spid="7"/>
                                            </p:tgtEl>
                                            <p:attrNameLst>
                                              <p:attrName>ppt_y</p:attrName>
                                            </p:attrNameLst>
                                          </p:cBhvr>
                                          <p:tavLst>
                                            <p:tav tm="0">
                                              <p:val>
                                                <p:strVal val="#ppt_y"/>
                                              </p:val>
                                            </p:tav>
                                            <p:tav tm="100000">
                                              <p:val>
                                                <p:strVal val="#ppt_y"/>
                                              </p:val>
                                            </p:tav>
                                          </p:tavLst>
                                        </p:anim>
                                      </p:childTnLst>
                                    </p:cTn>
                                  </p:par>
                                  <p:par>
                                    <p:cTn id="36" presetID="12" presetClass="entr" presetSubtype="2" fill="hold" grpId="0" nodeType="withEffect">
                                      <p:stCondLst>
                                        <p:cond delay="20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300"/>
                                            <p:tgtEl>
                                              <p:spTgt spid="5"/>
                                            </p:tgtEl>
                                            <p:attrNameLst>
                                              <p:attrName>ppt_x</p:attrName>
                                            </p:attrNameLst>
                                          </p:cBhvr>
                                          <p:tavLst>
                                            <p:tav tm="0">
                                              <p:val>
                                                <p:strVal val="#ppt_x+#ppt_w*1.125000"/>
                                              </p:val>
                                            </p:tav>
                                            <p:tav tm="100000">
                                              <p:val>
                                                <p:strVal val="#ppt_x"/>
                                              </p:val>
                                            </p:tav>
                                          </p:tavLst>
                                        </p:anim>
                                        <p:animEffect transition="in" filter="wipe(left)">
                                          <p:cBhvr>
                                            <p:cTn id="39" dur="300"/>
                                            <p:tgtEl>
                                              <p:spTgt spid="5"/>
                                            </p:tgtEl>
                                          </p:cBhvr>
                                        </p:animEffect>
                                      </p:childTnLst>
                                    </p:cTn>
                                  </p:par>
                                </p:childTnLst>
                              </p:cTn>
                            </p:par>
                            <p:par>
                              <p:cTn id="40" fill="hold">
                                <p:stCondLst>
                                  <p:cond delay="2000"/>
                                </p:stCondLst>
                                <p:childTnLst>
                                  <p:par>
                                    <p:cTn id="41" presetID="53" presetClass="entr" presetSubtype="52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anim calcmode="lin" valueType="num">
                                          <p:cBhvr>
                                            <p:cTn id="46" dur="500" fill="hold"/>
                                            <p:tgtEl>
                                              <p:spTgt spid="22"/>
                                            </p:tgtEl>
                                            <p:attrNameLst>
                                              <p:attrName>ppt_x</p:attrName>
                                            </p:attrNameLst>
                                          </p:cBhvr>
                                          <p:tavLst>
                                            <p:tav tm="0">
                                              <p:val>
                                                <p:fltVal val="0.5"/>
                                              </p:val>
                                            </p:tav>
                                            <p:tav tm="100000">
                                              <p:val>
                                                <p:strVal val="#ppt_x"/>
                                              </p:val>
                                            </p:tav>
                                          </p:tavLst>
                                        </p:anim>
                                        <p:anim calcmode="lin" valueType="num">
                                          <p:cBhvr>
                                            <p:cTn id="47" dur="500" fill="hold"/>
                                            <p:tgtEl>
                                              <p:spTgt spid="22"/>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100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anim calcmode="lin" valueType="num">
                                          <p:cBhvr>
                                            <p:cTn id="53" dur="500" fill="hold"/>
                                            <p:tgtEl>
                                              <p:spTgt spid="20"/>
                                            </p:tgtEl>
                                            <p:attrNameLst>
                                              <p:attrName>ppt_x</p:attrName>
                                            </p:attrNameLst>
                                          </p:cBhvr>
                                          <p:tavLst>
                                            <p:tav tm="0">
                                              <p:val>
                                                <p:fltVal val="0.5"/>
                                              </p:val>
                                            </p:tav>
                                            <p:tav tm="100000">
                                              <p:val>
                                                <p:strVal val="#ppt_x"/>
                                              </p:val>
                                            </p:tav>
                                          </p:tavLst>
                                        </p:anim>
                                        <p:anim calcmode="lin" valueType="num">
                                          <p:cBhvr>
                                            <p:cTn id="54" dur="500" fill="hold"/>
                                            <p:tgtEl>
                                              <p:spTgt spid="20"/>
                                            </p:tgtEl>
                                            <p:attrNameLst>
                                              <p:attrName>ppt_y</p:attrName>
                                            </p:attrNameLst>
                                          </p:cBhvr>
                                          <p:tavLst>
                                            <p:tav tm="0">
                                              <p:val>
                                                <p:fltVal val="0.5"/>
                                              </p:val>
                                            </p:tav>
                                            <p:tav tm="100000">
                                              <p:val>
                                                <p:strVal val="#ppt_y"/>
                                              </p:val>
                                            </p:tav>
                                          </p:tavLst>
                                        </p:anim>
                                      </p:childTnLst>
                                    </p:cTn>
                                  </p:par>
                                  <p:par>
                                    <p:cTn id="55" presetID="53" presetClass="entr" presetSubtype="528" fill="hold" grpId="0" nodeType="withEffect">
                                      <p:stCondLst>
                                        <p:cond delay="8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500" fill="hold"/>
                                            <p:tgtEl>
                                              <p:spTgt spid="21"/>
                                            </p:tgtEl>
                                            <p:attrNameLst>
                                              <p:attrName>ppt_w</p:attrName>
                                            </p:attrNameLst>
                                          </p:cBhvr>
                                          <p:tavLst>
                                            <p:tav tm="0">
                                              <p:val>
                                                <p:fltVal val="0"/>
                                              </p:val>
                                            </p:tav>
                                            <p:tav tm="100000">
                                              <p:val>
                                                <p:strVal val="#ppt_w"/>
                                              </p:val>
                                            </p:tav>
                                          </p:tavLst>
                                        </p:anim>
                                        <p:anim calcmode="lin" valueType="num">
                                          <p:cBhvr>
                                            <p:cTn id="58" dur="500" fill="hold"/>
                                            <p:tgtEl>
                                              <p:spTgt spid="21"/>
                                            </p:tgtEl>
                                            <p:attrNameLst>
                                              <p:attrName>ppt_h</p:attrName>
                                            </p:attrNameLst>
                                          </p:cBhvr>
                                          <p:tavLst>
                                            <p:tav tm="0">
                                              <p:val>
                                                <p:fltVal val="0"/>
                                              </p:val>
                                            </p:tav>
                                            <p:tav tm="100000">
                                              <p:val>
                                                <p:strVal val="#ppt_h"/>
                                              </p:val>
                                            </p:tav>
                                          </p:tavLst>
                                        </p:anim>
                                        <p:animEffect transition="in" filter="fade">
                                          <p:cBhvr>
                                            <p:cTn id="59" dur="500"/>
                                            <p:tgtEl>
                                              <p:spTgt spid="21"/>
                                            </p:tgtEl>
                                          </p:cBhvr>
                                        </p:animEffect>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53" presetClass="entr" presetSubtype="528" fill="hold" grpId="0" nodeType="withEffect">
                                      <p:stCondLst>
                                        <p:cond delay="200"/>
                                      </p:stCondLst>
                                      <p:childTnLst>
                                        <p:set>
                                          <p:cBhvr>
                                            <p:cTn id="63" dur="1" fill="hold">
                                              <p:stCondLst>
                                                <p:cond delay="0"/>
                                              </p:stCondLst>
                                            </p:cTn>
                                            <p:tgtEl>
                                              <p:spTgt spid="23"/>
                                            </p:tgtEl>
                                            <p:attrNameLst>
                                              <p:attrName>style.visibility</p:attrName>
                                            </p:attrNameLst>
                                          </p:cBhvr>
                                          <p:to>
                                            <p:strVal val="visible"/>
                                          </p:to>
                                        </p:set>
                                        <p:anim calcmode="lin" valueType="num">
                                          <p:cBhvr>
                                            <p:cTn id="64" dur="500" fill="hold"/>
                                            <p:tgtEl>
                                              <p:spTgt spid="23"/>
                                            </p:tgtEl>
                                            <p:attrNameLst>
                                              <p:attrName>ppt_w</p:attrName>
                                            </p:attrNameLst>
                                          </p:cBhvr>
                                          <p:tavLst>
                                            <p:tav tm="0">
                                              <p:val>
                                                <p:fltVal val="0"/>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animEffect transition="in" filter="fade">
                                          <p:cBhvr>
                                            <p:cTn id="66" dur="500"/>
                                            <p:tgtEl>
                                              <p:spTgt spid="23"/>
                                            </p:tgtEl>
                                          </p:cBhvr>
                                        </p:animEffect>
                                        <p:anim calcmode="lin" valueType="num">
                                          <p:cBhvr>
                                            <p:cTn id="67" dur="500" fill="hold"/>
                                            <p:tgtEl>
                                              <p:spTgt spid="23"/>
                                            </p:tgtEl>
                                            <p:attrNameLst>
                                              <p:attrName>ppt_x</p:attrName>
                                            </p:attrNameLst>
                                          </p:cBhvr>
                                          <p:tavLst>
                                            <p:tav tm="0">
                                              <p:val>
                                                <p:fltVal val="0.5"/>
                                              </p:val>
                                            </p:tav>
                                            <p:tav tm="100000">
                                              <p:val>
                                                <p:strVal val="#ppt_x"/>
                                              </p:val>
                                            </p:tav>
                                          </p:tavLst>
                                        </p:anim>
                                        <p:anim calcmode="lin" valueType="num">
                                          <p:cBhvr>
                                            <p:cTn id="68"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12" grpId="0"/>
          <p:bldP spid="13" grpId="0"/>
          <p:bldP spid="14" grpId="0" bldLvl="0" animBg="1"/>
          <p:bldP spid="20" grpId="0" bldLvl="0" animBg="1"/>
          <p:bldP spid="21" grpId="0" bldLvl="0" animBg="1"/>
          <p:bldP spid="22" grpId="0" bldLvl="0" animBg="1"/>
          <p:bldP spid="2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300"/>
                                            <p:tgtEl>
                                              <p:spTgt spid="12"/>
                                            </p:tgtEl>
                                            <p:attrNameLst>
                                              <p:attrName>ppt_x</p:attrName>
                                            </p:attrNameLst>
                                          </p:cBhvr>
                                          <p:tavLst>
                                            <p:tav tm="0">
                                              <p:val>
                                                <p:strVal val="#ppt_x-#ppt_w*1.125000"/>
                                              </p:val>
                                            </p:tav>
                                            <p:tav tm="100000">
                                              <p:val>
                                                <p:strVal val="#ppt_x"/>
                                              </p:val>
                                            </p:tav>
                                          </p:tavLst>
                                        </p:anim>
                                        <p:animEffect transition="in" filter="wipe(right)">
                                          <p:cBhvr>
                                            <p:cTn id="12" dur="300"/>
                                            <p:tgtEl>
                                              <p:spTgt spid="12"/>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par>
                                    <p:cTn id="18" presetID="12" presetClass="entr" presetSubtype="2" fill="hold" grpId="0" nodeType="withEffect">
                                      <p:stCondLst>
                                        <p:cond delay="2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300"/>
                                            <p:tgtEl>
                                              <p:spTgt spid="13"/>
                                            </p:tgtEl>
                                            <p:attrNameLst>
                                              <p:attrName>ppt_x</p:attrName>
                                            </p:attrNameLst>
                                          </p:cBhvr>
                                          <p:tavLst>
                                            <p:tav tm="0">
                                              <p:val>
                                                <p:strVal val="#ppt_x+#ppt_w*1.125000"/>
                                              </p:val>
                                            </p:tav>
                                            <p:tav tm="100000">
                                              <p:val>
                                                <p:strVal val="#ppt_x"/>
                                              </p:val>
                                            </p:tav>
                                          </p:tavLst>
                                        </p:anim>
                                        <p:animEffect transition="in" filter="wipe(left)">
                                          <p:cBhvr>
                                            <p:cTn id="21" dur="300"/>
                                            <p:tgtEl>
                                              <p:spTgt spid="13"/>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12" presetClass="entr" presetSubtype="8" fill="hold" grpId="0" nodeType="withEffect">
                                      <p:stCondLst>
                                        <p:cond delay="20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300"/>
                                            <p:tgtEl>
                                              <p:spTgt spid="4"/>
                                            </p:tgtEl>
                                            <p:attrNameLst>
                                              <p:attrName>ppt_x</p:attrName>
                                            </p:attrNameLst>
                                          </p:cBhvr>
                                          <p:tavLst>
                                            <p:tav tm="0">
                                              <p:val>
                                                <p:strVal val="#ppt_x-#ppt_w*1.125000"/>
                                              </p:val>
                                            </p:tav>
                                            <p:tav tm="100000">
                                              <p:val>
                                                <p:strVal val="#ppt_x"/>
                                              </p:val>
                                            </p:tav>
                                          </p:tavLst>
                                        </p:anim>
                                        <p:animEffect transition="in" filter="wipe(right)">
                                          <p:cBhvr>
                                            <p:cTn id="30" dur="300"/>
                                            <p:tgtEl>
                                              <p:spTgt spid="4"/>
                                            </p:tgtEl>
                                          </p:cBhvr>
                                        </p:animEffect>
                                      </p:childTnLst>
                                    </p:cTn>
                                  </p:par>
                                </p:childTnLst>
                              </p:cTn>
                            </p:par>
                            <p:par>
                              <p:cTn id="31" fill="hold">
                                <p:stCondLst>
                                  <p:cond delay="1500"/>
                                </p:stCondLst>
                                <p:childTnLst>
                                  <p:par>
                                    <p:cTn id="32" presetID="2" presetClass="entr" presetSubtype="2"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par>
                                    <p:cTn id="36" presetID="12" presetClass="entr" presetSubtype="2" fill="hold" grpId="0" nodeType="withEffect">
                                      <p:stCondLst>
                                        <p:cond delay="20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300"/>
                                            <p:tgtEl>
                                              <p:spTgt spid="5"/>
                                            </p:tgtEl>
                                            <p:attrNameLst>
                                              <p:attrName>ppt_x</p:attrName>
                                            </p:attrNameLst>
                                          </p:cBhvr>
                                          <p:tavLst>
                                            <p:tav tm="0">
                                              <p:val>
                                                <p:strVal val="#ppt_x+#ppt_w*1.125000"/>
                                              </p:val>
                                            </p:tav>
                                            <p:tav tm="100000">
                                              <p:val>
                                                <p:strVal val="#ppt_x"/>
                                              </p:val>
                                            </p:tav>
                                          </p:tavLst>
                                        </p:anim>
                                        <p:animEffect transition="in" filter="wipe(left)">
                                          <p:cBhvr>
                                            <p:cTn id="39" dur="300"/>
                                            <p:tgtEl>
                                              <p:spTgt spid="5"/>
                                            </p:tgtEl>
                                          </p:cBhvr>
                                        </p:animEffect>
                                      </p:childTnLst>
                                    </p:cTn>
                                  </p:par>
                                </p:childTnLst>
                              </p:cTn>
                            </p:par>
                            <p:par>
                              <p:cTn id="40" fill="hold">
                                <p:stCondLst>
                                  <p:cond delay="2000"/>
                                </p:stCondLst>
                                <p:childTnLst>
                                  <p:par>
                                    <p:cTn id="41" presetID="53" presetClass="entr" presetSubtype="52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anim calcmode="lin" valueType="num">
                                          <p:cBhvr>
                                            <p:cTn id="46" dur="500" fill="hold"/>
                                            <p:tgtEl>
                                              <p:spTgt spid="22"/>
                                            </p:tgtEl>
                                            <p:attrNameLst>
                                              <p:attrName>ppt_x</p:attrName>
                                            </p:attrNameLst>
                                          </p:cBhvr>
                                          <p:tavLst>
                                            <p:tav tm="0">
                                              <p:val>
                                                <p:fltVal val="0.5"/>
                                              </p:val>
                                            </p:tav>
                                            <p:tav tm="100000">
                                              <p:val>
                                                <p:strVal val="#ppt_x"/>
                                              </p:val>
                                            </p:tav>
                                          </p:tavLst>
                                        </p:anim>
                                        <p:anim calcmode="lin" valueType="num">
                                          <p:cBhvr>
                                            <p:cTn id="47" dur="500" fill="hold"/>
                                            <p:tgtEl>
                                              <p:spTgt spid="22"/>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100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anim calcmode="lin" valueType="num">
                                          <p:cBhvr>
                                            <p:cTn id="53" dur="500" fill="hold"/>
                                            <p:tgtEl>
                                              <p:spTgt spid="20"/>
                                            </p:tgtEl>
                                            <p:attrNameLst>
                                              <p:attrName>ppt_x</p:attrName>
                                            </p:attrNameLst>
                                          </p:cBhvr>
                                          <p:tavLst>
                                            <p:tav tm="0">
                                              <p:val>
                                                <p:fltVal val="0.5"/>
                                              </p:val>
                                            </p:tav>
                                            <p:tav tm="100000">
                                              <p:val>
                                                <p:strVal val="#ppt_x"/>
                                              </p:val>
                                            </p:tav>
                                          </p:tavLst>
                                        </p:anim>
                                        <p:anim calcmode="lin" valueType="num">
                                          <p:cBhvr>
                                            <p:cTn id="54" dur="500" fill="hold"/>
                                            <p:tgtEl>
                                              <p:spTgt spid="20"/>
                                            </p:tgtEl>
                                            <p:attrNameLst>
                                              <p:attrName>ppt_y</p:attrName>
                                            </p:attrNameLst>
                                          </p:cBhvr>
                                          <p:tavLst>
                                            <p:tav tm="0">
                                              <p:val>
                                                <p:fltVal val="0.5"/>
                                              </p:val>
                                            </p:tav>
                                            <p:tav tm="100000">
                                              <p:val>
                                                <p:strVal val="#ppt_y"/>
                                              </p:val>
                                            </p:tav>
                                          </p:tavLst>
                                        </p:anim>
                                      </p:childTnLst>
                                    </p:cTn>
                                  </p:par>
                                  <p:par>
                                    <p:cTn id="55" presetID="53" presetClass="entr" presetSubtype="528" fill="hold" grpId="0" nodeType="withEffect">
                                      <p:stCondLst>
                                        <p:cond delay="8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500" fill="hold"/>
                                            <p:tgtEl>
                                              <p:spTgt spid="21"/>
                                            </p:tgtEl>
                                            <p:attrNameLst>
                                              <p:attrName>ppt_w</p:attrName>
                                            </p:attrNameLst>
                                          </p:cBhvr>
                                          <p:tavLst>
                                            <p:tav tm="0">
                                              <p:val>
                                                <p:fltVal val="0"/>
                                              </p:val>
                                            </p:tav>
                                            <p:tav tm="100000">
                                              <p:val>
                                                <p:strVal val="#ppt_w"/>
                                              </p:val>
                                            </p:tav>
                                          </p:tavLst>
                                        </p:anim>
                                        <p:anim calcmode="lin" valueType="num">
                                          <p:cBhvr>
                                            <p:cTn id="58" dur="500" fill="hold"/>
                                            <p:tgtEl>
                                              <p:spTgt spid="21"/>
                                            </p:tgtEl>
                                            <p:attrNameLst>
                                              <p:attrName>ppt_h</p:attrName>
                                            </p:attrNameLst>
                                          </p:cBhvr>
                                          <p:tavLst>
                                            <p:tav tm="0">
                                              <p:val>
                                                <p:fltVal val="0"/>
                                              </p:val>
                                            </p:tav>
                                            <p:tav tm="100000">
                                              <p:val>
                                                <p:strVal val="#ppt_h"/>
                                              </p:val>
                                            </p:tav>
                                          </p:tavLst>
                                        </p:anim>
                                        <p:animEffect transition="in" filter="fade">
                                          <p:cBhvr>
                                            <p:cTn id="59" dur="500"/>
                                            <p:tgtEl>
                                              <p:spTgt spid="21"/>
                                            </p:tgtEl>
                                          </p:cBhvr>
                                        </p:animEffect>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53" presetClass="entr" presetSubtype="528" fill="hold" grpId="0" nodeType="withEffect">
                                      <p:stCondLst>
                                        <p:cond delay="200"/>
                                      </p:stCondLst>
                                      <p:childTnLst>
                                        <p:set>
                                          <p:cBhvr>
                                            <p:cTn id="63" dur="1" fill="hold">
                                              <p:stCondLst>
                                                <p:cond delay="0"/>
                                              </p:stCondLst>
                                            </p:cTn>
                                            <p:tgtEl>
                                              <p:spTgt spid="23"/>
                                            </p:tgtEl>
                                            <p:attrNameLst>
                                              <p:attrName>style.visibility</p:attrName>
                                            </p:attrNameLst>
                                          </p:cBhvr>
                                          <p:to>
                                            <p:strVal val="visible"/>
                                          </p:to>
                                        </p:set>
                                        <p:anim calcmode="lin" valueType="num">
                                          <p:cBhvr>
                                            <p:cTn id="64" dur="500" fill="hold"/>
                                            <p:tgtEl>
                                              <p:spTgt spid="23"/>
                                            </p:tgtEl>
                                            <p:attrNameLst>
                                              <p:attrName>ppt_w</p:attrName>
                                            </p:attrNameLst>
                                          </p:cBhvr>
                                          <p:tavLst>
                                            <p:tav tm="0">
                                              <p:val>
                                                <p:fltVal val="0"/>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animEffect transition="in" filter="fade">
                                          <p:cBhvr>
                                            <p:cTn id="66" dur="500"/>
                                            <p:tgtEl>
                                              <p:spTgt spid="23"/>
                                            </p:tgtEl>
                                          </p:cBhvr>
                                        </p:animEffect>
                                        <p:anim calcmode="lin" valueType="num">
                                          <p:cBhvr>
                                            <p:cTn id="67" dur="500" fill="hold"/>
                                            <p:tgtEl>
                                              <p:spTgt spid="23"/>
                                            </p:tgtEl>
                                            <p:attrNameLst>
                                              <p:attrName>ppt_x</p:attrName>
                                            </p:attrNameLst>
                                          </p:cBhvr>
                                          <p:tavLst>
                                            <p:tav tm="0">
                                              <p:val>
                                                <p:fltVal val="0.5"/>
                                              </p:val>
                                            </p:tav>
                                            <p:tav tm="100000">
                                              <p:val>
                                                <p:strVal val="#ppt_x"/>
                                              </p:val>
                                            </p:tav>
                                          </p:tavLst>
                                        </p:anim>
                                        <p:anim calcmode="lin" valueType="num">
                                          <p:cBhvr>
                                            <p:cTn id="68"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12" grpId="0"/>
          <p:bldP spid="13" grpId="0"/>
          <p:bldP spid="14" grpId="0" bldLvl="0" animBg="1"/>
          <p:bldP spid="20" grpId="0" bldLvl="0" animBg="1"/>
          <p:bldP spid="21" grpId="0" bldLvl="0" animBg="1"/>
          <p:bldP spid="22" grpId="0" bldLvl="0" animBg="1"/>
          <p:bldP spid="23"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p:cNvSpPr/>
          <p:nvPr/>
        </p:nvSpPr>
        <p:spPr>
          <a:xfrm>
            <a:off x="0" y="0"/>
            <a:ext cx="1285875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5349255" y="5352319"/>
            <a:ext cx="5578771" cy="769441"/>
          </a:xfrm>
          <a:prstGeom prst="rect">
            <a:avLst/>
          </a:prstGeom>
          <a:noFill/>
        </p:spPr>
        <p:txBody>
          <a:bodyPr wrap="none" rtlCol="0">
            <a:spAutoFit/>
          </a:bodyPr>
          <a:lstStyle/>
          <a:p>
            <a:r>
              <a:rPr kumimoji="1" lang="en-US" altLang="zh-CN" sz="4400" b="1" dirty="0">
                <a:solidFill>
                  <a:srgbClr val="1F84BE"/>
                </a:solidFill>
                <a:latin typeface="+mj-lt"/>
                <a:ea typeface="宋体" panose="02010600030101010101" pitchFamily="2" charset="-122"/>
              </a:rPr>
              <a:t>BUSINESS</a:t>
            </a:r>
            <a:r>
              <a:rPr kumimoji="1" lang="zh-CN" altLang="en-US" sz="4400" b="1" dirty="0">
                <a:solidFill>
                  <a:srgbClr val="1F84BE"/>
                </a:solidFill>
                <a:latin typeface="+mj-lt"/>
                <a:ea typeface="宋体" panose="02010600030101010101" pitchFamily="2" charset="-122"/>
              </a:rPr>
              <a:t> </a:t>
            </a:r>
            <a:r>
              <a:rPr kumimoji="1" lang="en-US" altLang="zh-CN" sz="4400" b="1" dirty="0">
                <a:solidFill>
                  <a:srgbClr val="1F84BE"/>
                </a:solidFill>
                <a:latin typeface="+mj-lt"/>
                <a:ea typeface="宋体" panose="02010600030101010101" pitchFamily="2" charset="-122"/>
              </a:rPr>
              <a:t>REPORT</a:t>
            </a:r>
            <a:endParaRPr kumimoji="1" lang="zh-CN" altLang="en-US" sz="4400" b="1" dirty="0">
              <a:solidFill>
                <a:srgbClr val="1F84BE"/>
              </a:solidFill>
              <a:latin typeface="+mj-lt"/>
              <a:ea typeface="宋体" panose="02010600030101010101" pitchFamily="2" charset="-122"/>
            </a:endParaRPr>
          </a:p>
        </p:txBody>
      </p:sp>
      <p:sp>
        <p:nvSpPr>
          <p:cNvPr id="159" name="文本框 158"/>
          <p:cNvSpPr txBox="1"/>
          <p:nvPr/>
        </p:nvSpPr>
        <p:spPr>
          <a:xfrm>
            <a:off x="5349255" y="3976365"/>
            <a:ext cx="3576620" cy="1109406"/>
          </a:xfrm>
          <a:prstGeom prst="rect">
            <a:avLst/>
          </a:prstGeom>
          <a:noFill/>
        </p:spPr>
        <p:txBody>
          <a:bodyPr wrap="none" rtlCol="0">
            <a:spAutoFit/>
          </a:bodyPr>
          <a:lstStyle/>
          <a:p>
            <a:r>
              <a:rPr kumimoji="1" lang="zh-CN" altLang="en-US" sz="6610" b="1" dirty="0" smtClean="0">
                <a:solidFill>
                  <a:srgbClr val="1F84BE"/>
                </a:solidFill>
                <a:latin typeface="微软雅黑" panose="020B0503020204020204" pitchFamily="34" charset="-122"/>
                <a:ea typeface="微软雅黑" panose="020B0503020204020204" pitchFamily="34" charset="-122"/>
              </a:rPr>
              <a:t>感谢聆听</a:t>
            </a:r>
            <a:endParaRPr kumimoji="1" lang="zh-CN" altLang="en-US" sz="6610" b="1" dirty="0">
              <a:solidFill>
                <a:srgbClr val="1F84BE"/>
              </a:solidFill>
              <a:latin typeface="微软雅黑" panose="020B0503020204020204" pitchFamily="34" charset="-122"/>
              <a:ea typeface="微软雅黑" panose="020B0503020204020204" pitchFamily="34" charset="-122"/>
            </a:endParaRPr>
          </a:p>
        </p:txBody>
      </p:sp>
      <p:sp>
        <p:nvSpPr>
          <p:cNvPr id="160" name="文本框 159"/>
          <p:cNvSpPr txBox="1"/>
          <p:nvPr/>
        </p:nvSpPr>
        <p:spPr>
          <a:xfrm>
            <a:off x="5349255" y="5976618"/>
            <a:ext cx="6673579" cy="438838"/>
          </a:xfrm>
          <a:prstGeom prst="rect">
            <a:avLst/>
          </a:prstGeom>
          <a:noFill/>
        </p:spPr>
        <p:txBody>
          <a:bodyPr wrap="square" rtlCol="0">
            <a:spAutoFit/>
          </a:bodyPr>
          <a:lstStyle/>
          <a:p>
            <a:pPr algn="just">
              <a:lnSpc>
                <a:spcPct val="150000"/>
              </a:lnSpc>
              <a:buNone/>
            </a:pPr>
            <a:r>
              <a:rPr lang="en-US" altLang="zh-CN" sz="800" dirty="0" smtClean="0">
                <a:solidFill>
                  <a:srgbClr val="1F84BE"/>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800" dirty="0">
              <a:solidFill>
                <a:srgbClr val="1F84BE"/>
              </a:solidFill>
              <a:latin typeface="Arial" panose="020B0604020202020204" pitchFamily="34" charset="0"/>
              <a:cs typeface="Arial" panose="020B0604020202020204" pitchFamily="34" charset="0"/>
            </a:endParaRPr>
          </a:p>
        </p:txBody>
      </p:sp>
      <p:sp>
        <p:nvSpPr>
          <p:cNvPr id="161" name="文本框 160"/>
          <p:cNvSpPr txBox="1"/>
          <p:nvPr/>
        </p:nvSpPr>
        <p:spPr>
          <a:xfrm>
            <a:off x="5349255" y="5066920"/>
            <a:ext cx="3732106" cy="282450"/>
          </a:xfrm>
          <a:prstGeom prst="rect">
            <a:avLst/>
          </a:prstGeom>
          <a:noFill/>
        </p:spPr>
        <p:txBody>
          <a:bodyPr wrap="square" rtlCol="0">
            <a:spAutoFit/>
          </a:bodyPr>
          <a:lstStyle/>
          <a:p>
            <a:pPr>
              <a:lnSpc>
                <a:spcPts val="1350"/>
              </a:lnSpc>
            </a:pPr>
            <a:r>
              <a:rPr kumimoji="1" lang="en-US" altLang="zh-CN" sz="1900" b="1" dirty="0" smtClean="0">
                <a:solidFill>
                  <a:srgbClr val="1F84BE"/>
                </a:solidFill>
                <a:latin typeface="+mj-lt"/>
                <a:ea typeface="微软雅黑" panose="020B0503020204020204" pitchFamily="34" charset="-122"/>
                <a:cs typeface="Arial" panose="020B0604020202020204"/>
              </a:rPr>
              <a:t>THANK YOU FOR LISTENING</a:t>
            </a:r>
            <a:endParaRPr kumimoji="1" lang="en-US" altLang="zh-CN" sz="1900" b="1" dirty="0">
              <a:solidFill>
                <a:srgbClr val="1F84BE"/>
              </a:solidFill>
              <a:latin typeface="+mj-lt"/>
              <a:ea typeface="微软雅黑" panose="020B0503020204020204" pitchFamily="34" charset="-122"/>
              <a:cs typeface="Arial" panose="020B0604020202020204"/>
            </a:endParaRPr>
          </a:p>
        </p:txBody>
      </p:sp>
      <p:cxnSp>
        <p:nvCxnSpPr>
          <p:cNvPr id="163" name="直接连接符 162"/>
          <p:cNvCxnSpPr/>
          <p:nvPr/>
        </p:nvCxnSpPr>
        <p:spPr>
          <a:xfrm>
            <a:off x="5448222" y="5429323"/>
            <a:ext cx="6436915" cy="0"/>
          </a:xfrm>
          <a:prstGeom prst="line">
            <a:avLst/>
          </a:prstGeom>
          <a:ln w="25400">
            <a:solidFill>
              <a:srgbClr val="1F84BE"/>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854455" y="3728715"/>
            <a:ext cx="2858475" cy="1862048"/>
          </a:xfrm>
          <a:prstGeom prst="rect">
            <a:avLst/>
          </a:prstGeom>
          <a:noFill/>
        </p:spPr>
        <p:txBody>
          <a:bodyPr wrap="none" rtlCol="0">
            <a:spAutoFit/>
          </a:bodyPr>
          <a:lstStyle/>
          <a:p>
            <a:r>
              <a:rPr kumimoji="1" lang="en-US" altLang="zh-CN" sz="11500" b="1" dirty="0" smtClean="0">
                <a:solidFill>
                  <a:srgbClr val="1F84BE"/>
                </a:solidFill>
                <a:latin typeface="Impact" panose="020B0806030902050204" pitchFamily="34" charset="0"/>
                <a:ea typeface="微软雅黑" panose="020B0503020204020204" pitchFamily="34" charset="-122"/>
              </a:rPr>
              <a:t>2017</a:t>
            </a:r>
            <a:endParaRPr kumimoji="1" lang="zh-CN" altLang="en-US" sz="11500" b="1" dirty="0">
              <a:solidFill>
                <a:srgbClr val="1F84BE"/>
              </a:solidFill>
              <a:latin typeface="Impact" panose="020B0806030902050204" pitchFamily="34" charset="0"/>
              <a:ea typeface="微软雅黑" panose="020B0503020204020204" pitchFamily="34" charset="-122"/>
            </a:endParaRPr>
          </a:p>
        </p:txBody>
      </p:sp>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arn(inVertical)">
                                      <p:cBhvr>
                                        <p:cTn id="7" dur="500"/>
                                        <p:tgtEl>
                                          <p:spTgt spid="128"/>
                                        </p:tgtEl>
                                      </p:cBhvr>
                                    </p:animEffect>
                                  </p:childTnLst>
                                </p:cTn>
                              </p:par>
                            </p:childTnLst>
                          </p:cTn>
                        </p:par>
                        <p:par>
                          <p:cTn id="8" fill="hold">
                            <p:stCondLst>
                              <p:cond delay="500"/>
                            </p:stCondLst>
                            <p:childTnLst>
                              <p:par>
                                <p:cTn id="9" presetID="2" presetClass="entr" presetSubtype="2" fill="hold" grpId="0" nodeType="afterEffect">
                                  <p:stCondLst>
                                    <p:cond delay="0"/>
                                  </p:stCondLst>
                                  <p:iterate type="lt">
                                    <p:tmPct val="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6" presetClass="emph" presetSubtype="0" fill="hold" grpId="1" nodeType="afterEffect">
                                  <p:stCondLst>
                                    <p:cond delay="0"/>
                                  </p:stCondLst>
                                  <p:iterate type="lt">
                                    <p:tmPct val="0"/>
                                  </p:iterate>
                                  <p:childTnLst>
                                    <p:animEffect transition="out" filter="fade">
                                      <p:cBhvr>
                                        <p:cTn id="15" dur="500" tmFilter="0, 0; .2, .5; .8, .5; 1, 0"/>
                                        <p:tgtEl>
                                          <p:spTgt spid="37"/>
                                        </p:tgtEl>
                                      </p:cBhvr>
                                    </p:animEffect>
                                    <p:animScale>
                                      <p:cBhvr>
                                        <p:cTn id="16" dur="250" autoRev="1" fill="hold"/>
                                        <p:tgtEl>
                                          <p:spTgt spid="37"/>
                                        </p:tgtEl>
                                      </p:cBhvr>
                                      <p:by x="105000" y="105000"/>
                                    </p:animScale>
                                  </p:childTnLst>
                                </p:cTn>
                              </p:par>
                            </p:childTnLst>
                          </p:cTn>
                        </p:par>
                        <p:par>
                          <p:cTn id="17" fill="hold">
                            <p:stCondLst>
                              <p:cond delay="1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59"/>
                                        </p:tgtEl>
                                        <p:attrNameLst>
                                          <p:attrName>style.visibility</p:attrName>
                                        </p:attrNameLst>
                                      </p:cBhvr>
                                      <p:to>
                                        <p:strVal val="visible"/>
                                      </p:to>
                                    </p:set>
                                    <p:anim calcmode="lin" valueType="num">
                                      <p:cBhvr>
                                        <p:cTn id="20" dur="500" fill="hold"/>
                                        <p:tgtEl>
                                          <p:spTgt spid="159"/>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59"/>
                                        </p:tgtEl>
                                        <p:attrNameLst>
                                          <p:attrName>ppt_y</p:attrName>
                                        </p:attrNameLst>
                                      </p:cBhvr>
                                      <p:tavLst>
                                        <p:tav tm="0">
                                          <p:val>
                                            <p:strVal val="#ppt_y"/>
                                          </p:val>
                                        </p:tav>
                                        <p:tav tm="100000">
                                          <p:val>
                                            <p:strVal val="#ppt_y"/>
                                          </p:val>
                                        </p:tav>
                                      </p:tavLst>
                                    </p:anim>
                                    <p:anim calcmode="lin" valueType="num">
                                      <p:cBhvr>
                                        <p:cTn id="22" dur="500" fill="hold"/>
                                        <p:tgtEl>
                                          <p:spTgt spid="159"/>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5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59"/>
                                        </p:tgtEl>
                                      </p:cBhvr>
                                    </p:animEffect>
                                  </p:childTnLst>
                                </p:cTn>
                              </p:par>
                            </p:childTnLst>
                          </p:cTn>
                        </p:par>
                        <p:par>
                          <p:cTn id="25" fill="hold">
                            <p:stCondLst>
                              <p:cond delay="2150"/>
                            </p:stCondLst>
                            <p:childTnLst>
                              <p:par>
                                <p:cTn id="26" presetID="26" presetClass="emph" presetSubtype="0" fill="hold" grpId="1" nodeType="afterEffect">
                                  <p:stCondLst>
                                    <p:cond delay="0"/>
                                  </p:stCondLst>
                                  <p:iterate type="lt">
                                    <p:tmPct val="0"/>
                                  </p:iterate>
                                  <p:childTnLst>
                                    <p:animEffect transition="out" filter="fade">
                                      <p:cBhvr>
                                        <p:cTn id="27" dur="500" tmFilter="0, 0; .2, .5; .8, .5; 1, 0"/>
                                        <p:tgtEl>
                                          <p:spTgt spid="159"/>
                                        </p:tgtEl>
                                      </p:cBhvr>
                                    </p:animEffect>
                                    <p:animScale>
                                      <p:cBhvr>
                                        <p:cTn id="28" dur="250" autoRev="1" fill="hold"/>
                                        <p:tgtEl>
                                          <p:spTgt spid="159"/>
                                        </p:tgtEl>
                                      </p:cBhvr>
                                      <p:by x="105000" y="105000"/>
                                    </p:animScale>
                                  </p:childTnLst>
                                </p:cTn>
                              </p:par>
                            </p:childTnLst>
                          </p:cTn>
                        </p:par>
                        <p:par>
                          <p:cTn id="29" fill="hold">
                            <p:stCondLst>
                              <p:cond delay="2650"/>
                            </p:stCondLst>
                            <p:childTnLst>
                              <p:par>
                                <p:cTn id="30" presetID="22" presetClass="entr" presetSubtype="4" fill="hold" grpId="0" nodeType="after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wipe(down)">
                                      <p:cBhvr>
                                        <p:cTn id="32" dur="500"/>
                                        <p:tgtEl>
                                          <p:spTgt spid="16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63"/>
                                        </p:tgtEl>
                                        <p:attrNameLst>
                                          <p:attrName>style.visibility</p:attrName>
                                        </p:attrNameLst>
                                      </p:cBhvr>
                                      <p:to>
                                        <p:strVal val="visible"/>
                                      </p:to>
                                    </p:set>
                                    <p:anim calcmode="lin" valueType="num">
                                      <p:cBhvr additive="base">
                                        <p:cTn id="37" dur="500" fill="hold"/>
                                        <p:tgtEl>
                                          <p:spTgt spid="163"/>
                                        </p:tgtEl>
                                        <p:attrNameLst>
                                          <p:attrName>ppt_x</p:attrName>
                                        </p:attrNameLst>
                                      </p:cBhvr>
                                      <p:tavLst>
                                        <p:tav tm="0">
                                          <p:val>
                                            <p:strVal val="0-#ppt_w/2"/>
                                          </p:val>
                                        </p:tav>
                                        <p:tav tm="100000">
                                          <p:val>
                                            <p:strVal val="#ppt_x"/>
                                          </p:val>
                                        </p:tav>
                                      </p:tavLst>
                                    </p:anim>
                                    <p:anim calcmode="lin" valueType="num">
                                      <p:cBhvr additive="base">
                                        <p:cTn id="38" dur="500" fill="hold"/>
                                        <p:tgtEl>
                                          <p:spTgt spid="163"/>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wipe(left)">
                                      <p:cBhvr>
                                        <p:cTn id="42" dur="500"/>
                                        <p:tgtEl>
                                          <p:spTgt spid="158"/>
                                        </p:tgtEl>
                                      </p:cBhvr>
                                    </p:animEffect>
                                  </p:childTnLst>
                                </p:cTn>
                              </p:par>
                            </p:childTnLst>
                          </p:cTn>
                        </p:par>
                        <p:par>
                          <p:cTn id="43" fill="hold">
                            <p:stCondLst>
                              <p:cond delay="10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160"/>
                                        </p:tgtEl>
                                        <p:attrNameLst>
                                          <p:attrName>style.visibility</p:attrName>
                                        </p:attrNameLst>
                                      </p:cBhvr>
                                      <p:to>
                                        <p:strVal val="visible"/>
                                      </p:to>
                                    </p:set>
                                    <p:anim calcmode="lin" valueType="num">
                                      <p:cBhvr>
                                        <p:cTn id="46" dur="500" fill="hold"/>
                                        <p:tgtEl>
                                          <p:spTgt spid="160"/>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160"/>
                                        </p:tgtEl>
                                        <p:attrNameLst>
                                          <p:attrName>ppt_y</p:attrName>
                                        </p:attrNameLst>
                                      </p:cBhvr>
                                      <p:tavLst>
                                        <p:tav tm="0">
                                          <p:val>
                                            <p:strVal val="#ppt_y"/>
                                          </p:val>
                                        </p:tav>
                                        <p:tav tm="100000">
                                          <p:val>
                                            <p:strVal val="#ppt_y"/>
                                          </p:val>
                                        </p:tav>
                                      </p:tavLst>
                                    </p:anim>
                                    <p:anim calcmode="lin" valueType="num">
                                      <p:cBhvr>
                                        <p:cTn id="48" dur="500" fill="hold"/>
                                        <p:tgtEl>
                                          <p:spTgt spid="160"/>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160"/>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ldLvl="0" animBg="1"/>
      <p:bldP spid="158" grpId="0"/>
      <p:bldP spid="159" grpId="0"/>
      <p:bldP spid="159" grpId="1"/>
      <p:bldP spid="160" grpId="0"/>
      <p:bldP spid="161" grpId="0"/>
      <p:bldP spid="37" grpId="0"/>
      <p:bldP spid="37" grpId="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3" name="图片 2"/>
          <p:cNvPicPr>
            <a:picLocks noChangeAspect="1"/>
          </p:cNvPicPr>
          <p:nvPr/>
        </p:nvPicPr>
        <p:blipFill rotWithShape="1">
          <a:blip r:embed="rId1" cstate="screen"/>
          <a:srcRect l="35016" r="16077"/>
          <a:stretch>
            <a:fillRect/>
          </a:stretch>
        </p:blipFill>
        <p:spPr>
          <a:xfrm>
            <a:off x="5115920" y="1426965"/>
            <a:ext cx="2626912" cy="5030257"/>
          </a:xfrm>
          <a:prstGeom prst="rect">
            <a:avLst/>
          </a:prstGeom>
        </p:spPr>
      </p:pic>
      <p:sp>
        <p:nvSpPr>
          <p:cNvPr id="2" name="矩形 1"/>
          <p:cNvSpPr/>
          <p:nvPr/>
        </p:nvSpPr>
        <p:spPr>
          <a:xfrm>
            <a:off x="5363243" y="1997048"/>
            <a:ext cx="2190880" cy="3760512"/>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Rectangle 7"/>
          <p:cNvSpPr/>
          <p:nvPr/>
        </p:nvSpPr>
        <p:spPr>
          <a:xfrm>
            <a:off x="353" y="5267962"/>
            <a:ext cx="12858044" cy="1964689"/>
          </a:xfrm>
          <a:prstGeom prst="rect">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en-GB"/>
          </a:p>
        </p:txBody>
      </p:sp>
      <p:sp>
        <p:nvSpPr>
          <p:cNvPr id="85" name="TextBox 84"/>
          <p:cNvSpPr txBox="1"/>
          <p:nvPr/>
        </p:nvSpPr>
        <p:spPr>
          <a:xfrm>
            <a:off x="5254781" y="5668246"/>
            <a:ext cx="2349189" cy="466710"/>
          </a:xfrm>
          <a:prstGeom prst="rect">
            <a:avLst/>
          </a:prstGeom>
          <a:noFill/>
        </p:spPr>
        <p:txBody>
          <a:bodyPr wrap="none" lIns="96435" tIns="48218" rIns="96435" bIns="48218" rtlCol="0">
            <a:spAutoFit/>
          </a:bodyPr>
          <a:lstStyle/>
          <a:p>
            <a:r>
              <a:rPr lang="zh-CN" altLang="en-US" sz="2400" dirty="0">
                <a:solidFill>
                  <a:schemeClr val="bg1"/>
                </a:solidFill>
                <a:ea typeface="微软雅黑" panose="020B0503020204020204" pitchFamily="34" charset="-122"/>
              </a:rPr>
              <a:t>请替换文字内容</a:t>
            </a:r>
            <a:endParaRPr lang="zh-CN" altLang="en-US" sz="2400" dirty="0">
              <a:solidFill>
                <a:schemeClr val="bg1"/>
              </a:solidFill>
              <a:ea typeface="微软雅黑" panose="020B0503020204020204" pitchFamily="34" charset="-122"/>
            </a:endParaRPr>
          </a:p>
        </p:txBody>
      </p:sp>
      <p:sp>
        <p:nvSpPr>
          <p:cNvPr id="86" name="Rectangle 9"/>
          <p:cNvSpPr/>
          <p:nvPr/>
        </p:nvSpPr>
        <p:spPr>
          <a:xfrm>
            <a:off x="1009650" y="6065919"/>
            <a:ext cx="10839450" cy="720625"/>
          </a:xfrm>
          <a:prstGeom prst="rect">
            <a:avLst/>
          </a:prstGeom>
        </p:spPr>
        <p:txBody>
          <a:bodyPr wrap="square" lIns="96435" tIns="48218" rIns="96435" bIns="48218">
            <a:spAutoFit/>
          </a:bodyPr>
          <a:lstStyle/>
          <a:p>
            <a:pPr algn="just">
              <a:lnSpc>
                <a:spcPct val="150000"/>
              </a:lnSpc>
            </a:pPr>
            <a:r>
              <a:rPr lang="zh-CN" altLang="en-US" sz="900" dirty="0">
                <a:solidFill>
                  <a:schemeClr val="bg1"/>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900" dirty="0" smtClean="0">
                <a:solidFill>
                  <a:schemeClr val="bg1"/>
                </a:solidFill>
                <a:latin typeface="Arial" panose="020B0604020202020204" pitchFamily="34" charset="0"/>
                <a:ea typeface="微软雅黑" panose="020B0503020204020204" pitchFamily="34" charset="-122"/>
                <a:cs typeface="+mn-ea"/>
                <a:sym typeface="+mn-lt"/>
              </a:rPr>
              <a:t>，</a:t>
            </a:r>
            <a:r>
              <a:rPr lang="zh-CN" altLang="en-US" sz="900" dirty="0">
                <a:solidFill>
                  <a:schemeClr val="bg1"/>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900" dirty="0" smtClean="0">
                <a:solidFill>
                  <a:schemeClr val="bg1"/>
                </a:solidFill>
                <a:latin typeface="Arial" panose="020B0604020202020204" pitchFamily="34" charset="0"/>
                <a:ea typeface="微软雅黑" panose="020B0503020204020204" pitchFamily="34" charset="-122"/>
                <a:cs typeface="+mn-ea"/>
                <a:sym typeface="+mn-lt"/>
              </a:rPr>
              <a:t>，</a:t>
            </a:r>
            <a:r>
              <a:rPr lang="zh-CN" altLang="en-US" sz="900" dirty="0">
                <a:solidFill>
                  <a:schemeClr val="bg1"/>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900" dirty="0" smtClean="0">
                <a:solidFill>
                  <a:schemeClr val="bg1"/>
                </a:solidFill>
                <a:latin typeface="Arial" panose="020B0604020202020204" pitchFamily="34" charset="0"/>
                <a:ea typeface="微软雅黑" panose="020B0503020204020204" pitchFamily="34" charset="-122"/>
                <a:cs typeface="+mn-ea"/>
                <a:sym typeface="+mn-lt"/>
              </a:rPr>
              <a:t>，</a:t>
            </a:r>
            <a:r>
              <a:rPr lang="zh-CN" altLang="en-US" sz="900" dirty="0">
                <a:solidFill>
                  <a:schemeClr val="bg1"/>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点击添加相关标题文字，</a:t>
            </a:r>
            <a:r>
              <a:rPr lang="zh-CN" altLang="en-US" sz="900" dirty="0" smtClean="0">
                <a:solidFill>
                  <a:schemeClr val="bg1"/>
                </a:solidFill>
                <a:latin typeface="Arial" panose="020B0604020202020204" pitchFamily="34" charset="0"/>
                <a:ea typeface="微软雅黑" panose="020B0503020204020204" pitchFamily="34" charset="-122"/>
                <a:cs typeface="+mn-ea"/>
                <a:sym typeface="+mn-lt"/>
              </a:rPr>
              <a:t>点击</a:t>
            </a:r>
            <a:r>
              <a:rPr lang="zh-CN" altLang="en-US" sz="900" dirty="0">
                <a:solidFill>
                  <a:schemeClr val="bg1"/>
                </a:solidFill>
                <a:latin typeface="Arial" panose="020B0604020202020204" pitchFamily="34" charset="0"/>
                <a:ea typeface="微软雅黑" panose="020B0503020204020204" pitchFamily="34" charset="-122"/>
                <a:cs typeface="+mn-ea"/>
                <a:sym typeface="+mn-lt"/>
              </a:rPr>
              <a:t>添加相关标题文字。</a:t>
            </a:r>
            <a:endParaRPr lang="en-GB" altLang="zh-CN" sz="900" dirty="0">
              <a:solidFill>
                <a:schemeClr val="bg1"/>
              </a:solidFill>
              <a:latin typeface="Arial" panose="020B0604020202020204" pitchFamily="34" charset="0"/>
              <a:ea typeface="微软雅黑" panose="020B0503020204020204" pitchFamily="34" charset="-122"/>
              <a:cs typeface="+mn-ea"/>
              <a:sym typeface="+mn-lt"/>
            </a:endParaRPr>
          </a:p>
        </p:txBody>
      </p:sp>
      <p:grpSp>
        <p:nvGrpSpPr>
          <p:cNvPr id="87" name="Group 41"/>
          <p:cNvGrpSpPr/>
          <p:nvPr/>
        </p:nvGrpSpPr>
        <p:grpSpPr>
          <a:xfrm>
            <a:off x="8559298" y="1822325"/>
            <a:ext cx="876685" cy="876685"/>
            <a:chOff x="8115591" y="1727927"/>
            <a:chExt cx="831273" cy="831273"/>
          </a:xfrm>
        </p:grpSpPr>
        <p:sp>
          <p:nvSpPr>
            <p:cNvPr id="88" name="Oval 12"/>
            <p:cNvSpPr/>
            <p:nvPr/>
          </p:nvSpPr>
          <p:spPr>
            <a:xfrm>
              <a:off x="8115591" y="1727927"/>
              <a:ext cx="831273" cy="831273"/>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89" name="Group 14"/>
            <p:cNvGrpSpPr/>
            <p:nvPr/>
          </p:nvGrpSpPr>
          <p:grpSpPr>
            <a:xfrm>
              <a:off x="8338661" y="1951357"/>
              <a:ext cx="383755" cy="384412"/>
              <a:chOff x="9145588" y="4435475"/>
              <a:chExt cx="464344" cy="465138"/>
            </a:xfrm>
            <a:solidFill>
              <a:schemeClr val="bg2"/>
            </a:solidFill>
          </p:grpSpPr>
          <p:sp>
            <p:nvSpPr>
              <p:cNvPr id="9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grpSp>
      </p:grpSp>
      <p:grpSp>
        <p:nvGrpSpPr>
          <p:cNvPr id="99" name="Group 43"/>
          <p:cNvGrpSpPr/>
          <p:nvPr/>
        </p:nvGrpSpPr>
        <p:grpSpPr>
          <a:xfrm>
            <a:off x="3423496" y="3616326"/>
            <a:ext cx="876685" cy="876685"/>
            <a:chOff x="3245823" y="3429000"/>
            <a:chExt cx="831273" cy="831273"/>
          </a:xfrm>
        </p:grpSpPr>
        <p:sp>
          <p:nvSpPr>
            <p:cNvPr id="100" name="Oval 11"/>
            <p:cNvSpPr/>
            <p:nvPr/>
          </p:nvSpPr>
          <p:spPr>
            <a:xfrm>
              <a:off x="3245823" y="3429000"/>
              <a:ext cx="831273" cy="831273"/>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101" name="Group 24"/>
            <p:cNvGrpSpPr/>
            <p:nvPr/>
          </p:nvGrpSpPr>
          <p:grpSpPr>
            <a:xfrm>
              <a:off x="3541739" y="3652429"/>
              <a:ext cx="263709" cy="384412"/>
              <a:chOff x="3582988" y="3510757"/>
              <a:chExt cx="319088" cy="465138"/>
            </a:xfrm>
            <a:solidFill>
              <a:schemeClr val="bg2"/>
            </a:solidFill>
          </p:grpSpPr>
          <p:sp>
            <p:nvSpPr>
              <p:cNvPr id="10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10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grpSp>
      </p:grpSp>
      <p:grpSp>
        <p:nvGrpSpPr>
          <p:cNvPr id="104" name="Group 42"/>
          <p:cNvGrpSpPr/>
          <p:nvPr/>
        </p:nvGrpSpPr>
        <p:grpSpPr>
          <a:xfrm>
            <a:off x="8558572" y="3616326"/>
            <a:ext cx="876685" cy="876685"/>
            <a:chOff x="8114903" y="3428999"/>
            <a:chExt cx="831273" cy="831273"/>
          </a:xfrm>
        </p:grpSpPr>
        <p:sp>
          <p:nvSpPr>
            <p:cNvPr id="105" name="Oval 13"/>
            <p:cNvSpPr/>
            <p:nvPr/>
          </p:nvSpPr>
          <p:spPr>
            <a:xfrm>
              <a:off x="8114903" y="3428999"/>
              <a:ext cx="831273" cy="831273"/>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106" name="Group 27"/>
            <p:cNvGrpSpPr/>
            <p:nvPr/>
          </p:nvGrpSpPr>
          <p:grpSpPr>
            <a:xfrm>
              <a:off x="8337871" y="3678854"/>
              <a:ext cx="384412" cy="323405"/>
              <a:chOff x="5368132" y="2625725"/>
              <a:chExt cx="465138" cy="391319"/>
            </a:xfrm>
            <a:solidFill>
              <a:schemeClr val="bg2"/>
            </a:solidFill>
          </p:grpSpPr>
          <p:sp>
            <p:nvSpPr>
              <p:cNvPr id="10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rgbClr val="FFFFFF"/>
                  </a:solidFill>
                  <a:effectLst>
                    <a:outerShdw blurRad="38100" dist="38100" dir="2700000" algn="tl">
                      <a:srgbClr val="000000"/>
                    </a:outerShdw>
                  </a:effectLst>
                  <a:latin typeface="Gill Sans" charset="0"/>
                  <a:sym typeface="Gill Sans" charset="0"/>
                </a:endParaRPr>
              </a:p>
            </p:txBody>
          </p:sp>
          <p:sp>
            <p:nvSpPr>
              <p:cNvPr id="10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rgbClr val="FFFFFF"/>
                  </a:solidFill>
                  <a:effectLst>
                    <a:outerShdw blurRad="38100" dist="38100" dir="2700000" algn="tl">
                      <a:srgbClr val="000000"/>
                    </a:outerShdw>
                  </a:effectLst>
                  <a:latin typeface="Gill Sans" charset="0"/>
                  <a:sym typeface="Gill Sans" charset="0"/>
                </a:endParaRPr>
              </a:p>
            </p:txBody>
          </p:sp>
          <p:sp>
            <p:nvSpPr>
              <p:cNvPr id="10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10" name="Group 3"/>
          <p:cNvGrpSpPr/>
          <p:nvPr/>
        </p:nvGrpSpPr>
        <p:grpSpPr>
          <a:xfrm>
            <a:off x="3423496" y="1822325"/>
            <a:ext cx="876685" cy="876685"/>
            <a:chOff x="3245823" y="1727927"/>
            <a:chExt cx="831273" cy="831273"/>
          </a:xfrm>
        </p:grpSpPr>
        <p:sp>
          <p:nvSpPr>
            <p:cNvPr id="111" name="Oval 10"/>
            <p:cNvSpPr/>
            <p:nvPr/>
          </p:nvSpPr>
          <p:spPr>
            <a:xfrm>
              <a:off x="3245823" y="1727927"/>
              <a:ext cx="831273" cy="831273"/>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112" name="Group 31"/>
            <p:cNvGrpSpPr/>
            <p:nvPr/>
          </p:nvGrpSpPr>
          <p:grpSpPr>
            <a:xfrm>
              <a:off x="3469581" y="1949424"/>
              <a:ext cx="383755" cy="383755"/>
              <a:chOff x="4439444" y="1652588"/>
              <a:chExt cx="464344" cy="464344"/>
            </a:xfrm>
            <a:solidFill>
              <a:schemeClr val="bg2"/>
            </a:solidFill>
          </p:grpSpPr>
          <p:sp>
            <p:nvSpPr>
              <p:cNvPr id="113"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114"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115"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grpSp>
      </p:grpSp>
      <p:sp>
        <p:nvSpPr>
          <p:cNvPr id="46" name="Text Placeholder 7"/>
          <p:cNvSpPr txBox="1"/>
          <p:nvPr/>
        </p:nvSpPr>
        <p:spPr>
          <a:xfrm>
            <a:off x="837944" y="192873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7" name="Text Placeholder 2"/>
          <p:cNvSpPr txBox="1"/>
          <p:nvPr/>
        </p:nvSpPr>
        <p:spPr>
          <a:xfrm>
            <a:off x="1028700" y="2313576"/>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8" name="Text Placeholder 7"/>
          <p:cNvSpPr txBox="1"/>
          <p:nvPr/>
        </p:nvSpPr>
        <p:spPr>
          <a:xfrm>
            <a:off x="869116" y="3861439"/>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57" name="Text Placeholder 2"/>
          <p:cNvSpPr txBox="1"/>
          <p:nvPr/>
        </p:nvSpPr>
        <p:spPr>
          <a:xfrm>
            <a:off x="1059872" y="4246285"/>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8" name="Text Placeholder 7"/>
          <p:cNvSpPr txBox="1"/>
          <p:nvPr/>
        </p:nvSpPr>
        <p:spPr>
          <a:xfrm>
            <a:off x="9689689" y="192873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59" name="Text Placeholder 2"/>
          <p:cNvSpPr txBox="1"/>
          <p:nvPr/>
        </p:nvSpPr>
        <p:spPr>
          <a:xfrm>
            <a:off x="9689689" y="2313576"/>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60" name="Text Placeholder 7"/>
          <p:cNvSpPr txBox="1"/>
          <p:nvPr/>
        </p:nvSpPr>
        <p:spPr>
          <a:xfrm>
            <a:off x="9689689" y="3861439"/>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61" name="Text Placeholder 2"/>
          <p:cNvSpPr txBox="1"/>
          <p:nvPr/>
        </p:nvSpPr>
        <p:spPr>
          <a:xfrm>
            <a:off x="9689689" y="4246285"/>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4"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45" name="矩形 44"/>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49" name="矩形 48"/>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 calcmode="lin" valueType="num">
                                      <p:cBhvr>
                                        <p:cTn id="17" dur="500" fill="hold"/>
                                        <p:tgtEl>
                                          <p:spTgt spid="110"/>
                                        </p:tgtEl>
                                        <p:attrNameLst>
                                          <p:attrName>ppt_w</p:attrName>
                                        </p:attrNameLst>
                                      </p:cBhvr>
                                      <p:tavLst>
                                        <p:tav tm="0">
                                          <p:val>
                                            <p:fltVal val="0"/>
                                          </p:val>
                                        </p:tav>
                                        <p:tav tm="100000">
                                          <p:val>
                                            <p:strVal val="#ppt_w"/>
                                          </p:val>
                                        </p:tav>
                                      </p:tavLst>
                                    </p:anim>
                                    <p:anim calcmode="lin" valueType="num">
                                      <p:cBhvr>
                                        <p:cTn id="18" dur="500" fill="hold"/>
                                        <p:tgtEl>
                                          <p:spTgt spid="110"/>
                                        </p:tgtEl>
                                        <p:attrNameLst>
                                          <p:attrName>ppt_h</p:attrName>
                                        </p:attrNameLst>
                                      </p:cBhvr>
                                      <p:tavLst>
                                        <p:tav tm="0">
                                          <p:val>
                                            <p:fltVal val="0"/>
                                          </p:val>
                                        </p:tav>
                                        <p:tav tm="100000">
                                          <p:val>
                                            <p:strVal val="#ppt_h"/>
                                          </p:val>
                                        </p:tav>
                                      </p:tavLst>
                                    </p:anim>
                                    <p:animEffect transition="in" filter="fade">
                                      <p:cBhvr>
                                        <p:cTn id="19" dur="500"/>
                                        <p:tgtEl>
                                          <p:spTgt spid="110"/>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right)">
                                      <p:cBhvr>
                                        <p:cTn id="23" dur="500"/>
                                        <p:tgtEl>
                                          <p:spTgt spid="46"/>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right)">
                                      <p:cBhvr>
                                        <p:cTn id="26" dur="500"/>
                                        <p:tgtEl>
                                          <p:spTgt spid="47"/>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99"/>
                                        </p:tgtEl>
                                        <p:attrNameLst>
                                          <p:attrName>style.visibility</p:attrName>
                                        </p:attrNameLst>
                                      </p:cBhvr>
                                      <p:to>
                                        <p:strVal val="visible"/>
                                      </p:to>
                                    </p:set>
                                    <p:anim calcmode="lin" valueType="num">
                                      <p:cBhvr>
                                        <p:cTn id="30" dur="500" fill="hold"/>
                                        <p:tgtEl>
                                          <p:spTgt spid="99"/>
                                        </p:tgtEl>
                                        <p:attrNameLst>
                                          <p:attrName>ppt_w</p:attrName>
                                        </p:attrNameLst>
                                      </p:cBhvr>
                                      <p:tavLst>
                                        <p:tav tm="0">
                                          <p:val>
                                            <p:fltVal val="0"/>
                                          </p:val>
                                        </p:tav>
                                        <p:tav tm="100000">
                                          <p:val>
                                            <p:strVal val="#ppt_w"/>
                                          </p:val>
                                        </p:tav>
                                      </p:tavLst>
                                    </p:anim>
                                    <p:anim calcmode="lin" valueType="num">
                                      <p:cBhvr>
                                        <p:cTn id="31" dur="500" fill="hold"/>
                                        <p:tgtEl>
                                          <p:spTgt spid="99"/>
                                        </p:tgtEl>
                                        <p:attrNameLst>
                                          <p:attrName>ppt_h</p:attrName>
                                        </p:attrNameLst>
                                      </p:cBhvr>
                                      <p:tavLst>
                                        <p:tav tm="0">
                                          <p:val>
                                            <p:fltVal val="0"/>
                                          </p:val>
                                        </p:tav>
                                        <p:tav tm="100000">
                                          <p:val>
                                            <p:strVal val="#ppt_h"/>
                                          </p:val>
                                        </p:tav>
                                      </p:tavLst>
                                    </p:anim>
                                    <p:animEffect transition="in" filter="fade">
                                      <p:cBhvr>
                                        <p:cTn id="32" dur="500"/>
                                        <p:tgtEl>
                                          <p:spTgt spid="99"/>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right)">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right)">
                                      <p:cBhvr>
                                        <p:cTn id="39" dur="500"/>
                                        <p:tgtEl>
                                          <p:spTgt spid="57"/>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p:cTn id="43" dur="500" fill="hold"/>
                                        <p:tgtEl>
                                          <p:spTgt spid="87"/>
                                        </p:tgtEl>
                                        <p:attrNameLst>
                                          <p:attrName>ppt_w</p:attrName>
                                        </p:attrNameLst>
                                      </p:cBhvr>
                                      <p:tavLst>
                                        <p:tav tm="0">
                                          <p:val>
                                            <p:fltVal val="0"/>
                                          </p:val>
                                        </p:tav>
                                        <p:tav tm="100000">
                                          <p:val>
                                            <p:strVal val="#ppt_w"/>
                                          </p:val>
                                        </p:tav>
                                      </p:tavLst>
                                    </p:anim>
                                    <p:anim calcmode="lin" valueType="num">
                                      <p:cBhvr>
                                        <p:cTn id="44" dur="500" fill="hold"/>
                                        <p:tgtEl>
                                          <p:spTgt spid="87"/>
                                        </p:tgtEl>
                                        <p:attrNameLst>
                                          <p:attrName>ppt_h</p:attrName>
                                        </p:attrNameLst>
                                      </p:cBhvr>
                                      <p:tavLst>
                                        <p:tav tm="0">
                                          <p:val>
                                            <p:fltVal val="0"/>
                                          </p:val>
                                        </p:tav>
                                        <p:tav tm="100000">
                                          <p:val>
                                            <p:strVal val="#ppt_h"/>
                                          </p:val>
                                        </p:tav>
                                      </p:tavLst>
                                    </p:anim>
                                    <p:animEffect transition="in" filter="fade">
                                      <p:cBhvr>
                                        <p:cTn id="45" dur="500"/>
                                        <p:tgtEl>
                                          <p:spTgt spid="87"/>
                                        </p:tgtEl>
                                      </p:cBhvr>
                                    </p:animEffect>
                                  </p:childTnLst>
                                </p:cTn>
                              </p:par>
                            </p:childTnLst>
                          </p:cTn>
                        </p:par>
                        <p:par>
                          <p:cTn id="46" fill="hold">
                            <p:stCondLst>
                              <p:cond delay="4000"/>
                            </p:stCondLst>
                            <p:childTnLst>
                              <p:par>
                                <p:cTn id="47" presetID="22" presetClass="entr" presetSubtype="2" fill="hold" grpId="0" nodeType="after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right)">
                                      <p:cBhvr>
                                        <p:cTn id="49" dur="500"/>
                                        <p:tgtEl>
                                          <p:spTgt spid="5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right)">
                                      <p:cBhvr>
                                        <p:cTn id="52" dur="500"/>
                                        <p:tgtEl>
                                          <p:spTgt spid="59"/>
                                        </p:tgtEl>
                                      </p:cBhvr>
                                    </p:animEffect>
                                  </p:childTnLst>
                                </p:cTn>
                              </p:par>
                            </p:childTnLst>
                          </p:cTn>
                        </p:par>
                        <p:par>
                          <p:cTn id="53" fill="hold">
                            <p:stCondLst>
                              <p:cond delay="4500"/>
                            </p:stCondLst>
                            <p:childTnLst>
                              <p:par>
                                <p:cTn id="54" presetID="53" presetClass="entr" presetSubtype="16" fill="hold" nodeType="afterEffect">
                                  <p:stCondLst>
                                    <p:cond delay="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childTnLst>
                          </p:cTn>
                        </p:par>
                        <p:par>
                          <p:cTn id="59" fill="hold">
                            <p:stCondLst>
                              <p:cond delay="5000"/>
                            </p:stCondLst>
                            <p:childTnLst>
                              <p:par>
                                <p:cTn id="60" presetID="22" presetClass="entr" presetSubtype="2" fill="hold" grpId="0"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right)">
                                      <p:cBhvr>
                                        <p:cTn id="62" dur="500"/>
                                        <p:tgtEl>
                                          <p:spTgt spid="6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right)">
                                      <p:cBhvr>
                                        <p:cTn id="65" dur="500"/>
                                        <p:tgtEl>
                                          <p:spTgt spid="61"/>
                                        </p:tgtEl>
                                      </p:cBhvr>
                                    </p:animEffect>
                                  </p:childTnLst>
                                </p:cTn>
                              </p:par>
                            </p:childTnLst>
                          </p:cTn>
                        </p:par>
                        <p:par>
                          <p:cTn id="66" fill="hold">
                            <p:stCondLst>
                              <p:cond delay="5500"/>
                            </p:stCondLst>
                            <p:childTnLst>
                              <p:par>
                                <p:cTn id="67" presetID="52" presetClass="entr" presetSubtype="0" fill="hold" grpId="0" nodeType="afterEffect">
                                  <p:stCondLst>
                                    <p:cond delay="0"/>
                                  </p:stCondLst>
                                  <p:iterate type="lt">
                                    <p:tmPct val="10000"/>
                                  </p:iterate>
                                  <p:childTnLst>
                                    <p:set>
                                      <p:cBhvr>
                                        <p:cTn id="68" dur="1" fill="hold">
                                          <p:stCondLst>
                                            <p:cond delay="0"/>
                                          </p:stCondLst>
                                        </p:cTn>
                                        <p:tgtEl>
                                          <p:spTgt spid="85"/>
                                        </p:tgtEl>
                                        <p:attrNameLst>
                                          <p:attrName>style.visibility</p:attrName>
                                        </p:attrNameLst>
                                      </p:cBhvr>
                                      <p:to>
                                        <p:strVal val="visible"/>
                                      </p:to>
                                    </p:set>
                                    <p:animScale>
                                      <p:cBhvr>
                                        <p:cTn id="69" dur="1000" decel="50000" fill="hold">
                                          <p:stCondLst>
                                            <p:cond delay="0"/>
                                          </p:stCondLst>
                                        </p:cTn>
                                        <p:tgtEl>
                                          <p:spTgt spid="8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85"/>
                                        </p:tgtEl>
                                        <p:attrNameLst>
                                          <p:attrName>ppt_x</p:attrName>
                                          <p:attrName>ppt_y</p:attrName>
                                        </p:attrNameLst>
                                      </p:cBhvr>
                                    </p:animMotion>
                                    <p:animEffect transition="in" filter="fade">
                                      <p:cBhvr>
                                        <p:cTn id="71" dur="1000"/>
                                        <p:tgtEl>
                                          <p:spTgt spid="85"/>
                                        </p:tgtEl>
                                      </p:cBhvr>
                                    </p:animEffect>
                                  </p:childTnLst>
                                </p:cTn>
                              </p:par>
                            </p:childTnLst>
                          </p:cTn>
                        </p:par>
                        <p:par>
                          <p:cTn id="72" fill="hold">
                            <p:stCondLst>
                              <p:cond delay="7099"/>
                            </p:stCondLst>
                            <p:childTnLst>
                              <p:par>
                                <p:cTn id="73" presetID="16" presetClass="entr" presetSubtype="21" fill="hold" grpId="0" nodeType="after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barn(inVertical)">
                                      <p:cBhvr>
                                        <p:cTn id="7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6" grpId="0"/>
      <p:bldP spid="46" grpId="0"/>
      <p:bldP spid="47" grpId="0"/>
      <p:bldP spid="48" grpId="0"/>
      <p:bldP spid="57" grpId="0"/>
      <p:bldP spid="58" grpId="0"/>
      <p:bldP spid="59" grpId="0"/>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 name="Rectangle 7"/>
          <p:cNvSpPr/>
          <p:nvPr/>
        </p:nvSpPr>
        <p:spPr>
          <a:xfrm>
            <a:off x="3269672" y="1"/>
            <a:ext cx="9588726" cy="7232650"/>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en-GB">
              <a:solidFill>
                <a:schemeClr val="tx1">
                  <a:lumMod val="65000"/>
                  <a:lumOff val="35000"/>
                </a:schemeClr>
              </a:solidFill>
            </a:endParaRPr>
          </a:p>
        </p:txBody>
      </p:sp>
      <p:sp>
        <p:nvSpPr>
          <p:cNvPr id="138" name="Pentagon 25"/>
          <p:cNvSpPr/>
          <p:nvPr/>
        </p:nvSpPr>
        <p:spPr>
          <a:xfrm>
            <a:off x="486027" y="2485156"/>
            <a:ext cx="640703" cy="384003"/>
          </a:xfrm>
          <a:prstGeom prst="homePlat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r>
              <a:rPr lang="en-US" sz="2110" dirty="0">
                <a:solidFill>
                  <a:schemeClr val="tx1">
                    <a:lumMod val="65000"/>
                    <a:lumOff val="35000"/>
                  </a:schemeClr>
                </a:solidFill>
              </a:rPr>
              <a:t>01</a:t>
            </a:r>
            <a:endParaRPr lang="en-GB" sz="2110" dirty="0">
              <a:solidFill>
                <a:schemeClr val="tx1">
                  <a:lumMod val="65000"/>
                  <a:lumOff val="35000"/>
                </a:schemeClr>
              </a:solidFill>
            </a:endParaRPr>
          </a:p>
        </p:txBody>
      </p:sp>
      <p:sp>
        <p:nvSpPr>
          <p:cNvPr id="139" name="Rectangle 26"/>
          <p:cNvSpPr/>
          <p:nvPr/>
        </p:nvSpPr>
        <p:spPr>
          <a:xfrm>
            <a:off x="1182611" y="2437632"/>
            <a:ext cx="3925222" cy="512876"/>
          </a:xfrm>
          <a:prstGeom prst="rect">
            <a:avLst/>
          </a:prstGeom>
        </p:spPr>
        <p:txBody>
          <a:bodyPr wrap="square" lIns="96435" tIns="48218" rIns="96435" bIns="48218">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40" name="Pentagon 33"/>
          <p:cNvSpPr/>
          <p:nvPr/>
        </p:nvSpPr>
        <p:spPr>
          <a:xfrm>
            <a:off x="486027" y="3424324"/>
            <a:ext cx="640703" cy="384003"/>
          </a:xfrm>
          <a:prstGeom prst="homePlat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r>
              <a:rPr lang="en-US" sz="2110" dirty="0">
                <a:solidFill>
                  <a:schemeClr val="tx1">
                    <a:lumMod val="65000"/>
                    <a:lumOff val="35000"/>
                  </a:schemeClr>
                </a:solidFill>
              </a:rPr>
              <a:t>02</a:t>
            </a:r>
            <a:endParaRPr lang="en-GB" sz="2110" dirty="0">
              <a:solidFill>
                <a:schemeClr val="tx1">
                  <a:lumMod val="65000"/>
                  <a:lumOff val="35000"/>
                </a:schemeClr>
              </a:solidFill>
            </a:endParaRPr>
          </a:p>
        </p:txBody>
      </p:sp>
      <p:sp>
        <p:nvSpPr>
          <p:cNvPr id="141" name="Rectangle 34"/>
          <p:cNvSpPr/>
          <p:nvPr/>
        </p:nvSpPr>
        <p:spPr>
          <a:xfrm>
            <a:off x="1182611" y="3376799"/>
            <a:ext cx="3469536" cy="512876"/>
          </a:xfrm>
          <a:prstGeom prst="rect">
            <a:avLst/>
          </a:prstGeom>
        </p:spPr>
        <p:txBody>
          <a:bodyPr wrap="square" lIns="96435" tIns="48218" rIns="96435" bIns="48218">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42" name="Pentagon 36"/>
          <p:cNvSpPr/>
          <p:nvPr/>
        </p:nvSpPr>
        <p:spPr>
          <a:xfrm>
            <a:off x="486027" y="4350173"/>
            <a:ext cx="640703" cy="384003"/>
          </a:xfrm>
          <a:prstGeom prst="homePlat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r>
              <a:rPr lang="en-US" sz="2110" dirty="0">
                <a:solidFill>
                  <a:schemeClr val="tx1">
                    <a:lumMod val="65000"/>
                    <a:lumOff val="35000"/>
                  </a:schemeClr>
                </a:solidFill>
              </a:rPr>
              <a:t>03</a:t>
            </a:r>
            <a:endParaRPr lang="en-GB" sz="2110" dirty="0">
              <a:solidFill>
                <a:schemeClr val="tx1">
                  <a:lumMod val="65000"/>
                  <a:lumOff val="35000"/>
                </a:schemeClr>
              </a:solidFill>
            </a:endParaRPr>
          </a:p>
        </p:txBody>
      </p:sp>
      <p:sp>
        <p:nvSpPr>
          <p:cNvPr id="143" name="Rectangle 37"/>
          <p:cNvSpPr/>
          <p:nvPr/>
        </p:nvSpPr>
        <p:spPr>
          <a:xfrm>
            <a:off x="1182613" y="4302647"/>
            <a:ext cx="3304846" cy="512876"/>
          </a:xfrm>
          <a:prstGeom prst="rect">
            <a:avLst/>
          </a:prstGeom>
        </p:spPr>
        <p:txBody>
          <a:bodyPr wrap="square" lIns="96435" tIns="48218" rIns="96435" bIns="48218">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44" name="Pentagon 39"/>
          <p:cNvSpPr/>
          <p:nvPr/>
        </p:nvSpPr>
        <p:spPr>
          <a:xfrm>
            <a:off x="486027" y="5318885"/>
            <a:ext cx="640703" cy="384003"/>
          </a:xfrm>
          <a:prstGeom prst="homePlat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r>
              <a:rPr lang="en-US" sz="2110" dirty="0">
                <a:solidFill>
                  <a:schemeClr val="tx1">
                    <a:lumMod val="65000"/>
                    <a:lumOff val="35000"/>
                  </a:schemeClr>
                </a:solidFill>
              </a:rPr>
              <a:t>04</a:t>
            </a:r>
            <a:endParaRPr lang="en-GB" sz="2110" dirty="0">
              <a:solidFill>
                <a:schemeClr val="tx1">
                  <a:lumMod val="65000"/>
                  <a:lumOff val="35000"/>
                </a:schemeClr>
              </a:solidFill>
            </a:endParaRPr>
          </a:p>
        </p:txBody>
      </p:sp>
      <p:sp>
        <p:nvSpPr>
          <p:cNvPr id="145" name="Rectangle 40"/>
          <p:cNvSpPr/>
          <p:nvPr/>
        </p:nvSpPr>
        <p:spPr>
          <a:xfrm>
            <a:off x="1182612" y="5271361"/>
            <a:ext cx="3014515" cy="512876"/>
          </a:xfrm>
          <a:prstGeom prst="rect">
            <a:avLst/>
          </a:prstGeom>
        </p:spPr>
        <p:txBody>
          <a:bodyPr wrap="square" lIns="96435" tIns="48218" rIns="96435" bIns="48218">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grpSp>
        <p:nvGrpSpPr>
          <p:cNvPr id="146" name="Group 3"/>
          <p:cNvGrpSpPr/>
          <p:nvPr/>
        </p:nvGrpSpPr>
        <p:grpSpPr>
          <a:xfrm>
            <a:off x="4845199" y="2914229"/>
            <a:ext cx="2222628" cy="964353"/>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olidFill>
                  <a:schemeClr val="tx1">
                    <a:lumMod val="65000"/>
                    <a:lumOff val="35000"/>
                  </a:schemeClr>
                </a:solidFill>
                <a:sym typeface="Gill Sans" charset="0"/>
              </a:endParaRPr>
            </a:p>
          </p:txBody>
        </p:sp>
      </p:grpSp>
      <p:grpSp>
        <p:nvGrpSpPr>
          <p:cNvPr id="149" name="Group 1"/>
          <p:cNvGrpSpPr/>
          <p:nvPr/>
        </p:nvGrpSpPr>
        <p:grpSpPr>
          <a:xfrm>
            <a:off x="5415518" y="1644154"/>
            <a:ext cx="2222628" cy="964353"/>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1"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154" name="Group 5"/>
          <p:cNvGrpSpPr/>
          <p:nvPr/>
        </p:nvGrpSpPr>
        <p:grpSpPr>
          <a:xfrm>
            <a:off x="3614129" y="5454379"/>
            <a:ext cx="2222628" cy="964353"/>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olidFill>
                    <a:schemeClr val="tx1">
                      <a:lumMod val="65000"/>
                      <a:lumOff val="35000"/>
                    </a:schemeClr>
                  </a:solidFill>
                  <a:sym typeface="Gill Sans" charset="0"/>
                </a:endParaRPr>
              </a:p>
            </p:txBody>
          </p:sp>
        </p:grpSp>
      </p:grpSp>
      <p:grpSp>
        <p:nvGrpSpPr>
          <p:cNvPr id="159" name="Group 4"/>
          <p:cNvGrpSpPr/>
          <p:nvPr/>
        </p:nvGrpSpPr>
        <p:grpSpPr>
          <a:xfrm>
            <a:off x="4234503" y="4184304"/>
            <a:ext cx="2222628" cy="964353"/>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61"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sp>
        <p:nvSpPr>
          <p:cNvPr id="31"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32" name="矩形 31"/>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33" name="矩形 32"/>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additive="base">
                                        <p:cTn id="11" dur="500" fill="hold"/>
                                        <p:tgtEl>
                                          <p:spTgt spid="149"/>
                                        </p:tgtEl>
                                        <p:attrNameLst>
                                          <p:attrName>ppt_x</p:attrName>
                                        </p:attrNameLst>
                                      </p:cBhvr>
                                      <p:tavLst>
                                        <p:tav tm="0">
                                          <p:val>
                                            <p:strVal val="1+#ppt_w/2"/>
                                          </p:val>
                                        </p:tav>
                                        <p:tav tm="100000">
                                          <p:val>
                                            <p:strVal val="#ppt_x"/>
                                          </p:val>
                                        </p:tav>
                                      </p:tavLst>
                                    </p:anim>
                                    <p:anim calcmode="lin" valueType="num">
                                      <p:cBhvr additive="base">
                                        <p:cTn id="12" dur="500" fill="hold"/>
                                        <p:tgtEl>
                                          <p:spTgt spid="14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146"/>
                                        </p:tgtEl>
                                        <p:attrNameLst>
                                          <p:attrName>style.visibility</p:attrName>
                                        </p:attrNameLst>
                                      </p:cBhvr>
                                      <p:to>
                                        <p:strVal val="visible"/>
                                      </p:to>
                                    </p:set>
                                    <p:anim calcmode="lin" valueType="num">
                                      <p:cBhvr additive="base">
                                        <p:cTn id="16" dur="500" fill="hold"/>
                                        <p:tgtEl>
                                          <p:spTgt spid="146"/>
                                        </p:tgtEl>
                                        <p:attrNameLst>
                                          <p:attrName>ppt_x</p:attrName>
                                        </p:attrNameLst>
                                      </p:cBhvr>
                                      <p:tavLst>
                                        <p:tav tm="0">
                                          <p:val>
                                            <p:strVal val="1+#ppt_w/2"/>
                                          </p:val>
                                        </p:tav>
                                        <p:tav tm="100000">
                                          <p:val>
                                            <p:strVal val="#ppt_x"/>
                                          </p:val>
                                        </p:tav>
                                      </p:tavLst>
                                    </p:anim>
                                    <p:anim calcmode="lin" valueType="num">
                                      <p:cBhvr additive="base">
                                        <p:cTn id="17" dur="500" fill="hold"/>
                                        <p:tgtEl>
                                          <p:spTgt spid="146"/>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159"/>
                                        </p:tgtEl>
                                        <p:attrNameLst>
                                          <p:attrName>style.visibility</p:attrName>
                                        </p:attrNameLst>
                                      </p:cBhvr>
                                      <p:to>
                                        <p:strVal val="visible"/>
                                      </p:to>
                                    </p:set>
                                    <p:anim calcmode="lin" valueType="num">
                                      <p:cBhvr additive="base">
                                        <p:cTn id="21" dur="500" fill="hold"/>
                                        <p:tgtEl>
                                          <p:spTgt spid="159"/>
                                        </p:tgtEl>
                                        <p:attrNameLst>
                                          <p:attrName>ppt_x</p:attrName>
                                        </p:attrNameLst>
                                      </p:cBhvr>
                                      <p:tavLst>
                                        <p:tav tm="0">
                                          <p:val>
                                            <p:strVal val="1+#ppt_w/2"/>
                                          </p:val>
                                        </p:tav>
                                        <p:tav tm="100000">
                                          <p:val>
                                            <p:strVal val="#ppt_x"/>
                                          </p:val>
                                        </p:tav>
                                      </p:tavLst>
                                    </p:anim>
                                    <p:anim calcmode="lin" valueType="num">
                                      <p:cBhvr additive="base">
                                        <p:cTn id="22" dur="500" fill="hold"/>
                                        <p:tgtEl>
                                          <p:spTgt spid="159"/>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 calcmode="lin" valueType="num">
                                      <p:cBhvr additive="base">
                                        <p:cTn id="26" dur="500" fill="hold"/>
                                        <p:tgtEl>
                                          <p:spTgt spid="154"/>
                                        </p:tgtEl>
                                        <p:attrNameLst>
                                          <p:attrName>ppt_x</p:attrName>
                                        </p:attrNameLst>
                                      </p:cBhvr>
                                      <p:tavLst>
                                        <p:tav tm="0">
                                          <p:val>
                                            <p:strVal val="1+#ppt_w/2"/>
                                          </p:val>
                                        </p:tav>
                                        <p:tav tm="100000">
                                          <p:val>
                                            <p:strVal val="#ppt_x"/>
                                          </p:val>
                                        </p:tav>
                                      </p:tavLst>
                                    </p:anim>
                                    <p:anim calcmode="lin" valueType="num">
                                      <p:cBhvr additive="base">
                                        <p:cTn id="27" dur="500" fill="hold"/>
                                        <p:tgtEl>
                                          <p:spTgt spid="154"/>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p:bldP spid="140" grpId="0" animBg="1"/>
      <p:bldP spid="141" grpId="0"/>
      <p:bldP spid="142" grpId="0" animBg="1"/>
      <p:bldP spid="143" grpId="0"/>
      <p:bldP spid="144" grpId="0" animBg="1"/>
      <p:bldP spid="14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椭圆 54"/>
          <p:cNvSpPr/>
          <p:nvPr/>
        </p:nvSpPr>
        <p:spPr>
          <a:xfrm>
            <a:off x="3988325" y="2608213"/>
            <a:ext cx="4890180" cy="2534167"/>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1" fmla="*/ 0 w 3487467"/>
              <a:gd name="connsiteY0-2" fmla="*/ 0 h 1719830"/>
              <a:gd name="connsiteX1-3" fmla="*/ 3439660 w 3487467"/>
              <a:gd name="connsiteY1-4" fmla="*/ 0 h 1719830"/>
              <a:gd name="connsiteX2-5" fmla="*/ 1719830 w 3487467"/>
              <a:gd name="connsiteY2-6" fmla="*/ 1719830 h 1719830"/>
              <a:gd name="connsiteX3-7" fmla="*/ 0 w 3487467"/>
              <a:gd name="connsiteY3-8" fmla="*/ 0 h 1719830"/>
              <a:gd name="connsiteX0-9" fmla="*/ 6132 w 3493599"/>
              <a:gd name="connsiteY0-10" fmla="*/ 130018 h 1849848"/>
              <a:gd name="connsiteX1-11" fmla="*/ 3445792 w 3493599"/>
              <a:gd name="connsiteY1-12" fmla="*/ 130018 h 1849848"/>
              <a:gd name="connsiteX2-13" fmla="*/ 1725962 w 3493599"/>
              <a:gd name="connsiteY2-14" fmla="*/ 1849848 h 1849848"/>
              <a:gd name="connsiteX3-15" fmla="*/ 6132 w 3493599"/>
              <a:gd name="connsiteY3-16" fmla="*/ 130018 h 1849848"/>
              <a:gd name="connsiteX0-17" fmla="*/ 6132 w 3493599"/>
              <a:gd name="connsiteY0-18" fmla="*/ 35412 h 1755242"/>
              <a:gd name="connsiteX1-19" fmla="*/ 3445792 w 3493599"/>
              <a:gd name="connsiteY1-20" fmla="*/ 35412 h 1755242"/>
              <a:gd name="connsiteX2-21" fmla="*/ 1725962 w 3493599"/>
              <a:gd name="connsiteY2-22" fmla="*/ 1755242 h 1755242"/>
              <a:gd name="connsiteX3-23" fmla="*/ 6132 w 3493599"/>
              <a:gd name="connsiteY3-24" fmla="*/ 35412 h 1755242"/>
              <a:gd name="connsiteX0-25" fmla="*/ 4377 w 3488420"/>
              <a:gd name="connsiteY0-26" fmla="*/ 11795 h 1772900"/>
              <a:gd name="connsiteX1-27" fmla="*/ 3450912 w 3488420"/>
              <a:gd name="connsiteY1-28" fmla="*/ 53046 h 1772900"/>
              <a:gd name="connsiteX2-29" fmla="*/ 1731082 w 3488420"/>
              <a:gd name="connsiteY2-30" fmla="*/ 1772876 h 1772900"/>
              <a:gd name="connsiteX3-31" fmla="*/ 4377 w 3488420"/>
              <a:gd name="connsiteY3-32" fmla="*/ 11795 h 1772900"/>
              <a:gd name="connsiteX0-33" fmla="*/ 39013 w 3522446"/>
              <a:gd name="connsiteY0-34" fmla="*/ 134148 h 1909003"/>
              <a:gd name="connsiteX1-35" fmla="*/ 3485548 w 3522446"/>
              <a:gd name="connsiteY1-36" fmla="*/ 175399 h 1909003"/>
              <a:gd name="connsiteX2-37" fmla="*/ 1738217 w 3522446"/>
              <a:gd name="connsiteY2-38" fmla="*/ 1908979 h 1909003"/>
              <a:gd name="connsiteX3-39" fmla="*/ 39013 w 3522446"/>
              <a:gd name="connsiteY3-40" fmla="*/ 134148 h 1909003"/>
              <a:gd name="connsiteX0-41" fmla="*/ 55067 w 3553265"/>
              <a:gd name="connsiteY0-42" fmla="*/ 134148 h 1909002"/>
              <a:gd name="connsiteX1-43" fmla="*/ 3501602 w 3553265"/>
              <a:gd name="connsiteY1-44" fmla="*/ 175399 h 1909002"/>
              <a:gd name="connsiteX2-45" fmla="*/ 1754271 w 3553265"/>
              <a:gd name="connsiteY2-46" fmla="*/ 1908979 h 1909002"/>
              <a:gd name="connsiteX3-47" fmla="*/ 55067 w 3553265"/>
              <a:gd name="connsiteY3-48" fmla="*/ 134148 h 1909002"/>
              <a:gd name="connsiteX0-49" fmla="*/ 39426 w 3502160"/>
              <a:gd name="connsiteY0-50" fmla="*/ 134148 h 1909003"/>
              <a:gd name="connsiteX1-51" fmla="*/ 3465335 w 3502160"/>
              <a:gd name="connsiteY1-52" fmla="*/ 175399 h 1909003"/>
              <a:gd name="connsiteX2-53" fmla="*/ 1718004 w 3502160"/>
              <a:gd name="connsiteY2-54" fmla="*/ 1908979 h 1909003"/>
              <a:gd name="connsiteX3-55" fmla="*/ 39426 w 3502160"/>
              <a:gd name="connsiteY3-56" fmla="*/ 134148 h 1909003"/>
              <a:gd name="connsiteX0-57" fmla="*/ 8999 w 3471733"/>
              <a:gd name="connsiteY0-58" fmla="*/ 21578 h 1796433"/>
              <a:gd name="connsiteX1-59" fmla="*/ 3434908 w 3471733"/>
              <a:gd name="connsiteY1-60" fmla="*/ 62829 h 1796433"/>
              <a:gd name="connsiteX2-61" fmla="*/ 1687577 w 3471733"/>
              <a:gd name="connsiteY2-62" fmla="*/ 1796409 h 1796433"/>
              <a:gd name="connsiteX3-63" fmla="*/ 8999 w 3471733"/>
              <a:gd name="connsiteY3-64" fmla="*/ 21578 h 1796433"/>
              <a:gd name="connsiteX0-65" fmla="*/ 39425 w 3502159"/>
              <a:gd name="connsiteY0-66" fmla="*/ 135675 h 1931154"/>
              <a:gd name="connsiteX1-67" fmla="*/ 3465334 w 3502159"/>
              <a:gd name="connsiteY1-68" fmla="*/ 176926 h 1931154"/>
              <a:gd name="connsiteX2-69" fmla="*/ 1718003 w 3502159"/>
              <a:gd name="connsiteY2-70" fmla="*/ 1931131 h 1931154"/>
              <a:gd name="connsiteX3-71" fmla="*/ 39425 w 3502159"/>
              <a:gd name="connsiteY3-72" fmla="*/ 135675 h 1931154"/>
              <a:gd name="connsiteX0-73" fmla="*/ 7276 w 3470010"/>
              <a:gd name="connsiteY0-74" fmla="*/ 26065 h 1821544"/>
              <a:gd name="connsiteX1-75" fmla="*/ 3433185 w 3470010"/>
              <a:gd name="connsiteY1-76" fmla="*/ 67316 h 1821544"/>
              <a:gd name="connsiteX2-77" fmla="*/ 1685854 w 3470010"/>
              <a:gd name="connsiteY2-78" fmla="*/ 1821521 h 1821544"/>
              <a:gd name="connsiteX3-79" fmla="*/ 7276 w 3470010"/>
              <a:gd name="connsiteY3-80" fmla="*/ 26065 h 1821544"/>
              <a:gd name="connsiteX0-81" fmla="*/ 12669 w 3492943"/>
              <a:gd name="connsiteY0-82" fmla="*/ 26065 h 1822469"/>
              <a:gd name="connsiteX1-83" fmla="*/ 3438578 w 3492943"/>
              <a:gd name="connsiteY1-84" fmla="*/ 67316 h 1822469"/>
              <a:gd name="connsiteX2-85" fmla="*/ 1691247 w 3492943"/>
              <a:gd name="connsiteY2-86" fmla="*/ 1821521 h 1822469"/>
              <a:gd name="connsiteX3-87" fmla="*/ 12669 w 3492943"/>
              <a:gd name="connsiteY3-88" fmla="*/ 26065 h 1822469"/>
              <a:gd name="connsiteX0-89" fmla="*/ 48756 w 3529030"/>
              <a:gd name="connsiteY0-90" fmla="*/ 3139 h 1799516"/>
              <a:gd name="connsiteX1-91" fmla="*/ 3474665 w 3529030"/>
              <a:gd name="connsiteY1-92" fmla="*/ 44390 h 1799516"/>
              <a:gd name="connsiteX2-93" fmla="*/ 1727334 w 3529030"/>
              <a:gd name="connsiteY2-94" fmla="*/ 1798595 h 1799516"/>
              <a:gd name="connsiteX3-95" fmla="*/ 48756 w 3529030"/>
              <a:gd name="connsiteY3-96" fmla="*/ 3139 h 1799516"/>
              <a:gd name="connsiteX0-97" fmla="*/ 48756 w 3529030"/>
              <a:gd name="connsiteY0-98" fmla="*/ 5796 h 1802173"/>
              <a:gd name="connsiteX1-99" fmla="*/ 3474665 w 3529030"/>
              <a:gd name="connsiteY1-100" fmla="*/ 47047 h 1802173"/>
              <a:gd name="connsiteX2-101" fmla="*/ 1727334 w 3529030"/>
              <a:gd name="connsiteY2-102" fmla="*/ 1801252 h 1802173"/>
              <a:gd name="connsiteX3-103" fmla="*/ 48756 w 3529030"/>
              <a:gd name="connsiteY3-104" fmla="*/ 5796 h 1802173"/>
              <a:gd name="connsiteX0-105" fmla="*/ 48756 w 3477652"/>
              <a:gd name="connsiteY0-106" fmla="*/ 5796 h 1802173"/>
              <a:gd name="connsiteX1-107" fmla="*/ 3474665 w 3477652"/>
              <a:gd name="connsiteY1-108" fmla="*/ 47047 h 1802173"/>
              <a:gd name="connsiteX2-109" fmla="*/ 1727334 w 3477652"/>
              <a:gd name="connsiteY2-110" fmla="*/ 1801252 h 1802173"/>
              <a:gd name="connsiteX3-111" fmla="*/ 48756 w 3477652"/>
              <a:gd name="connsiteY3-112" fmla="*/ 5796 h 1802173"/>
            </a:gdLst>
            <a:ahLst/>
            <a:cxnLst>
              <a:cxn ang="0">
                <a:pos x="connsiteX0-1" y="connsiteY0-2"/>
              </a:cxn>
              <a:cxn ang="0">
                <a:pos x="connsiteX1-3" y="connsiteY1-4"/>
              </a:cxn>
              <a:cxn ang="0">
                <a:pos x="connsiteX2-5" y="connsiteY2-6"/>
              </a:cxn>
              <a:cxn ang="0">
                <a:pos x="connsiteX3-7" y="connsiteY3-8"/>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4" name="直接连接符 3"/>
          <p:cNvCxnSpPr/>
          <p:nvPr/>
        </p:nvCxnSpPr>
        <p:spPr>
          <a:xfrm flipV="1">
            <a:off x="3711276" y="2602615"/>
            <a:ext cx="2691312" cy="29853"/>
          </a:xfrm>
          <a:prstGeom prst="line">
            <a:avLst/>
          </a:prstGeom>
          <a:ln w="76200">
            <a:solidFill>
              <a:srgbClr val="09425E"/>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4294526" y="2602615"/>
            <a:ext cx="2108061" cy="1482587"/>
          </a:xfrm>
          <a:prstGeom prst="line">
            <a:avLst/>
          </a:prstGeom>
          <a:ln w="76200">
            <a:solidFill>
              <a:srgbClr val="1F84B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5521884" y="2602616"/>
            <a:ext cx="880703" cy="2502234"/>
          </a:xfrm>
          <a:prstGeom prst="line">
            <a:avLst/>
          </a:prstGeom>
          <a:ln w="76200">
            <a:solidFill>
              <a:srgbClr val="09425E"/>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6402589" y="2602617"/>
            <a:ext cx="942939" cy="2414611"/>
          </a:xfrm>
          <a:prstGeom prst="line">
            <a:avLst/>
          </a:prstGeom>
          <a:ln w="76200">
            <a:solidFill>
              <a:srgbClr val="1F84B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402587" y="2602615"/>
            <a:ext cx="2060381" cy="1482587"/>
          </a:xfrm>
          <a:prstGeom prst="line">
            <a:avLst/>
          </a:prstGeom>
          <a:ln w="76200">
            <a:solidFill>
              <a:srgbClr val="09425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02587" y="2602613"/>
            <a:ext cx="2617287" cy="19414"/>
          </a:xfrm>
          <a:prstGeom prst="line">
            <a:avLst/>
          </a:prstGeom>
          <a:ln w="76200">
            <a:solidFill>
              <a:srgbClr val="1F84BE"/>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014142" y="3525804"/>
            <a:ext cx="928260" cy="928260"/>
          </a:xfrm>
          <a:prstGeom prst="ellipse">
            <a:avLst/>
          </a:pr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1" name="椭圆 10"/>
          <p:cNvSpPr/>
          <p:nvPr/>
        </p:nvSpPr>
        <p:spPr>
          <a:xfrm>
            <a:off x="5113051" y="4553097"/>
            <a:ext cx="928260" cy="928260"/>
          </a:xfrm>
          <a:prstGeom prst="ellipse">
            <a:avLst/>
          </a:prstGeom>
          <a:solidFill>
            <a:srgbClr val="09425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2" name="椭圆 11"/>
          <p:cNvSpPr/>
          <p:nvPr/>
        </p:nvSpPr>
        <p:spPr>
          <a:xfrm>
            <a:off x="6874057" y="4505655"/>
            <a:ext cx="928260" cy="928260"/>
          </a:xfrm>
          <a:prstGeom prst="ellipse">
            <a:avLst/>
          </a:pr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p:nvSpPr>
        <p:spPr>
          <a:xfrm>
            <a:off x="7933527" y="3389603"/>
            <a:ext cx="928260" cy="928260"/>
          </a:xfrm>
          <a:prstGeom prst="ellipse">
            <a:avLst/>
          </a:prstGeom>
          <a:solidFill>
            <a:srgbClr val="09425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椭圆 13"/>
          <p:cNvSpPr/>
          <p:nvPr/>
        </p:nvSpPr>
        <p:spPr>
          <a:xfrm>
            <a:off x="8353233" y="2169446"/>
            <a:ext cx="928260" cy="928260"/>
          </a:xfrm>
          <a:prstGeom prst="ellipse">
            <a:avLst/>
          </a:pr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5" name="椭圆 14"/>
          <p:cNvSpPr/>
          <p:nvPr/>
        </p:nvSpPr>
        <p:spPr>
          <a:xfrm>
            <a:off x="3619406" y="2153411"/>
            <a:ext cx="928260" cy="928260"/>
          </a:xfrm>
          <a:prstGeom prst="ellipse">
            <a:avLst/>
          </a:prstGeom>
          <a:solidFill>
            <a:srgbClr val="09425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27" name="组合 26"/>
          <p:cNvGrpSpPr/>
          <p:nvPr/>
        </p:nvGrpSpPr>
        <p:grpSpPr>
          <a:xfrm>
            <a:off x="5416608" y="1616635"/>
            <a:ext cx="1971958" cy="1971958"/>
            <a:chOff x="3851771" y="1163107"/>
            <a:chExt cx="1402358" cy="1402358"/>
          </a:xfrm>
        </p:grpSpPr>
        <p:grpSp>
          <p:nvGrpSpPr>
            <p:cNvPr id="28" name="组合 27"/>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29" name="TextBox 29"/>
            <p:cNvSpPr txBox="1"/>
            <p:nvPr/>
          </p:nvSpPr>
          <p:spPr>
            <a:xfrm>
              <a:off x="4348205" y="1616482"/>
              <a:ext cx="459638" cy="459638"/>
            </a:xfrm>
            <a:prstGeom prst="rect">
              <a:avLst/>
            </a:prstGeom>
            <a:noFill/>
          </p:spPr>
          <p:txBody>
            <a:bodyPr wrap="none" rtlCol="0">
              <a:spAutoFit/>
            </a:bodyPr>
            <a:lstStyle/>
            <a:p>
              <a:pPr algn="ctr" fontAlgn="auto">
                <a:spcBef>
                  <a:spcPts val="0"/>
                </a:spcBef>
                <a:spcAft>
                  <a:spcPts val="0"/>
                </a:spcAft>
                <a:defRPr/>
              </a:pPr>
              <a:r>
                <a:rPr lang="zh-CN" altLang="en-US" dirty="0">
                  <a:solidFill>
                    <a:schemeClr val="tx1">
                      <a:lumMod val="65000"/>
                      <a:lumOff val="35000"/>
                    </a:schemeClr>
                  </a:solidFill>
                  <a:latin typeface="+mj-ea"/>
                  <a:ea typeface="+mj-ea"/>
                </a:rPr>
                <a:t>标题</a:t>
              </a:r>
              <a:endParaRPr lang="en-US" altLang="zh-CN" dirty="0">
                <a:solidFill>
                  <a:schemeClr val="tx1">
                    <a:lumMod val="65000"/>
                    <a:lumOff val="35000"/>
                  </a:schemeClr>
                </a:solidFill>
                <a:latin typeface="+mj-ea"/>
                <a:ea typeface="+mj-ea"/>
              </a:endParaRPr>
            </a:p>
            <a:p>
              <a:pPr algn="ctr" fontAlgn="auto">
                <a:spcBef>
                  <a:spcPts val="0"/>
                </a:spcBef>
                <a:spcAft>
                  <a:spcPts val="0"/>
                </a:spcAft>
                <a:defRPr/>
              </a:pPr>
              <a:r>
                <a:rPr lang="zh-CN" altLang="en-US" dirty="0">
                  <a:solidFill>
                    <a:schemeClr val="tx1">
                      <a:lumMod val="65000"/>
                      <a:lumOff val="35000"/>
                    </a:schemeClr>
                  </a:solidFill>
                  <a:latin typeface="+mj-ea"/>
                  <a:ea typeface="+mj-ea"/>
                </a:rPr>
                <a:t>内容</a:t>
              </a:r>
              <a:endParaRPr lang="zh-CN" altLang="en-US" dirty="0">
                <a:solidFill>
                  <a:schemeClr val="tx1">
                    <a:lumMod val="65000"/>
                    <a:lumOff val="35000"/>
                  </a:schemeClr>
                </a:solidFill>
                <a:latin typeface="+mj-ea"/>
                <a:ea typeface="+mj-ea"/>
              </a:endParaRPr>
            </a:p>
          </p:txBody>
        </p:sp>
      </p:grpSp>
      <p:sp>
        <p:nvSpPr>
          <p:cNvPr id="33" name="Text Placeholder 7"/>
          <p:cNvSpPr txBox="1"/>
          <p:nvPr/>
        </p:nvSpPr>
        <p:spPr>
          <a:xfrm>
            <a:off x="1098668" y="2280364"/>
            <a:ext cx="265746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34" name="Text Placeholder 2"/>
          <p:cNvSpPr txBox="1"/>
          <p:nvPr/>
        </p:nvSpPr>
        <p:spPr>
          <a:xfrm>
            <a:off x="1098668" y="2665210"/>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5" name="Text Placeholder 7"/>
          <p:cNvSpPr txBox="1"/>
          <p:nvPr/>
        </p:nvSpPr>
        <p:spPr>
          <a:xfrm>
            <a:off x="1574156" y="3862276"/>
            <a:ext cx="265746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36" name="Text Placeholder 2"/>
          <p:cNvSpPr txBox="1"/>
          <p:nvPr/>
        </p:nvSpPr>
        <p:spPr>
          <a:xfrm>
            <a:off x="1574156" y="4247122"/>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7" name="Text Placeholder 7"/>
          <p:cNvSpPr txBox="1"/>
          <p:nvPr/>
        </p:nvSpPr>
        <p:spPr>
          <a:xfrm>
            <a:off x="2735444" y="5050996"/>
            <a:ext cx="265746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38" name="Text Placeholder 2"/>
          <p:cNvSpPr txBox="1"/>
          <p:nvPr/>
        </p:nvSpPr>
        <p:spPr>
          <a:xfrm>
            <a:off x="2735444" y="5435842"/>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9" name="Text Placeholder 7"/>
          <p:cNvSpPr txBox="1"/>
          <p:nvPr/>
        </p:nvSpPr>
        <p:spPr>
          <a:xfrm>
            <a:off x="7810364" y="5389324"/>
            <a:ext cx="265746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0" name="Text Placeholder 2"/>
          <p:cNvSpPr txBox="1"/>
          <p:nvPr/>
        </p:nvSpPr>
        <p:spPr>
          <a:xfrm>
            <a:off x="7810364" y="5774170"/>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1" name="Text Placeholder 7"/>
          <p:cNvSpPr txBox="1"/>
          <p:nvPr/>
        </p:nvSpPr>
        <p:spPr>
          <a:xfrm>
            <a:off x="9044804" y="3743404"/>
            <a:ext cx="265746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2" name="Text Placeholder 2"/>
          <p:cNvSpPr txBox="1"/>
          <p:nvPr/>
        </p:nvSpPr>
        <p:spPr>
          <a:xfrm>
            <a:off x="9044804" y="4128250"/>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3" name="Text Placeholder 7"/>
          <p:cNvSpPr txBox="1"/>
          <p:nvPr/>
        </p:nvSpPr>
        <p:spPr>
          <a:xfrm>
            <a:off x="9428852" y="2216356"/>
            <a:ext cx="265746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4" name="Text Placeholder 2"/>
          <p:cNvSpPr txBox="1"/>
          <p:nvPr/>
        </p:nvSpPr>
        <p:spPr>
          <a:xfrm>
            <a:off x="9428852" y="2601202"/>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7"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48" name="矩形 47"/>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49" name="矩形 48"/>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7000">
        <p14:gallery dir="l"/>
      </p:transition>
    </mc:Choice>
    <mc:Fallback>
      <p:transition spd="slow" advTm="7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44000">
                                          <p:cBhvr additive="base">
                                            <p:cTn id="7" dur="500" fill="hold"/>
                                            <p:tgtEl>
                                              <p:spTgt spid="27"/>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par>
                                    <p:cTn id="16" presetID="18" presetClass="entr" presetSubtype="1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par>
                                    <p:cTn id="19" presetID="18" presetClass="entr" presetSubtype="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par>
                                    <p:cTn id="22" presetID="18" presetClass="entr" presetSubtype="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Right)">
                                          <p:cBhvr>
                                            <p:cTn id="24" dur="500"/>
                                            <p:tgtEl>
                                              <p:spTgt spid="8"/>
                                            </p:tgtEl>
                                          </p:cBhvr>
                                        </p:animEffect>
                                      </p:childTnLst>
                                    </p:cTn>
                                  </p:par>
                                  <p:par>
                                    <p:cTn id="25" presetID="18" presetClass="entr" presetSubtype="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par>
                              <p:cTn id="28" fill="hold">
                                <p:stCondLst>
                                  <p:cond delay="1000"/>
                                </p:stCondLst>
                                <p:childTnLst>
                                  <p:par>
                                    <p:cTn id="29" presetID="2" presetClass="entr" presetSubtype="4" accel="55000" fill="hold" grpId="0" nodeType="afterEffect" p14:presetBounceEnd="58000">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14:bounceEnd="58000">
                                          <p:cBhvr additive="base">
                                            <p:cTn id="31" dur="1500" fill="hold"/>
                                            <p:tgtEl>
                                              <p:spTgt spid="15"/>
                                            </p:tgtEl>
                                            <p:attrNameLst>
                                              <p:attrName>ppt_x</p:attrName>
                                            </p:attrNameLst>
                                          </p:cBhvr>
                                          <p:tavLst>
                                            <p:tav tm="0">
                                              <p:val>
                                                <p:strVal val="#ppt_x"/>
                                              </p:val>
                                            </p:tav>
                                            <p:tav tm="100000">
                                              <p:val>
                                                <p:strVal val="#ppt_x"/>
                                              </p:val>
                                            </p:tav>
                                          </p:tavLst>
                                        </p:anim>
                                        <p:anim calcmode="lin" valueType="num" p14:bounceEnd="58000">
                                          <p:cBhvr additive="base">
                                            <p:cTn id="32" dur="1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accel="55000" fill="hold" grpId="0" nodeType="withEffect" p14:presetBounceEnd="58000">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14:bounceEnd="58000">
                                          <p:cBhvr additive="base">
                                            <p:cTn id="35" dur="1500" fill="hold"/>
                                            <p:tgtEl>
                                              <p:spTgt spid="10"/>
                                            </p:tgtEl>
                                            <p:attrNameLst>
                                              <p:attrName>ppt_x</p:attrName>
                                            </p:attrNameLst>
                                          </p:cBhvr>
                                          <p:tavLst>
                                            <p:tav tm="0">
                                              <p:val>
                                                <p:strVal val="#ppt_x"/>
                                              </p:val>
                                            </p:tav>
                                            <p:tav tm="100000">
                                              <p:val>
                                                <p:strVal val="#ppt_x"/>
                                              </p:val>
                                            </p:tav>
                                          </p:tavLst>
                                        </p:anim>
                                        <p:anim calcmode="lin" valueType="num" p14:bounceEnd="58000">
                                          <p:cBhvr additive="base">
                                            <p:cTn id="36" dur="1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accel="55000" fill="hold" grpId="0" nodeType="withEffect" p14:presetBounceEnd="58000">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14:bounceEnd="58000">
                                          <p:cBhvr additive="base">
                                            <p:cTn id="39" dur="1500" fill="hold"/>
                                            <p:tgtEl>
                                              <p:spTgt spid="11"/>
                                            </p:tgtEl>
                                            <p:attrNameLst>
                                              <p:attrName>ppt_x</p:attrName>
                                            </p:attrNameLst>
                                          </p:cBhvr>
                                          <p:tavLst>
                                            <p:tav tm="0">
                                              <p:val>
                                                <p:strVal val="#ppt_x"/>
                                              </p:val>
                                            </p:tav>
                                            <p:tav tm="100000">
                                              <p:val>
                                                <p:strVal val="#ppt_x"/>
                                              </p:val>
                                            </p:tav>
                                          </p:tavLst>
                                        </p:anim>
                                        <p:anim calcmode="lin" valueType="num" p14:bounceEnd="58000">
                                          <p:cBhvr additive="base">
                                            <p:cTn id="40" dur="1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accel="55000" fill="hold" grpId="0" nodeType="withEffect" p14:presetBounceEnd="58000">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14:bounceEnd="58000">
                                          <p:cBhvr additive="base">
                                            <p:cTn id="43" dur="1500" fill="hold"/>
                                            <p:tgtEl>
                                              <p:spTgt spid="12"/>
                                            </p:tgtEl>
                                            <p:attrNameLst>
                                              <p:attrName>ppt_x</p:attrName>
                                            </p:attrNameLst>
                                          </p:cBhvr>
                                          <p:tavLst>
                                            <p:tav tm="0">
                                              <p:val>
                                                <p:strVal val="#ppt_x"/>
                                              </p:val>
                                            </p:tav>
                                            <p:tav tm="100000">
                                              <p:val>
                                                <p:strVal val="#ppt_x"/>
                                              </p:val>
                                            </p:tav>
                                          </p:tavLst>
                                        </p:anim>
                                        <p:anim calcmode="lin" valueType="num" p14:bounceEnd="58000">
                                          <p:cBhvr additive="base">
                                            <p:cTn id="44" dur="1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accel="55000" fill="hold" grpId="0" nodeType="withEffect" p14:presetBounceEnd="58000">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14:bounceEnd="58000">
                                          <p:cBhvr additive="base">
                                            <p:cTn id="47" dur="1500" fill="hold"/>
                                            <p:tgtEl>
                                              <p:spTgt spid="13"/>
                                            </p:tgtEl>
                                            <p:attrNameLst>
                                              <p:attrName>ppt_x</p:attrName>
                                            </p:attrNameLst>
                                          </p:cBhvr>
                                          <p:tavLst>
                                            <p:tav tm="0">
                                              <p:val>
                                                <p:strVal val="#ppt_x"/>
                                              </p:val>
                                            </p:tav>
                                            <p:tav tm="100000">
                                              <p:val>
                                                <p:strVal val="#ppt_x"/>
                                              </p:val>
                                            </p:tav>
                                          </p:tavLst>
                                        </p:anim>
                                        <p:anim calcmode="lin" valueType="num" p14:bounceEnd="58000">
                                          <p:cBhvr additive="base">
                                            <p:cTn id="48" dur="1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accel="55000" fill="hold" grpId="0" nodeType="withEffect" p14:presetBounceEnd="58000">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14:bounceEnd="58000">
                                          <p:cBhvr additive="base">
                                            <p:cTn id="51" dur="1500" fill="hold"/>
                                            <p:tgtEl>
                                              <p:spTgt spid="14"/>
                                            </p:tgtEl>
                                            <p:attrNameLst>
                                              <p:attrName>ppt_x</p:attrName>
                                            </p:attrNameLst>
                                          </p:cBhvr>
                                          <p:tavLst>
                                            <p:tav tm="0">
                                              <p:val>
                                                <p:strVal val="#ppt_x"/>
                                              </p:val>
                                            </p:tav>
                                            <p:tav tm="100000">
                                              <p:val>
                                                <p:strVal val="#ppt_x"/>
                                              </p:val>
                                            </p:tav>
                                          </p:tavLst>
                                        </p:anim>
                                        <p:anim calcmode="lin" valueType="num" p14:bounceEnd="58000">
                                          <p:cBhvr additive="base">
                                            <p:cTn id="52" dur="1500" fill="hold"/>
                                            <p:tgtEl>
                                              <p:spTgt spid="14"/>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1"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heel(1)">
                                          <p:cBhvr>
                                            <p:cTn id="56" dur="1000"/>
                                            <p:tgtEl>
                                              <p:spTgt spid="2"/>
                                            </p:tgtEl>
                                          </p:cBhvr>
                                        </p:animEffect>
                                      </p:childTnLst>
                                    </p:cTn>
                                  </p:par>
                                </p:childTnLst>
                              </p:cTn>
                            </p:par>
                            <p:par>
                              <p:cTn id="57" fill="hold">
                                <p:stCondLst>
                                  <p:cond delay="3500"/>
                                </p:stCondLst>
                                <p:childTnLst>
                                  <p:par>
                                    <p:cTn id="58" presetID="53" presetClass="entr" presetSubtype="16" fill="hold" grpId="0" nodeType="afterEffect">
                                      <p:stCondLst>
                                        <p:cond delay="0"/>
                                      </p:stCondLst>
                                      <p:childTnLst>
                                        <p:set>
                                          <p:cBhvr>
                                            <p:cTn id="59" dur="1" fill="hold">
                                              <p:stCondLst>
                                                <p:cond delay="0"/>
                                              </p:stCondLst>
                                            </p:cTn>
                                            <p:tgtEl>
                                              <p:spTgt spid="33">
                                                <p:txEl>
                                                  <p:pRg st="0" end="0"/>
                                                </p:txEl>
                                              </p:spTgt>
                                            </p:tgtEl>
                                            <p:attrNameLst>
                                              <p:attrName>style.visibility</p:attrName>
                                            </p:attrNameLst>
                                          </p:cBhvr>
                                          <p:to>
                                            <p:strVal val="visible"/>
                                          </p:to>
                                        </p:set>
                                        <p:anim calcmode="lin" valueType="num">
                                          <p:cBhvr>
                                            <p:cTn id="60"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33">
                                                <p:txEl>
                                                  <p:pRg st="0" end="0"/>
                                                </p:txEl>
                                              </p:spTgt>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34">
                                                <p:txEl>
                                                  <p:pRg st="0" end="0"/>
                                                </p:txEl>
                                              </p:spTgt>
                                            </p:tgtEl>
                                            <p:attrNameLst>
                                              <p:attrName>style.visibility</p:attrName>
                                            </p:attrNameLst>
                                          </p:cBhvr>
                                          <p:to>
                                            <p:strVal val="visible"/>
                                          </p:to>
                                        </p:set>
                                        <p:anim calcmode="lin" valueType="num">
                                          <p:cBhvr>
                                            <p:cTn id="66"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7"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8" dur="400"/>
                                            <p:tgtEl>
                                              <p:spTgt spid="34">
                                                <p:txEl>
                                                  <p:pRg st="0" end="0"/>
                                                </p:txEl>
                                              </p:spTgt>
                                            </p:tgtEl>
                                          </p:cBhvr>
                                        </p:animEffect>
                                      </p:childTnLst>
                                    </p:cTn>
                                  </p:par>
                                </p:childTnLst>
                              </p:cTn>
                            </p:par>
                            <p:par>
                              <p:cTn id="69" fill="hold">
                                <p:stCondLst>
                                  <p:cond delay="4500"/>
                                </p:stCondLst>
                                <p:childTnLst>
                                  <p:par>
                                    <p:cTn id="70" presetID="53" presetClass="entr" presetSubtype="16"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 calcmode="lin" valueType="num">
                                          <p:cBhvr>
                                            <p:cTn id="72"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3"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4" dur="400"/>
                                            <p:tgtEl>
                                              <p:spTgt spid="35">
                                                <p:txEl>
                                                  <p:pRg st="0" end="0"/>
                                                </p:txEl>
                                              </p:spTgt>
                                            </p:tgtEl>
                                          </p:cBhvr>
                                        </p:animEffect>
                                      </p:childTnLst>
                                    </p:cTn>
                                  </p:par>
                                </p:childTnLst>
                              </p:cTn>
                            </p:par>
                            <p:par>
                              <p:cTn id="75" fill="hold">
                                <p:stCondLst>
                                  <p:cond delay="5000"/>
                                </p:stCondLst>
                                <p:childTnLst>
                                  <p:par>
                                    <p:cTn id="76" presetID="53" presetClass="entr" presetSubtype="16" fill="hold" grpId="0" nodeType="afterEffect">
                                      <p:stCondLst>
                                        <p:cond delay="0"/>
                                      </p:stCondLst>
                                      <p:childTnLst>
                                        <p:set>
                                          <p:cBhvr>
                                            <p:cTn id="77" dur="1" fill="hold">
                                              <p:stCondLst>
                                                <p:cond delay="0"/>
                                              </p:stCondLst>
                                            </p:cTn>
                                            <p:tgtEl>
                                              <p:spTgt spid="36">
                                                <p:txEl>
                                                  <p:pRg st="0" end="0"/>
                                                </p:txEl>
                                              </p:spTgt>
                                            </p:tgtEl>
                                            <p:attrNameLst>
                                              <p:attrName>style.visibility</p:attrName>
                                            </p:attrNameLst>
                                          </p:cBhvr>
                                          <p:to>
                                            <p:strVal val="visible"/>
                                          </p:to>
                                        </p:set>
                                        <p:anim calcmode="lin" valueType="num">
                                          <p:cBhvr>
                                            <p:cTn id="78"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9"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80" dur="400"/>
                                            <p:tgtEl>
                                              <p:spTgt spid="36">
                                                <p:txEl>
                                                  <p:pRg st="0" end="0"/>
                                                </p:txEl>
                                              </p:spTgt>
                                            </p:tgtEl>
                                          </p:cBhvr>
                                        </p:animEffect>
                                      </p:childTnLst>
                                    </p:cTn>
                                  </p:par>
                                </p:childTnLst>
                              </p:cTn>
                            </p:par>
                            <p:par>
                              <p:cTn id="81" fill="hold">
                                <p:stCondLst>
                                  <p:cond delay="5500"/>
                                </p:stCondLst>
                                <p:childTnLst>
                                  <p:par>
                                    <p:cTn id="82" presetID="53" presetClass="entr" presetSubtype="16" fill="hold" grpId="0" nodeType="afterEffect">
                                      <p:stCondLst>
                                        <p:cond delay="0"/>
                                      </p:stCondLst>
                                      <p:childTnLst>
                                        <p:set>
                                          <p:cBhvr>
                                            <p:cTn id="83" dur="1" fill="hold">
                                              <p:stCondLst>
                                                <p:cond delay="0"/>
                                              </p:stCondLst>
                                            </p:cTn>
                                            <p:tgtEl>
                                              <p:spTgt spid="37">
                                                <p:txEl>
                                                  <p:pRg st="0" end="0"/>
                                                </p:txEl>
                                              </p:spTgt>
                                            </p:tgtEl>
                                            <p:attrNameLst>
                                              <p:attrName>style.visibility</p:attrName>
                                            </p:attrNameLst>
                                          </p:cBhvr>
                                          <p:to>
                                            <p:strVal val="visible"/>
                                          </p:to>
                                        </p:set>
                                        <p:anim calcmode="lin" valueType="num">
                                          <p:cBhvr>
                                            <p:cTn id="84"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5"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6" dur="400"/>
                                            <p:tgtEl>
                                              <p:spTgt spid="37">
                                                <p:txEl>
                                                  <p:pRg st="0" end="0"/>
                                                </p:txEl>
                                              </p:spTgt>
                                            </p:tgtEl>
                                          </p:cBhvr>
                                        </p:animEffect>
                                      </p:childTnLst>
                                    </p:cTn>
                                  </p:par>
                                </p:childTnLst>
                              </p:cTn>
                            </p:par>
                            <p:par>
                              <p:cTn id="87" fill="hold">
                                <p:stCondLst>
                                  <p:cond delay="6000"/>
                                </p:stCondLst>
                                <p:childTnLst>
                                  <p:par>
                                    <p:cTn id="88" presetID="53" presetClass="entr" presetSubtype="16" fill="hold" grpId="0" nodeType="afterEffect">
                                      <p:stCondLst>
                                        <p:cond delay="0"/>
                                      </p:stCondLst>
                                      <p:childTnLst>
                                        <p:set>
                                          <p:cBhvr>
                                            <p:cTn id="89" dur="1" fill="hold">
                                              <p:stCondLst>
                                                <p:cond delay="0"/>
                                              </p:stCondLst>
                                            </p:cTn>
                                            <p:tgtEl>
                                              <p:spTgt spid="38">
                                                <p:txEl>
                                                  <p:pRg st="0" end="0"/>
                                                </p:txEl>
                                              </p:spTgt>
                                            </p:tgtEl>
                                            <p:attrNameLst>
                                              <p:attrName>style.visibility</p:attrName>
                                            </p:attrNameLst>
                                          </p:cBhvr>
                                          <p:to>
                                            <p:strVal val="visible"/>
                                          </p:to>
                                        </p:set>
                                        <p:anim calcmode="lin" valueType="num">
                                          <p:cBhvr>
                                            <p:cTn id="90" dur="4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1" dur="4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92" dur="400"/>
                                            <p:tgtEl>
                                              <p:spTgt spid="38">
                                                <p:txEl>
                                                  <p:pRg st="0" end="0"/>
                                                </p:txEl>
                                              </p:spTgt>
                                            </p:tgtEl>
                                          </p:cBhvr>
                                        </p:animEffect>
                                      </p:childTnLst>
                                    </p:cTn>
                                  </p:par>
                                </p:childTnLst>
                              </p:cTn>
                            </p:par>
                            <p:par>
                              <p:cTn id="93" fill="hold">
                                <p:stCondLst>
                                  <p:cond delay="6500"/>
                                </p:stCondLst>
                                <p:childTnLst>
                                  <p:par>
                                    <p:cTn id="94" presetID="53" presetClass="entr" presetSubtype="16" fill="hold" grpId="0" nodeType="afterEffect">
                                      <p:stCondLst>
                                        <p:cond delay="0"/>
                                      </p:stCondLst>
                                      <p:childTnLst>
                                        <p:set>
                                          <p:cBhvr>
                                            <p:cTn id="95" dur="1" fill="hold">
                                              <p:stCondLst>
                                                <p:cond delay="0"/>
                                              </p:stCondLst>
                                            </p:cTn>
                                            <p:tgtEl>
                                              <p:spTgt spid="39">
                                                <p:txEl>
                                                  <p:pRg st="0" end="0"/>
                                                </p:txEl>
                                              </p:spTgt>
                                            </p:tgtEl>
                                            <p:attrNameLst>
                                              <p:attrName>style.visibility</p:attrName>
                                            </p:attrNameLst>
                                          </p:cBhvr>
                                          <p:to>
                                            <p:strVal val="visible"/>
                                          </p:to>
                                        </p:set>
                                        <p:anim calcmode="lin" valueType="num">
                                          <p:cBhvr>
                                            <p:cTn id="96"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7"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8" dur="400"/>
                                            <p:tgtEl>
                                              <p:spTgt spid="39">
                                                <p:txEl>
                                                  <p:pRg st="0" end="0"/>
                                                </p:txEl>
                                              </p:spTgt>
                                            </p:tgtEl>
                                          </p:cBhvr>
                                        </p:animEffect>
                                      </p:childTnLst>
                                    </p:cTn>
                                  </p:par>
                                </p:childTnLst>
                              </p:cTn>
                            </p:par>
                            <p:par>
                              <p:cTn id="99" fill="hold">
                                <p:stCondLst>
                                  <p:cond delay="7000"/>
                                </p:stCondLst>
                                <p:childTnLst>
                                  <p:par>
                                    <p:cTn id="100" presetID="53" presetClass="entr" presetSubtype="16" fill="hold" grpId="0" nodeType="afterEffect">
                                      <p:stCondLst>
                                        <p:cond delay="0"/>
                                      </p:stCondLst>
                                      <p:childTnLst>
                                        <p:set>
                                          <p:cBhvr>
                                            <p:cTn id="101" dur="1" fill="hold">
                                              <p:stCondLst>
                                                <p:cond delay="0"/>
                                              </p:stCondLst>
                                            </p:cTn>
                                            <p:tgtEl>
                                              <p:spTgt spid="40">
                                                <p:txEl>
                                                  <p:pRg st="0" end="0"/>
                                                </p:txEl>
                                              </p:spTgt>
                                            </p:tgtEl>
                                            <p:attrNameLst>
                                              <p:attrName>style.visibility</p:attrName>
                                            </p:attrNameLst>
                                          </p:cBhvr>
                                          <p:to>
                                            <p:strVal val="visible"/>
                                          </p:to>
                                        </p:set>
                                        <p:anim calcmode="lin" valueType="num">
                                          <p:cBhvr>
                                            <p:cTn id="102" dur="4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3" dur="4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104" dur="400"/>
                                            <p:tgtEl>
                                              <p:spTgt spid="40">
                                                <p:txEl>
                                                  <p:pRg st="0" end="0"/>
                                                </p:txEl>
                                              </p:spTgt>
                                            </p:tgtEl>
                                          </p:cBhvr>
                                        </p:animEffect>
                                      </p:childTnLst>
                                    </p:cTn>
                                  </p:par>
                                </p:childTnLst>
                              </p:cTn>
                            </p:par>
                            <p:par>
                              <p:cTn id="105" fill="hold">
                                <p:stCondLst>
                                  <p:cond delay="7500"/>
                                </p:stCondLst>
                                <p:childTnLst>
                                  <p:par>
                                    <p:cTn id="106" presetID="53" presetClass="entr" presetSubtype="16" fill="hold" grpId="0" nodeType="afterEffect">
                                      <p:stCondLst>
                                        <p:cond delay="0"/>
                                      </p:stCondLst>
                                      <p:childTnLst>
                                        <p:set>
                                          <p:cBhvr>
                                            <p:cTn id="107" dur="1" fill="hold">
                                              <p:stCondLst>
                                                <p:cond delay="0"/>
                                              </p:stCondLst>
                                            </p:cTn>
                                            <p:tgtEl>
                                              <p:spTgt spid="41">
                                                <p:txEl>
                                                  <p:pRg st="0" end="0"/>
                                                </p:txEl>
                                              </p:spTgt>
                                            </p:tgtEl>
                                            <p:attrNameLst>
                                              <p:attrName>style.visibility</p:attrName>
                                            </p:attrNameLst>
                                          </p:cBhvr>
                                          <p:to>
                                            <p:strVal val="visible"/>
                                          </p:to>
                                        </p:set>
                                        <p:anim calcmode="lin" valueType="num">
                                          <p:cBhvr>
                                            <p:cTn id="108"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9"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10" dur="400"/>
                                            <p:tgtEl>
                                              <p:spTgt spid="41">
                                                <p:txEl>
                                                  <p:pRg st="0" end="0"/>
                                                </p:txEl>
                                              </p:spTgt>
                                            </p:tgtEl>
                                          </p:cBhvr>
                                        </p:animEffect>
                                      </p:childTnLst>
                                    </p:cTn>
                                  </p:par>
                                </p:childTnLst>
                              </p:cTn>
                            </p:par>
                            <p:par>
                              <p:cTn id="111" fill="hold">
                                <p:stCondLst>
                                  <p:cond delay="8000"/>
                                </p:stCondLst>
                                <p:childTnLst>
                                  <p:par>
                                    <p:cTn id="112" presetID="53" presetClass="entr" presetSubtype="16" fill="hold" grpId="0" nodeType="after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 calcmode="lin" valueType="num">
                                          <p:cBhvr>
                                            <p:cTn id="114"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5"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6" dur="400"/>
                                            <p:tgtEl>
                                              <p:spTgt spid="42">
                                                <p:txEl>
                                                  <p:pRg st="0" end="0"/>
                                                </p:txEl>
                                              </p:spTgt>
                                            </p:tgtEl>
                                          </p:cBhvr>
                                        </p:animEffect>
                                      </p:childTnLst>
                                    </p:cTn>
                                  </p:par>
                                </p:childTnLst>
                              </p:cTn>
                            </p:par>
                            <p:par>
                              <p:cTn id="117" fill="hold">
                                <p:stCondLst>
                                  <p:cond delay="8500"/>
                                </p:stCondLst>
                                <p:childTnLst>
                                  <p:par>
                                    <p:cTn id="118" presetID="53" presetClass="entr" presetSubtype="16" fill="hold" grpId="0" nodeType="afterEffect">
                                      <p:stCondLst>
                                        <p:cond delay="0"/>
                                      </p:stCondLst>
                                      <p:childTnLst>
                                        <p:set>
                                          <p:cBhvr>
                                            <p:cTn id="119" dur="1" fill="hold">
                                              <p:stCondLst>
                                                <p:cond delay="0"/>
                                              </p:stCondLst>
                                            </p:cTn>
                                            <p:tgtEl>
                                              <p:spTgt spid="43">
                                                <p:txEl>
                                                  <p:pRg st="0" end="0"/>
                                                </p:txEl>
                                              </p:spTgt>
                                            </p:tgtEl>
                                            <p:attrNameLst>
                                              <p:attrName>style.visibility</p:attrName>
                                            </p:attrNameLst>
                                          </p:cBhvr>
                                          <p:to>
                                            <p:strVal val="visible"/>
                                          </p:to>
                                        </p:set>
                                        <p:anim calcmode="lin" valueType="num">
                                          <p:cBhvr>
                                            <p:cTn id="120" dur="4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21" dur="4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122" dur="400"/>
                                            <p:tgtEl>
                                              <p:spTgt spid="43">
                                                <p:txEl>
                                                  <p:pRg st="0" end="0"/>
                                                </p:txEl>
                                              </p:spTgt>
                                            </p:tgtEl>
                                          </p:cBhvr>
                                        </p:animEffect>
                                      </p:childTnLst>
                                    </p:cTn>
                                  </p:par>
                                </p:childTnLst>
                              </p:cTn>
                            </p:par>
                            <p:par>
                              <p:cTn id="123" fill="hold">
                                <p:stCondLst>
                                  <p:cond delay="9000"/>
                                </p:stCondLst>
                                <p:childTnLst>
                                  <p:par>
                                    <p:cTn id="124" presetID="53" presetClass="entr" presetSubtype="16" fill="hold" grpId="0" nodeType="afterEffect">
                                      <p:stCondLst>
                                        <p:cond delay="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p:cTn id="126" dur="4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27" dur="4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28" dur="4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13" grpId="0" animBg="1"/>
          <p:bldP spid="14" grpId="0" animBg="1"/>
          <p:bldP spid="15"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400" fill="hold"/>
                            <p:tgtEl>
                              <p:spTgt spid="38"/>
                            </p:tgtEl>
                            <p:attrNameLst>
                              <p:attrName>ppt_w</p:attrName>
                            </p:attrNameLst>
                          </p:cBhvr>
                          <p:tavLst>
                            <p:tav tm="0">
                              <p:val>
                                <p:fltVal val="0"/>
                              </p:val>
                            </p:tav>
                            <p:tav tm="100000">
                              <p:val>
                                <p:strVal val="#ppt_w"/>
                              </p:val>
                            </p:tav>
                          </p:tavLst>
                        </p:anim>
                        <p:anim calcmode="lin" valueType="num">
                          <p:cBhvr>
                            <p:cTn dur="400" fill="hold"/>
                            <p:tgtEl>
                              <p:spTgt spid="38"/>
                            </p:tgtEl>
                            <p:attrNameLst>
                              <p:attrName>ppt_h</p:attrName>
                            </p:attrNameLst>
                          </p:cBhvr>
                          <p:tavLst>
                            <p:tav tm="0">
                              <p:val>
                                <p:fltVal val="0"/>
                              </p:val>
                            </p:tav>
                            <p:tav tm="100000">
                              <p:val>
                                <p:strVal val="#ppt_h"/>
                              </p:val>
                            </p:tav>
                          </p:tavLst>
                        </p:anim>
                        <p:animEffect transition="in" filter="fade">
                          <p:cBhvr>
                            <p:cTn dur="4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400" fill="hold"/>
                            <p:tgtEl>
                              <p:spTgt spid="40"/>
                            </p:tgtEl>
                            <p:attrNameLst>
                              <p:attrName>ppt_w</p:attrName>
                            </p:attrNameLst>
                          </p:cBhvr>
                          <p:tavLst>
                            <p:tav tm="0">
                              <p:val>
                                <p:fltVal val="0"/>
                              </p:val>
                            </p:tav>
                            <p:tav tm="100000">
                              <p:val>
                                <p:strVal val="#ppt_w"/>
                              </p:val>
                            </p:tav>
                          </p:tavLst>
                        </p:anim>
                        <p:anim calcmode="lin" valueType="num">
                          <p:cBhvr>
                            <p:cTn dur="400" fill="hold"/>
                            <p:tgtEl>
                              <p:spTgt spid="40"/>
                            </p:tgtEl>
                            <p:attrNameLst>
                              <p:attrName>ppt_h</p:attrName>
                            </p:attrNameLst>
                          </p:cBhvr>
                          <p:tavLst>
                            <p:tav tm="0">
                              <p:val>
                                <p:fltVal val="0"/>
                              </p:val>
                            </p:tav>
                            <p:tav tm="100000">
                              <p:val>
                                <p:strVal val="#ppt_h"/>
                              </p:val>
                            </p:tav>
                          </p:tavLst>
                        </p:anim>
                        <p:animEffect transition="in" filter="fade">
                          <p:cBhvr>
                            <p:cTn dur="400"/>
                            <p:tgtEl>
                              <p:spTgt spid="40"/>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P spid="43" grpId="0" build="p">
            <p:tmplLst>
              <p:tmpl lvl="1">
                <p:tnLst>
                  <p:par>
                    <p:cTn presetID="53" presetClass="entr" presetSubtype="16"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p:cTn dur="400" fill="hold"/>
                            <p:tgtEl>
                              <p:spTgt spid="43"/>
                            </p:tgtEl>
                            <p:attrNameLst>
                              <p:attrName>ppt_w</p:attrName>
                            </p:attrNameLst>
                          </p:cBhvr>
                          <p:tavLst>
                            <p:tav tm="0">
                              <p:val>
                                <p:fltVal val="0"/>
                              </p:val>
                            </p:tav>
                            <p:tav tm="100000">
                              <p:val>
                                <p:strVal val="#ppt_w"/>
                              </p:val>
                            </p:tav>
                          </p:tavLst>
                        </p:anim>
                        <p:anim calcmode="lin" valueType="num">
                          <p:cBhvr>
                            <p:cTn dur="400" fill="hold"/>
                            <p:tgtEl>
                              <p:spTgt spid="43"/>
                            </p:tgtEl>
                            <p:attrNameLst>
                              <p:attrName>ppt_h</p:attrName>
                            </p:attrNameLst>
                          </p:cBhvr>
                          <p:tavLst>
                            <p:tav tm="0">
                              <p:val>
                                <p:fltVal val="0"/>
                              </p:val>
                            </p:tav>
                            <p:tav tm="100000">
                              <p:val>
                                <p:strVal val="#ppt_h"/>
                              </p:val>
                            </p:tav>
                          </p:tavLst>
                        </p:anim>
                        <p:animEffect transition="in" filter="fade">
                          <p:cBhvr>
                            <p:cTn dur="400"/>
                            <p:tgtEl>
                              <p:spTgt spid="43"/>
                            </p:tgtEl>
                          </p:cBhvr>
                        </p:animEffect>
                      </p:childTnLst>
                    </p:cTn>
                  </p:par>
                </p:tnLst>
              </p:tmpl>
            </p:tmplLst>
          </p:bldP>
          <p:bldP spid="44" grpId="0" build="p">
            <p:tmplLst>
              <p:tmpl lvl="1">
                <p:tnLst>
                  <p:par>
                    <p:cTn presetID="53" presetClass="entr" presetSubtype="16"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400" fill="hold"/>
                            <p:tgtEl>
                              <p:spTgt spid="44"/>
                            </p:tgtEl>
                            <p:attrNameLst>
                              <p:attrName>ppt_w</p:attrName>
                            </p:attrNameLst>
                          </p:cBhvr>
                          <p:tavLst>
                            <p:tav tm="0">
                              <p:val>
                                <p:fltVal val="0"/>
                              </p:val>
                            </p:tav>
                            <p:tav tm="100000">
                              <p:val>
                                <p:strVal val="#ppt_w"/>
                              </p:val>
                            </p:tav>
                          </p:tavLst>
                        </p:anim>
                        <p:anim calcmode="lin" valueType="num">
                          <p:cBhvr>
                            <p:cTn dur="400" fill="hold"/>
                            <p:tgtEl>
                              <p:spTgt spid="44"/>
                            </p:tgtEl>
                            <p:attrNameLst>
                              <p:attrName>ppt_h</p:attrName>
                            </p:attrNameLst>
                          </p:cBhvr>
                          <p:tavLst>
                            <p:tav tm="0">
                              <p:val>
                                <p:fltVal val="0"/>
                              </p:val>
                            </p:tav>
                            <p:tav tm="100000">
                              <p:val>
                                <p:strVal val="#ppt_h"/>
                              </p:val>
                            </p:tav>
                          </p:tavLst>
                        </p:anim>
                        <p:animEffect transition="in" filter="fade">
                          <p:cBhvr>
                            <p:cTn dur="400"/>
                            <p:tgtEl>
                              <p:spTgt spid="44"/>
                            </p:tgtEl>
                          </p:cBhvr>
                        </p:animEffect>
                      </p:childTnLst>
                    </p:cTn>
                  </p:par>
                </p:tnLst>
              </p:tmpl>
            </p:tmplLst>
          </p:bldP>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par>
                                    <p:cTn id="16" presetID="18" presetClass="entr" presetSubtype="1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par>
                                    <p:cTn id="19" presetID="18" presetClass="entr" presetSubtype="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par>
                                    <p:cTn id="22" presetID="18" presetClass="entr" presetSubtype="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Right)">
                                          <p:cBhvr>
                                            <p:cTn id="24" dur="500"/>
                                            <p:tgtEl>
                                              <p:spTgt spid="8"/>
                                            </p:tgtEl>
                                          </p:cBhvr>
                                        </p:animEffect>
                                      </p:childTnLst>
                                    </p:cTn>
                                  </p:par>
                                  <p:par>
                                    <p:cTn id="25" presetID="18" presetClass="entr" presetSubtype="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par>
                              <p:cTn id="28" fill="hold">
                                <p:stCondLst>
                                  <p:cond delay="1000"/>
                                </p:stCondLst>
                                <p:childTnLst>
                                  <p:par>
                                    <p:cTn id="29" presetID="2" presetClass="entr" presetSubtype="4" accel="5500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500" fill="hold"/>
                                            <p:tgtEl>
                                              <p:spTgt spid="15"/>
                                            </p:tgtEl>
                                            <p:attrNameLst>
                                              <p:attrName>ppt_x</p:attrName>
                                            </p:attrNameLst>
                                          </p:cBhvr>
                                          <p:tavLst>
                                            <p:tav tm="0">
                                              <p:val>
                                                <p:strVal val="#ppt_x"/>
                                              </p:val>
                                            </p:tav>
                                            <p:tav tm="100000">
                                              <p:val>
                                                <p:strVal val="#ppt_x"/>
                                              </p:val>
                                            </p:tav>
                                          </p:tavLst>
                                        </p:anim>
                                        <p:anim calcmode="lin" valueType="num">
                                          <p:cBhvr additive="base">
                                            <p:cTn id="32" dur="1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accel="5500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500" fill="hold"/>
                                            <p:tgtEl>
                                              <p:spTgt spid="10"/>
                                            </p:tgtEl>
                                            <p:attrNameLst>
                                              <p:attrName>ppt_x</p:attrName>
                                            </p:attrNameLst>
                                          </p:cBhvr>
                                          <p:tavLst>
                                            <p:tav tm="0">
                                              <p:val>
                                                <p:strVal val="#ppt_x"/>
                                              </p:val>
                                            </p:tav>
                                            <p:tav tm="100000">
                                              <p:val>
                                                <p:strVal val="#ppt_x"/>
                                              </p:val>
                                            </p:tav>
                                          </p:tavLst>
                                        </p:anim>
                                        <p:anim calcmode="lin" valueType="num">
                                          <p:cBhvr additive="base">
                                            <p:cTn id="36" dur="1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accel="5500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500" fill="hold"/>
                                            <p:tgtEl>
                                              <p:spTgt spid="11"/>
                                            </p:tgtEl>
                                            <p:attrNameLst>
                                              <p:attrName>ppt_x</p:attrName>
                                            </p:attrNameLst>
                                          </p:cBhvr>
                                          <p:tavLst>
                                            <p:tav tm="0">
                                              <p:val>
                                                <p:strVal val="#ppt_x"/>
                                              </p:val>
                                            </p:tav>
                                            <p:tav tm="100000">
                                              <p:val>
                                                <p:strVal val="#ppt_x"/>
                                              </p:val>
                                            </p:tav>
                                          </p:tavLst>
                                        </p:anim>
                                        <p:anim calcmode="lin" valueType="num">
                                          <p:cBhvr additive="base">
                                            <p:cTn id="40" dur="1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accel="5500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500" fill="hold"/>
                                            <p:tgtEl>
                                              <p:spTgt spid="12"/>
                                            </p:tgtEl>
                                            <p:attrNameLst>
                                              <p:attrName>ppt_x</p:attrName>
                                            </p:attrNameLst>
                                          </p:cBhvr>
                                          <p:tavLst>
                                            <p:tav tm="0">
                                              <p:val>
                                                <p:strVal val="#ppt_x"/>
                                              </p:val>
                                            </p:tav>
                                            <p:tav tm="100000">
                                              <p:val>
                                                <p:strVal val="#ppt_x"/>
                                              </p:val>
                                            </p:tav>
                                          </p:tavLst>
                                        </p:anim>
                                        <p:anim calcmode="lin" valueType="num">
                                          <p:cBhvr additive="base">
                                            <p:cTn id="44" dur="1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accel="5500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500" fill="hold"/>
                                            <p:tgtEl>
                                              <p:spTgt spid="13"/>
                                            </p:tgtEl>
                                            <p:attrNameLst>
                                              <p:attrName>ppt_x</p:attrName>
                                            </p:attrNameLst>
                                          </p:cBhvr>
                                          <p:tavLst>
                                            <p:tav tm="0">
                                              <p:val>
                                                <p:strVal val="#ppt_x"/>
                                              </p:val>
                                            </p:tav>
                                            <p:tav tm="100000">
                                              <p:val>
                                                <p:strVal val="#ppt_x"/>
                                              </p:val>
                                            </p:tav>
                                          </p:tavLst>
                                        </p:anim>
                                        <p:anim calcmode="lin" valueType="num">
                                          <p:cBhvr additive="base">
                                            <p:cTn id="48" dur="1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accel="5500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500" fill="hold"/>
                                            <p:tgtEl>
                                              <p:spTgt spid="14"/>
                                            </p:tgtEl>
                                            <p:attrNameLst>
                                              <p:attrName>ppt_x</p:attrName>
                                            </p:attrNameLst>
                                          </p:cBhvr>
                                          <p:tavLst>
                                            <p:tav tm="0">
                                              <p:val>
                                                <p:strVal val="#ppt_x"/>
                                              </p:val>
                                            </p:tav>
                                            <p:tav tm="100000">
                                              <p:val>
                                                <p:strVal val="#ppt_x"/>
                                              </p:val>
                                            </p:tav>
                                          </p:tavLst>
                                        </p:anim>
                                        <p:anim calcmode="lin" valueType="num">
                                          <p:cBhvr additive="base">
                                            <p:cTn id="52" dur="1500" fill="hold"/>
                                            <p:tgtEl>
                                              <p:spTgt spid="14"/>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1"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heel(1)">
                                          <p:cBhvr>
                                            <p:cTn id="56" dur="1000"/>
                                            <p:tgtEl>
                                              <p:spTgt spid="2"/>
                                            </p:tgtEl>
                                          </p:cBhvr>
                                        </p:animEffect>
                                      </p:childTnLst>
                                    </p:cTn>
                                  </p:par>
                                </p:childTnLst>
                              </p:cTn>
                            </p:par>
                            <p:par>
                              <p:cTn id="57" fill="hold">
                                <p:stCondLst>
                                  <p:cond delay="3500"/>
                                </p:stCondLst>
                                <p:childTnLst>
                                  <p:par>
                                    <p:cTn id="58" presetID="53" presetClass="entr" presetSubtype="16" fill="hold" grpId="0" nodeType="afterEffect">
                                      <p:stCondLst>
                                        <p:cond delay="0"/>
                                      </p:stCondLst>
                                      <p:childTnLst>
                                        <p:set>
                                          <p:cBhvr>
                                            <p:cTn id="59" dur="1" fill="hold">
                                              <p:stCondLst>
                                                <p:cond delay="0"/>
                                              </p:stCondLst>
                                            </p:cTn>
                                            <p:tgtEl>
                                              <p:spTgt spid="33">
                                                <p:txEl>
                                                  <p:pRg st="0" end="0"/>
                                                </p:txEl>
                                              </p:spTgt>
                                            </p:tgtEl>
                                            <p:attrNameLst>
                                              <p:attrName>style.visibility</p:attrName>
                                            </p:attrNameLst>
                                          </p:cBhvr>
                                          <p:to>
                                            <p:strVal val="visible"/>
                                          </p:to>
                                        </p:set>
                                        <p:anim calcmode="lin" valueType="num">
                                          <p:cBhvr>
                                            <p:cTn id="60"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33">
                                                <p:txEl>
                                                  <p:pRg st="0" end="0"/>
                                                </p:txEl>
                                              </p:spTgt>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34">
                                                <p:txEl>
                                                  <p:pRg st="0" end="0"/>
                                                </p:txEl>
                                              </p:spTgt>
                                            </p:tgtEl>
                                            <p:attrNameLst>
                                              <p:attrName>style.visibility</p:attrName>
                                            </p:attrNameLst>
                                          </p:cBhvr>
                                          <p:to>
                                            <p:strVal val="visible"/>
                                          </p:to>
                                        </p:set>
                                        <p:anim calcmode="lin" valueType="num">
                                          <p:cBhvr>
                                            <p:cTn id="66"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7"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8" dur="400"/>
                                            <p:tgtEl>
                                              <p:spTgt spid="34">
                                                <p:txEl>
                                                  <p:pRg st="0" end="0"/>
                                                </p:txEl>
                                              </p:spTgt>
                                            </p:tgtEl>
                                          </p:cBhvr>
                                        </p:animEffect>
                                      </p:childTnLst>
                                    </p:cTn>
                                  </p:par>
                                </p:childTnLst>
                              </p:cTn>
                            </p:par>
                            <p:par>
                              <p:cTn id="69" fill="hold">
                                <p:stCondLst>
                                  <p:cond delay="4500"/>
                                </p:stCondLst>
                                <p:childTnLst>
                                  <p:par>
                                    <p:cTn id="70" presetID="53" presetClass="entr" presetSubtype="16"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 calcmode="lin" valueType="num">
                                          <p:cBhvr>
                                            <p:cTn id="72"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3"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4" dur="400"/>
                                            <p:tgtEl>
                                              <p:spTgt spid="35">
                                                <p:txEl>
                                                  <p:pRg st="0" end="0"/>
                                                </p:txEl>
                                              </p:spTgt>
                                            </p:tgtEl>
                                          </p:cBhvr>
                                        </p:animEffect>
                                      </p:childTnLst>
                                    </p:cTn>
                                  </p:par>
                                </p:childTnLst>
                              </p:cTn>
                            </p:par>
                            <p:par>
                              <p:cTn id="75" fill="hold">
                                <p:stCondLst>
                                  <p:cond delay="5000"/>
                                </p:stCondLst>
                                <p:childTnLst>
                                  <p:par>
                                    <p:cTn id="76" presetID="53" presetClass="entr" presetSubtype="16" fill="hold" grpId="0" nodeType="afterEffect">
                                      <p:stCondLst>
                                        <p:cond delay="0"/>
                                      </p:stCondLst>
                                      <p:childTnLst>
                                        <p:set>
                                          <p:cBhvr>
                                            <p:cTn id="77" dur="1" fill="hold">
                                              <p:stCondLst>
                                                <p:cond delay="0"/>
                                              </p:stCondLst>
                                            </p:cTn>
                                            <p:tgtEl>
                                              <p:spTgt spid="36">
                                                <p:txEl>
                                                  <p:pRg st="0" end="0"/>
                                                </p:txEl>
                                              </p:spTgt>
                                            </p:tgtEl>
                                            <p:attrNameLst>
                                              <p:attrName>style.visibility</p:attrName>
                                            </p:attrNameLst>
                                          </p:cBhvr>
                                          <p:to>
                                            <p:strVal val="visible"/>
                                          </p:to>
                                        </p:set>
                                        <p:anim calcmode="lin" valueType="num">
                                          <p:cBhvr>
                                            <p:cTn id="78"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9"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80" dur="400"/>
                                            <p:tgtEl>
                                              <p:spTgt spid="36">
                                                <p:txEl>
                                                  <p:pRg st="0" end="0"/>
                                                </p:txEl>
                                              </p:spTgt>
                                            </p:tgtEl>
                                          </p:cBhvr>
                                        </p:animEffect>
                                      </p:childTnLst>
                                    </p:cTn>
                                  </p:par>
                                </p:childTnLst>
                              </p:cTn>
                            </p:par>
                            <p:par>
                              <p:cTn id="81" fill="hold">
                                <p:stCondLst>
                                  <p:cond delay="5500"/>
                                </p:stCondLst>
                                <p:childTnLst>
                                  <p:par>
                                    <p:cTn id="82" presetID="53" presetClass="entr" presetSubtype="16" fill="hold" grpId="0" nodeType="afterEffect">
                                      <p:stCondLst>
                                        <p:cond delay="0"/>
                                      </p:stCondLst>
                                      <p:childTnLst>
                                        <p:set>
                                          <p:cBhvr>
                                            <p:cTn id="83" dur="1" fill="hold">
                                              <p:stCondLst>
                                                <p:cond delay="0"/>
                                              </p:stCondLst>
                                            </p:cTn>
                                            <p:tgtEl>
                                              <p:spTgt spid="37">
                                                <p:txEl>
                                                  <p:pRg st="0" end="0"/>
                                                </p:txEl>
                                              </p:spTgt>
                                            </p:tgtEl>
                                            <p:attrNameLst>
                                              <p:attrName>style.visibility</p:attrName>
                                            </p:attrNameLst>
                                          </p:cBhvr>
                                          <p:to>
                                            <p:strVal val="visible"/>
                                          </p:to>
                                        </p:set>
                                        <p:anim calcmode="lin" valueType="num">
                                          <p:cBhvr>
                                            <p:cTn id="84"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5"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6" dur="400"/>
                                            <p:tgtEl>
                                              <p:spTgt spid="37">
                                                <p:txEl>
                                                  <p:pRg st="0" end="0"/>
                                                </p:txEl>
                                              </p:spTgt>
                                            </p:tgtEl>
                                          </p:cBhvr>
                                        </p:animEffect>
                                      </p:childTnLst>
                                    </p:cTn>
                                  </p:par>
                                </p:childTnLst>
                              </p:cTn>
                            </p:par>
                            <p:par>
                              <p:cTn id="87" fill="hold">
                                <p:stCondLst>
                                  <p:cond delay="6000"/>
                                </p:stCondLst>
                                <p:childTnLst>
                                  <p:par>
                                    <p:cTn id="88" presetID="53" presetClass="entr" presetSubtype="16" fill="hold" grpId="0" nodeType="afterEffect">
                                      <p:stCondLst>
                                        <p:cond delay="0"/>
                                      </p:stCondLst>
                                      <p:childTnLst>
                                        <p:set>
                                          <p:cBhvr>
                                            <p:cTn id="89" dur="1" fill="hold">
                                              <p:stCondLst>
                                                <p:cond delay="0"/>
                                              </p:stCondLst>
                                            </p:cTn>
                                            <p:tgtEl>
                                              <p:spTgt spid="38">
                                                <p:txEl>
                                                  <p:pRg st="0" end="0"/>
                                                </p:txEl>
                                              </p:spTgt>
                                            </p:tgtEl>
                                            <p:attrNameLst>
                                              <p:attrName>style.visibility</p:attrName>
                                            </p:attrNameLst>
                                          </p:cBhvr>
                                          <p:to>
                                            <p:strVal val="visible"/>
                                          </p:to>
                                        </p:set>
                                        <p:anim calcmode="lin" valueType="num">
                                          <p:cBhvr>
                                            <p:cTn id="90" dur="4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1" dur="4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92" dur="400"/>
                                            <p:tgtEl>
                                              <p:spTgt spid="38">
                                                <p:txEl>
                                                  <p:pRg st="0" end="0"/>
                                                </p:txEl>
                                              </p:spTgt>
                                            </p:tgtEl>
                                          </p:cBhvr>
                                        </p:animEffect>
                                      </p:childTnLst>
                                    </p:cTn>
                                  </p:par>
                                </p:childTnLst>
                              </p:cTn>
                            </p:par>
                            <p:par>
                              <p:cTn id="93" fill="hold">
                                <p:stCondLst>
                                  <p:cond delay="6500"/>
                                </p:stCondLst>
                                <p:childTnLst>
                                  <p:par>
                                    <p:cTn id="94" presetID="53" presetClass="entr" presetSubtype="16" fill="hold" grpId="0" nodeType="afterEffect">
                                      <p:stCondLst>
                                        <p:cond delay="0"/>
                                      </p:stCondLst>
                                      <p:childTnLst>
                                        <p:set>
                                          <p:cBhvr>
                                            <p:cTn id="95" dur="1" fill="hold">
                                              <p:stCondLst>
                                                <p:cond delay="0"/>
                                              </p:stCondLst>
                                            </p:cTn>
                                            <p:tgtEl>
                                              <p:spTgt spid="39">
                                                <p:txEl>
                                                  <p:pRg st="0" end="0"/>
                                                </p:txEl>
                                              </p:spTgt>
                                            </p:tgtEl>
                                            <p:attrNameLst>
                                              <p:attrName>style.visibility</p:attrName>
                                            </p:attrNameLst>
                                          </p:cBhvr>
                                          <p:to>
                                            <p:strVal val="visible"/>
                                          </p:to>
                                        </p:set>
                                        <p:anim calcmode="lin" valueType="num">
                                          <p:cBhvr>
                                            <p:cTn id="96"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7"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8" dur="400"/>
                                            <p:tgtEl>
                                              <p:spTgt spid="39">
                                                <p:txEl>
                                                  <p:pRg st="0" end="0"/>
                                                </p:txEl>
                                              </p:spTgt>
                                            </p:tgtEl>
                                          </p:cBhvr>
                                        </p:animEffect>
                                      </p:childTnLst>
                                    </p:cTn>
                                  </p:par>
                                </p:childTnLst>
                              </p:cTn>
                            </p:par>
                            <p:par>
                              <p:cTn id="99" fill="hold">
                                <p:stCondLst>
                                  <p:cond delay="7000"/>
                                </p:stCondLst>
                                <p:childTnLst>
                                  <p:par>
                                    <p:cTn id="100" presetID="53" presetClass="entr" presetSubtype="16" fill="hold" grpId="0" nodeType="afterEffect">
                                      <p:stCondLst>
                                        <p:cond delay="0"/>
                                      </p:stCondLst>
                                      <p:childTnLst>
                                        <p:set>
                                          <p:cBhvr>
                                            <p:cTn id="101" dur="1" fill="hold">
                                              <p:stCondLst>
                                                <p:cond delay="0"/>
                                              </p:stCondLst>
                                            </p:cTn>
                                            <p:tgtEl>
                                              <p:spTgt spid="40">
                                                <p:txEl>
                                                  <p:pRg st="0" end="0"/>
                                                </p:txEl>
                                              </p:spTgt>
                                            </p:tgtEl>
                                            <p:attrNameLst>
                                              <p:attrName>style.visibility</p:attrName>
                                            </p:attrNameLst>
                                          </p:cBhvr>
                                          <p:to>
                                            <p:strVal val="visible"/>
                                          </p:to>
                                        </p:set>
                                        <p:anim calcmode="lin" valueType="num">
                                          <p:cBhvr>
                                            <p:cTn id="102" dur="4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3" dur="4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104" dur="400"/>
                                            <p:tgtEl>
                                              <p:spTgt spid="40">
                                                <p:txEl>
                                                  <p:pRg st="0" end="0"/>
                                                </p:txEl>
                                              </p:spTgt>
                                            </p:tgtEl>
                                          </p:cBhvr>
                                        </p:animEffect>
                                      </p:childTnLst>
                                    </p:cTn>
                                  </p:par>
                                </p:childTnLst>
                              </p:cTn>
                            </p:par>
                            <p:par>
                              <p:cTn id="105" fill="hold">
                                <p:stCondLst>
                                  <p:cond delay="7500"/>
                                </p:stCondLst>
                                <p:childTnLst>
                                  <p:par>
                                    <p:cTn id="106" presetID="53" presetClass="entr" presetSubtype="16" fill="hold" grpId="0" nodeType="afterEffect">
                                      <p:stCondLst>
                                        <p:cond delay="0"/>
                                      </p:stCondLst>
                                      <p:childTnLst>
                                        <p:set>
                                          <p:cBhvr>
                                            <p:cTn id="107" dur="1" fill="hold">
                                              <p:stCondLst>
                                                <p:cond delay="0"/>
                                              </p:stCondLst>
                                            </p:cTn>
                                            <p:tgtEl>
                                              <p:spTgt spid="41">
                                                <p:txEl>
                                                  <p:pRg st="0" end="0"/>
                                                </p:txEl>
                                              </p:spTgt>
                                            </p:tgtEl>
                                            <p:attrNameLst>
                                              <p:attrName>style.visibility</p:attrName>
                                            </p:attrNameLst>
                                          </p:cBhvr>
                                          <p:to>
                                            <p:strVal val="visible"/>
                                          </p:to>
                                        </p:set>
                                        <p:anim calcmode="lin" valueType="num">
                                          <p:cBhvr>
                                            <p:cTn id="108"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9"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10" dur="400"/>
                                            <p:tgtEl>
                                              <p:spTgt spid="41">
                                                <p:txEl>
                                                  <p:pRg st="0" end="0"/>
                                                </p:txEl>
                                              </p:spTgt>
                                            </p:tgtEl>
                                          </p:cBhvr>
                                        </p:animEffect>
                                      </p:childTnLst>
                                    </p:cTn>
                                  </p:par>
                                </p:childTnLst>
                              </p:cTn>
                            </p:par>
                            <p:par>
                              <p:cTn id="111" fill="hold">
                                <p:stCondLst>
                                  <p:cond delay="8000"/>
                                </p:stCondLst>
                                <p:childTnLst>
                                  <p:par>
                                    <p:cTn id="112" presetID="53" presetClass="entr" presetSubtype="16" fill="hold" grpId="0" nodeType="after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 calcmode="lin" valueType="num">
                                          <p:cBhvr>
                                            <p:cTn id="114"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5"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6" dur="400"/>
                                            <p:tgtEl>
                                              <p:spTgt spid="42">
                                                <p:txEl>
                                                  <p:pRg st="0" end="0"/>
                                                </p:txEl>
                                              </p:spTgt>
                                            </p:tgtEl>
                                          </p:cBhvr>
                                        </p:animEffect>
                                      </p:childTnLst>
                                    </p:cTn>
                                  </p:par>
                                </p:childTnLst>
                              </p:cTn>
                            </p:par>
                            <p:par>
                              <p:cTn id="117" fill="hold">
                                <p:stCondLst>
                                  <p:cond delay="8500"/>
                                </p:stCondLst>
                                <p:childTnLst>
                                  <p:par>
                                    <p:cTn id="118" presetID="53" presetClass="entr" presetSubtype="16" fill="hold" grpId="0" nodeType="afterEffect">
                                      <p:stCondLst>
                                        <p:cond delay="0"/>
                                      </p:stCondLst>
                                      <p:childTnLst>
                                        <p:set>
                                          <p:cBhvr>
                                            <p:cTn id="119" dur="1" fill="hold">
                                              <p:stCondLst>
                                                <p:cond delay="0"/>
                                              </p:stCondLst>
                                            </p:cTn>
                                            <p:tgtEl>
                                              <p:spTgt spid="43">
                                                <p:txEl>
                                                  <p:pRg st="0" end="0"/>
                                                </p:txEl>
                                              </p:spTgt>
                                            </p:tgtEl>
                                            <p:attrNameLst>
                                              <p:attrName>style.visibility</p:attrName>
                                            </p:attrNameLst>
                                          </p:cBhvr>
                                          <p:to>
                                            <p:strVal val="visible"/>
                                          </p:to>
                                        </p:set>
                                        <p:anim calcmode="lin" valueType="num">
                                          <p:cBhvr>
                                            <p:cTn id="120" dur="4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21" dur="4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122" dur="400"/>
                                            <p:tgtEl>
                                              <p:spTgt spid="43">
                                                <p:txEl>
                                                  <p:pRg st="0" end="0"/>
                                                </p:txEl>
                                              </p:spTgt>
                                            </p:tgtEl>
                                          </p:cBhvr>
                                        </p:animEffect>
                                      </p:childTnLst>
                                    </p:cTn>
                                  </p:par>
                                </p:childTnLst>
                              </p:cTn>
                            </p:par>
                            <p:par>
                              <p:cTn id="123" fill="hold">
                                <p:stCondLst>
                                  <p:cond delay="9000"/>
                                </p:stCondLst>
                                <p:childTnLst>
                                  <p:par>
                                    <p:cTn id="124" presetID="53" presetClass="entr" presetSubtype="16" fill="hold" grpId="0" nodeType="afterEffect">
                                      <p:stCondLst>
                                        <p:cond delay="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p:cTn id="126" dur="4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27" dur="4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28" dur="4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13" grpId="0" animBg="1"/>
          <p:bldP spid="14" grpId="0" animBg="1"/>
          <p:bldP spid="15"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400" fill="hold"/>
                            <p:tgtEl>
                              <p:spTgt spid="38"/>
                            </p:tgtEl>
                            <p:attrNameLst>
                              <p:attrName>ppt_w</p:attrName>
                            </p:attrNameLst>
                          </p:cBhvr>
                          <p:tavLst>
                            <p:tav tm="0">
                              <p:val>
                                <p:fltVal val="0"/>
                              </p:val>
                            </p:tav>
                            <p:tav tm="100000">
                              <p:val>
                                <p:strVal val="#ppt_w"/>
                              </p:val>
                            </p:tav>
                          </p:tavLst>
                        </p:anim>
                        <p:anim calcmode="lin" valueType="num">
                          <p:cBhvr>
                            <p:cTn dur="400" fill="hold"/>
                            <p:tgtEl>
                              <p:spTgt spid="38"/>
                            </p:tgtEl>
                            <p:attrNameLst>
                              <p:attrName>ppt_h</p:attrName>
                            </p:attrNameLst>
                          </p:cBhvr>
                          <p:tavLst>
                            <p:tav tm="0">
                              <p:val>
                                <p:fltVal val="0"/>
                              </p:val>
                            </p:tav>
                            <p:tav tm="100000">
                              <p:val>
                                <p:strVal val="#ppt_h"/>
                              </p:val>
                            </p:tav>
                          </p:tavLst>
                        </p:anim>
                        <p:animEffect transition="in" filter="fade">
                          <p:cBhvr>
                            <p:cTn dur="4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400" fill="hold"/>
                            <p:tgtEl>
                              <p:spTgt spid="40"/>
                            </p:tgtEl>
                            <p:attrNameLst>
                              <p:attrName>ppt_w</p:attrName>
                            </p:attrNameLst>
                          </p:cBhvr>
                          <p:tavLst>
                            <p:tav tm="0">
                              <p:val>
                                <p:fltVal val="0"/>
                              </p:val>
                            </p:tav>
                            <p:tav tm="100000">
                              <p:val>
                                <p:strVal val="#ppt_w"/>
                              </p:val>
                            </p:tav>
                          </p:tavLst>
                        </p:anim>
                        <p:anim calcmode="lin" valueType="num">
                          <p:cBhvr>
                            <p:cTn dur="400" fill="hold"/>
                            <p:tgtEl>
                              <p:spTgt spid="40"/>
                            </p:tgtEl>
                            <p:attrNameLst>
                              <p:attrName>ppt_h</p:attrName>
                            </p:attrNameLst>
                          </p:cBhvr>
                          <p:tavLst>
                            <p:tav tm="0">
                              <p:val>
                                <p:fltVal val="0"/>
                              </p:val>
                            </p:tav>
                            <p:tav tm="100000">
                              <p:val>
                                <p:strVal val="#ppt_h"/>
                              </p:val>
                            </p:tav>
                          </p:tavLst>
                        </p:anim>
                        <p:animEffect transition="in" filter="fade">
                          <p:cBhvr>
                            <p:cTn dur="400"/>
                            <p:tgtEl>
                              <p:spTgt spid="40"/>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P spid="43" grpId="0" build="p">
            <p:tmplLst>
              <p:tmpl lvl="1">
                <p:tnLst>
                  <p:par>
                    <p:cTn presetID="53" presetClass="entr" presetSubtype="16"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p:cTn dur="400" fill="hold"/>
                            <p:tgtEl>
                              <p:spTgt spid="43"/>
                            </p:tgtEl>
                            <p:attrNameLst>
                              <p:attrName>ppt_w</p:attrName>
                            </p:attrNameLst>
                          </p:cBhvr>
                          <p:tavLst>
                            <p:tav tm="0">
                              <p:val>
                                <p:fltVal val="0"/>
                              </p:val>
                            </p:tav>
                            <p:tav tm="100000">
                              <p:val>
                                <p:strVal val="#ppt_w"/>
                              </p:val>
                            </p:tav>
                          </p:tavLst>
                        </p:anim>
                        <p:anim calcmode="lin" valueType="num">
                          <p:cBhvr>
                            <p:cTn dur="400" fill="hold"/>
                            <p:tgtEl>
                              <p:spTgt spid="43"/>
                            </p:tgtEl>
                            <p:attrNameLst>
                              <p:attrName>ppt_h</p:attrName>
                            </p:attrNameLst>
                          </p:cBhvr>
                          <p:tavLst>
                            <p:tav tm="0">
                              <p:val>
                                <p:fltVal val="0"/>
                              </p:val>
                            </p:tav>
                            <p:tav tm="100000">
                              <p:val>
                                <p:strVal val="#ppt_h"/>
                              </p:val>
                            </p:tav>
                          </p:tavLst>
                        </p:anim>
                        <p:animEffect transition="in" filter="fade">
                          <p:cBhvr>
                            <p:cTn dur="400"/>
                            <p:tgtEl>
                              <p:spTgt spid="43"/>
                            </p:tgtEl>
                          </p:cBhvr>
                        </p:animEffect>
                      </p:childTnLst>
                    </p:cTn>
                  </p:par>
                </p:tnLst>
              </p:tmpl>
            </p:tmplLst>
          </p:bldP>
          <p:bldP spid="44" grpId="0" build="p">
            <p:tmplLst>
              <p:tmpl lvl="1">
                <p:tnLst>
                  <p:par>
                    <p:cTn presetID="53" presetClass="entr" presetSubtype="16"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400" fill="hold"/>
                            <p:tgtEl>
                              <p:spTgt spid="44"/>
                            </p:tgtEl>
                            <p:attrNameLst>
                              <p:attrName>ppt_w</p:attrName>
                            </p:attrNameLst>
                          </p:cBhvr>
                          <p:tavLst>
                            <p:tav tm="0">
                              <p:val>
                                <p:fltVal val="0"/>
                              </p:val>
                            </p:tav>
                            <p:tav tm="100000">
                              <p:val>
                                <p:strVal val="#ppt_w"/>
                              </p:val>
                            </p:tav>
                          </p:tavLst>
                        </p:anim>
                        <p:anim calcmode="lin" valueType="num">
                          <p:cBhvr>
                            <p:cTn dur="400" fill="hold"/>
                            <p:tgtEl>
                              <p:spTgt spid="44"/>
                            </p:tgtEl>
                            <p:attrNameLst>
                              <p:attrName>ppt_h</p:attrName>
                            </p:attrNameLst>
                          </p:cBhvr>
                          <p:tavLst>
                            <p:tav tm="0">
                              <p:val>
                                <p:fltVal val="0"/>
                              </p:val>
                            </p:tav>
                            <p:tav tm="100000">
                              <p:val>
                                <p:strVal val="#ppt_h"/>
                              </p:val>
                            </p:tav>
                          </p:tavLst>
                        </p:anim>
                        <p:animEffect transition="in" filter="fade">
                          <p:cBhvr>
                            <p:cTn dur="400"/>
                            <p:tgtEl>
                              <p:spTgt spid="44"/>
                            </p:tgtEl>
                          </p:cBhvr>
                        </p:animEffect>
                      </p:childTnLst>
                    </p:cTn>
                  </p:par>
                </p:tnLst>
              </p:tmpl>
            </p:tmplLst>
          </p:bldP>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7846955" y="2705024"/>
            <a:ext cx="1515721" cy="1515721"/>
            <a:chOff x="1695226" y="3321784"/>
            <a:chExt cx="1250759" cy="1250759"/>
          </a:xfrm>
        </p:grpSpPr>
        <p:sp>
          <p:nvSpPr>
            <p:cNvPr id="5" name="椭圆 4"/>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6" name="椭圆 5"/>
            <p:cNvSpPr/>
            <p:nvPr/>
          </p:nvSpPr>
          <p:spPr>
            <a:xfrm>
              <a:off x="1826937" y="3453495"/>
              <a:ext cx="987336" cy="987336"/>
            </a:xfrm>
            <a:prstGeom prst="ellipse">
              <a:avLst/>
            </a:prstGeom>
            <a:solidFill>
              <a:srgbClr val="09425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7" name="组合 6"/>
          <p:cNvGrpSpPr/>
          <p:nvPr/>
        </p:nvGrpSpPr>
        <p:grpSpPr>
          <a:xfrm>
            <a:off x="6702945" y="4589242"/>
            <a:ext cx="1028784" cy="1028784"/>
            <a:chOff x="1695226" y="3321784"/>
            <a:chExt cx="1250759" cy="1250759"/>
          </a:xfrm>
        </p:grpSpPr>
        <p:sp>
          <p:nvSpPr>
            <p:cNvPr id="8" name="椭圆 7"/>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9" name="椭圆 8"/>
            <p:cNvSpPr/>
            <p:nvPr/>
          </p:nvSpPr>
          <p:spPr>
            <a:xfrm>
              <a:off x="1826937" y="3453495"/>
              <a:ext cx="987336" cy="987336"/>
            </a:xfrm>
            <a:prstGeom prst="ellipse">
              <a:avLst/>
            </a:prstGeom>
            <a:solidFill>
              <a:srgbClr val="09425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0" name="组合 9"/>
          <p:cNvGrpSpPr/>
          <p:nvPr/>
        </p:nvGrpSpPr>
        <p:grpSpPr>
          <a:xfrm>
            <a:off x="8987414" y="4647631"/>
            <a:ext cx="1028784" cy="1028784"/>
            <a:chOff x="1695226" y="3321784"/>
            <a:chExt cx="1250759" cy="1250759"/>
          </a:xfrm>
        </p:grpSpPr>
        <p:sp>
          <p:nvSpPr>
            <p:cNvPr id="11" name="椭圆 10"/>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12" name="椭圆 11"/>
            <p:cNvSpPr/>
            <p:nvPr/>
          </p:nvSpPr>
          <p:spPr>
            <a:xfrm>
              <a:off x="1826937" y="3453495"/>
              <a:ext cx="987336" cy="987336"/>
            </a:xfrm>
            <a:prstGeom prst="ellipse">
              <a:avLst/>
            </a:prstGeom>
            <a:solidFill>
              <a:srgbClr val="1F84B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3" name="组合 12"/>
          <p:cNvGrpSpPr/>
          <p:nvPr/>
        </p:nvGrpSpPr>
        <p:grpSpPr>
          <a:xfrm>
            <a:off x="10660750" y="3202252"/>
            <a:ext cx="843220" cy="843220"/>
            <a:chOff x="1695226" y="3321784"/>
            <a:chExt cx="1250759" cy="1250759"/>
          </a:xfrm>
        </p:grpSpPr>
        <p:sp>
          <p:nvSpPr>
            <p:cNvPr id="14" name="椭圆 13"/>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15" name="椭圆 14"/>
            <p:cNvSpPr/>
            <p:nvPr/>
          </p:nvSpPr>
          <p:spPr>
            <a:xfrm>
              <a:off x="1826937" y="3453495"/>
              <a:ext cx="987336" cy="987336"/>
            </a:xfrm>
            <a:prstGeom prst="ellipse">
              <a:avLst/>
            </a:prstGeom>
            <a:solidFill>
              <a:srgbClr val="1F84B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7" name="TextBox 2"/>
          <p:cNvSpPr txBox="1"/>
          <p:nvPr/>
        </p:nvSpPr>
        <p:spPr>
          <a:xfrm>
            <a:off x="759057" y="2922902"/>
            <a:ext cx="1980029"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rPr>
              <a:t>请替换文字内容</a:t>
            </a:r>
            <a:endParaRPr lang="zh-CN" altLang="en-US" sz="2000" dirty="0">
              <a:solidFill>
                <a:schemeClr val="tx1">
                  <a:lumMod val="65000"/>
                  <a:lumOff val="35000"/>
                </a:schemeClr>
              </a:solidFill>
              <a:ea typeface="微软雅黑" panose="020B0503020204020204" pitchFamily="34" charset="-122"/>
            </a:endParaRPr>
          </a:p>
        </p:txBody>
      </p:sp>
      <p:sp>
        <p:nvSpPr>
          <p:cNvPr id="18" name="TextBox 4"/>
          <p:cNvSpPr txBox="1"/>
          <p:nvPr/>
        </p:nvSpPr>
        <p:spPr>
          <a:xfrm>
            <a:off x="6731666" y="2502512"/>
            <a:ext cx="877163" cy="369332"/>
          </a:xfrm>
          <a:prstGeom prst="rect">
            <a:avLst/>
          </a:prstGeom>
          <a:noFill/>
        </p:spPr>
        <p:txBody>
          <a:bodyPr wrap="none" rtlCol="0">
            <a:spAutoFit/>
          </a:bodyPr>
          <a:lstStyle/>
          <a:p>
            <a:r>
              <a:rPr lang="zh-CN" altLang="en-US" dirty="0" smtClean="0">
                <a:solidFill>
                  <a:schemeClr val="tx1">
                    <a:lumMod val="65000"/>
                    <a:lumOff val="35000"/>
                  </a:schemeClr>
                </a:solidFill>
                <a:latin typeface="+mj-ea"/>
                <a:ea typeface="+mj-ea"/>
              </a:rPr>
              <a:t>远见力</a:t>
            </a:r>
            <a:endParaRPr lang="zh-CN" altLang="en-US" dirty="0">
              <a:solidFill>
                <a:schemeClr val="tx1">
                  <a:lumMod val="65000"/>
                  <a:lumOff val="35000"/>
                </a:schemeClr>
              </a:solidFill>
              <a:latin typeface="+mj-ea"/>
              <a:ea typeface="+mj-ea"/>
            </a:endParaRPr>
          </a:p>
        </p:txBody>
      </p:sp>
      <p:sp>
        <p:nvSpPr>
          <p:cNvPr id="19" name="TextBox 5"/>
          <p:cNvSpPr txBox="1"/>
          <p:nvPr/>
        </p:nvSpPr>
        <p:spPr>
          <a:xfrm>
            <a:off x="7727622" y="5516254"/>
            <a:ext cx="877163" cy="369332"/>
          </a:xfrm>
          <a:prstGeom prst="rect">
            <a:avLst/>
          </a:prstGeom>
          <a:noFill/>
        </p:spPr>
        <p:txBody>
          <a:bodyPr wrap="none" rtlCol="0">
            <a:spAutoFit/>
          </a:bodyPr>
          <a:lstStyle/>
          <a:p>
            <a:r>
              <a:rPr lang="zh-CN" altLang="en-US" dirty="0" smtClean="0">
                <a:solidFill>
                  <a:schemeClr val="tx1">
                    <a:lumMod val="65000"/>
                    <a:lumOff val="35000"/>
                  </a:schemeClr>
                </a:solidFill>
                <a:latin typeface="+mj-ea"/>
                <a:ea typeface="+mj-ea"/>
              </a:rPr>
              <a:t>执行力</a:t>
            </a:r>
            <a:endParaRPr lang="zh-CN" altLang="en-US" dirty="0">
              <a:solidFill>
                <a:schemeClr val="tx1">
                  <a:lumMod val="65000"/>
                  <a:lumOff val="35000"/>
                </a:schemeClr>
              </a:solidFill>
              <a:latin typeface="+mj-ea"/>
              <a:ea typeface="+mj-ea"/>
            </a:endParaRPr>
          </a:p>
        </p:txBody>
      </p:sp>
      <p:sp>
        <p:nvSpPr>
          <p:cNvPr id="20" name="TextBox 6"/>
          <p:cNvSpPr txBox="1"/>
          <p:nvPr/>
        </p:nvSpPr>
        <p:spPr>
          <a:xfrm>
            <a:off x="10057794" y="4650680"/>
            <a:ext cx="877163" cy="369332"/>
          </a:xfrm>
          <a:prstGeom prst="rect">
            <a:avLst/>
          </a:prstGeom>
          <a:noFill/>
        </p:spPr>
        <p:txBody>
          <a:bodyPr wrap="none" rtlCol="0">
            <a:spAutoFit/>
          </a:bodyPr>
          <a:lstStyle/>
          <a:p>
            <a:r>
              <a:rPr lang="zh-CN" altLang="en-US" dirty="0" smtClean="0">
                <a:solidFill>
                  <a:schemeClr val="tx1">
                    <a:lumMod val="65000"/>
                    <a:lumOff val="35000"/>
                  </a:schemeClr>
                </a:solidFill>
                <a:latin typeface="+mj-ea"/>
                <a:ea typeface="+mj-ea"/>
              </a:rPr>
              <a:t>感召力</a:t>
            </a:r>
            <a:endParaRPr lang="zh-CN" altLang="en-US" dirty="0">
              <a:solidFill>
                <a:schemeClr val="tx1">
                  <a:lumMod val="65000"/>
                  <a:lumOff val="35000"/>
                </a:schemeClr>
              </a:solidFill>
              <a:latin typeface="+mj-ea"/>
              <a:ea typeface="+mj-ea"/>
            </a:endParaRPr>
          </a:p>
        </p:txBody>
      </p:sp>
      <p:sp>
        <p:nvSpPr>
          <p:cNvPr id="21" name="TextBox 7"/>
          <p:cNvSpPr txBox="1"/>
          <p:nvPr/>
        </p:nvSpPr>
        <p:spPr>
          <a:xfrm>
            <a:off x="9386975" y="2934809"/>
            <a:ext cx="877163" cy="369332"/>
          </a:xfrm>
          <a:prstGeom prst="rect">
            <a:avLst/>
          </a:prstGeom>
          <a:noFill/>
        </p:spPr>
        <p:txBody>
          <a:bodyPr wrap="none" rtlCol="0">
            <a:spAutoFit/>
          </a:bodyPr>
          <a:lstStyle/>
          <a:p>
            <a:r>
              <a:rPr lang="zh-CN" altLang="en-US" dirty="0" smtClean="0">
                <a:solidFill>
                  <a:schemeClr val="tx1">
                    <a:lumMod val="65000"/>
                    <a:lumOff val="35000"/>
                  </a:schemeClr>
                </a:solidFill>
                <a:latin typeface="+mj-ea"/>
                <a:ea typeface="+mj-ea"/>
              </a:rPr>
              <a:t>决策力</a:t>
            </a:r>
            <a:endParaRPr lang="zh-CN" altLang="en-US" dirty="0">
              <a:solidFill>
                <a:schemeClr val="tx1">
                  <a:lumMod val="65000"/>
                  <a:lumOff val="35000"/>
                </a:schemeClr>
              </a:solidFill>
              <a:latin typeface="+mj-ea"/>
              <a:ea typeface="+mj-ea"/>
            </a:endParaRPr>
          </a:p>
        </p:txBody>
      </p:sp>
      <p:sp>
        <p:nvSpPr>
          <p:cNvPr id="22" name="TextBox 8"/>
          <p:cNvSpPr txBox="1"/>
          <p:nvPr/>
        </p:nvSpPr>
        <p:spPr>
          <a:xfrm>
            <a:off x="6623901" y="4006372"/>
            <a:ext cx="877163" cy="369332"/>
          </a:xfrm>
          <a:prstGeom prst="rect">
            <a:avLst/>
          </a:prstGeom>
          <a:noFill/>
        </p:spPr>
        <p:txBody>
          <a:bodyPr wrap="none" rtlCol="0">
            <a:spAutoFit/>
          </a:bodyPr>
          <a:lstStyle/>
          <a:p>
            <a:r>
              <a:rPr lang="zh-CN" altLang="en-US" dirty="0" smtClean="0">
                <a:solidFill>
                  <a:schemeClr val="tx1">
                    <a:lumMod val="65000"/>
                    <a:lumOff val="35000"/>
                  </a:schemeClr>
                </a:solidFill>
                <a:latin typeface="+mj-ea"/>
                <a:ea typeface="+mj-ea"/>
              </a:rPr>
              <a:t>创新力</a:t>
            </a:r>
            <a:endParaRPr lang="zh-CN" altLang="en-US" dirty="0">
              <a:solidFill>
                <a:schemeClr val="tx1">
                  <a:lumMod val="65000"/>
                  <a:lumOff val="35000"/>
                </a:schemeClr>
              </a:solidFill>
              <a:latin typeface="+mj-ea"/>
              <a:ea typeface="+mj-ea"/>
            </a:endParaRPr>
          </a:p>
        </p:txBody>
      </p:sp>
      <p:sp>
        <p:nvSpPr>
          <p:cNvPr id="23" name="椭圆 22"/>
          <p:cNvSpPr/>
          <p:nvPr/>
        </p:nvSpPr>
        <p:spPr>
          <a:xfrm>
            <a:off x="9904697" y="4101236"/>
            <a:ext cx="386384" cy="386384"/>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grpSp>
        <p:nvGrpSpPr>
          <p:cNvPr id="24" name="组合 23"/>
          <p:cNvGrpSpPr/>
          <p:nvPr/>
        </p:nvGrpSpPr>
        <p:grpSpPr>
          <a:xfrm>
            <a:off x="6877549" y="5758339"/>
            <a:ext cx="309044" cy="309044"/>
            <a:chOff x="304800" y="673100"/>
            <a:chExt cx="4000500" cy="4000500"/>
          </a:xfrm>
          <a:effectLst>
            <a:outerShdw blurRad="381000" dist="152400" dir="8100000" algn="tr" rotWithShape="0">
              <a:prstClr val="black">
                <a:alpha val="7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26" name="椭圆 2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grpSp>
      <p:grpSp>
        <p:nvGrpSpPr>
          <p:cNvPr id="27" name="组合 26"/>
          <p:cNvGrpSpPr/>
          <p:nvPr/>
        </p:nvGrpSpPr>
        <p:grpSpPr>
          <a:xfrm>
            <a:off x="6490357" y="3541707"/>
            <a:ext cx="404864" cy="404864"/>
            <a:chOff x="304800" y="673100"/>
            <a:chExt cx="4000500" cy="4000500"/>
          </a:xfrm>
          <a:effectLst>
            <a:outerShdw blurRad="381000" dist="152400" dir="8100000" algn="tr" rotWithShape="0">
              <a:prstClr val="black">
                <a:alpha val="7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29" name="椭圆 2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grpSp>
      <p:sp>
        <p:nvSpPr>
          <p:cNvPr id="30" name="椭圆 29"/>
          <p:cNvSpPr/>
          <p:nvPr/>
        </p:nvSpPr>
        <p:spPr>
          <a:xfrm>
            <a:off x="9810743" y="2133987"/>
            <a:ext cx="386384" cy="386384"/>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31" name="椭圆 30"/>
          <p:cNvSpPr/>
          <p:nvPr/>
        </p:nvSpPr>
        <p:spPr>
          <a:xfrm>
            <a:off x="10832094" y="5793672"/>
            <a:ext cx="193193" cy="193193"/>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32" name="椭圆 31"/>
          <p:cNvSpPr/>
          <p:nvPr/>
        </p:nvSpPr>
        <p:spPr>
          <a:xfrm>
            <a:off x="8012058" y="1747604"/>
            <a:ext cx="386384" cy="386384"/>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33" name="椭圆 32"/>
          <p:cNvSpPr/>
          <p:nvPr/>
        </p:nvSpPr>
        <p:spPr>
          <a:xfrm>
            <a:off x="9009853" y="4367112"/>
            <a:ext cx="193193" cy="193193"/>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34" name="TextBox 30"/>
          <p:cNvSpPr txBox="1"/>
          <p:nvPr/>
        </p:nvSpPr>
        <p:spPr>
          <a:xfrm>
            <a:off x="759057" y="3478408"/>
            <a:ext cx="4222512" cy="1546577"/>
          </a:xfrm>
          <a:prstGeom prst="rect">
            <a:avLst/>
          </a:prstGeom>
          <a:noFill/>
        </p:spPr>
        <p:txBody>
          <a:bodyPr wrap="square" rtlCol="0">
            <a:spAutoFit/>
          </a:bodyPr>
          <a:lstStyle/>
          <a:p>
            <a:pPr>
              <a:lnSpc>
                <a:spcPct val="150000"/>
              </a:lnSpc>
            </a:pPr>
            <a:r>
              <a:rPr lang="zh-CN" altLang="en-US" sz="900" dirty="0">
                <a:solidFill>
                  <a:schemeClr val="tx1">
                    <a:lumMod val="65000"/>
                    <a:lumOff val="35000"/>
                  </a:schemeClr>
                </a:solidFill>
                <a:latin typeface="+mj-ea"/>
                <a:ea typeface="+mj-ea"/>
                <a:cs typeface="+mn-ea"/>
                <a:sym typeface="+mn-lt"/>
              </a:rPr>
              <a:t>点击添加相关标题文字，点击添加相关标题文字，点击添加相关标题文字，点击添加相关标题文字</a:t>
            </a:r>
            <a:r>
              <a:rPr lang="zh-CN" altLang="en-US" sz="900" dirty="0" smtClean="0">
                <a:solidFill>
                  <a:schemeClr val="tx1">
                    <a:lumMod val="65000"/>
                    <a:lumOff val="35000"/>
                  </a:schemeClr>
                </a:solidFill>
                <a:latin typeface="+mj-ea"/>
                <a:ea typeface="+mj-ea"/>
                <a:cs typeface="+mn-ea"/>
                <a:sym typeface="+mn-lt"/>
              </a:rPr>
              <a:t>。点击</a:t>
            </a:r>
            <a:r>
              <a:rPr lang="zh-CN" altLang="en-US" sz="900" dirty="0">
                <a:solidFill>
                  <a:schemeClr val="tx1">
                    <a:lumMod val="65000"/>
                    <a:lumOff val="35000"/>
                  </a:schemeClr>
                </a:solidFill>
                <a:latin typeface="+mj-ea"/>
                <a:ea typeface="+mj-ea"/>
                <a:cs typeface="+mn-ea"/>
                <a:sym typeface="+mn-lt"/>
              </a:rPr>
              <a:t>添加相关标题文字，点击添加相关标题文字，点击添加相关标题文字，点击添加相关标题文字</a:t>
            </a:r>
            <a:r>
              <a:rPr lang="zh-CN" altLang="en-US" sz="900" dirty="0" smtClean="0">
                <a:solidFill>
                  <a:schemeClr val="tx1">
                    <a:lumMod val="65000"/>
                    <a:lumOff val="35000"/>
                  </a:schemeClr>
                </a:solidFill>
                <a:latin typeface="+mj-ea"/>
                <a:ea typeface="+mj-ea"/>
                <a:cs typeface="+mn-ea"/>
                <a:sym typeface="+mn-lt"/>
              </a:rPr>
              <a:t>。</a:t>
            </a:r>
            <a:endParaRPr lang="en-US" altLang="zh-CN" sz="900" dirty="0" smtClean="0">
              <a:solidFill>
                <a:schemeClr val="tx1">
                  <a:lumMod val="65000"/>
                  <a:lumOff val="35000"/>
                </a:schemeClr>
              </a:solidFill>
              <a:latin typeface="+mj-ea"/>
              <a:ea typeface="+mj-ea"/>
              <a:cs typeface="+mn-ea"/>
              <a:sym typeface="+mn-lt"/>
            </a:endParaRPr>
          </a:p>
          <a:p>
            <a:pPr>
              <a:lnSpc>
                <a:spcPct val="150000"/>
              </a:lnSpc>
            </a:pPr>
            <a:endParaRPr lang="en-US" altLang="zh-CN" sz="900" dirty="0">
              <a:solidFill>
                <a:schemeClr val="tx1">
                  <a:lumMod val="65000"/>
                  <a:lumOff val="35000"/>
                </a:schemeClr>
              </a:solidFill>
              <a:latin typeface="+mj-ea"/>
              <a:ea typeface="+mj-ea"/>
              <a:cs typeface="+mn-ea"/>
              <a:sym typeface="+mn-lt"/>
            </a:endParaRPr>
          </a:p>
          <a:p>
            <a:pPr>
              <a:lnSpc>
                <a:spcPct val="150000"/>
              </a:lnSpc>
            </a:pPr>
            <a:r>
              <a:rPr lang="zh-CN" altLang="en-US" sz="900" dirty="0" smtClean="0">
                <a:solidFill>
                  <a:schemeClr val="tx1">
                    <a:lumMod val="65000"/>
                    <a:lumOff val="35000"/>
                  </a:schemeClr>
                </a:solidFill>
                <a:latin typeface="+mj-ea"/>
                <a:ea typeface="+mj-ea"/>
                <a:cs typeface="+mn-ea"/>
                <a:sym typeface="+mn-lt"/>
              </a:rPr>
              <a:t>点击</a:t>
            </a:r>
            <a:r>
              <a:rPr lang="zh-CN" altLang="en-US" sz="900" dirty="0">
                <a:solidFill>
                  <a:schemeClr val="tx1">
                    <a:lumMod val="65000"/>
                    <a:lumOff val="35000"/>
                  </a:schemeClr>
                </a:solidFill>
                <a:latin typeface="+mj-ea"/>
                <a:ea typeface="+mj-ea"/>
                <a:cs typeface="+mn-ea"/>
                <a:sym typeface="+mn-lt"/>
              </a:rPr>
              <a:t>添加相关标题文字，点击添加相关标题文字，点击添加相关标题文字，点击添加相关标题文字</a:t>
            </a:r>
            <a:r>
              <a:rPr lang="zh-CN" altLang="en-US" sz="900" dirty="0" smtClean="0">
                <a:solidFill>
                  <a:schemeClr val="tx1">
                    <a:lumMod val="65000"/>
                    <a:lumOff val="35000"/>
                  </a:schemeClr>
                </a:solidFill>
                <a:latin typeface="+mj-ea"/>
                <a:ea typeface="+mj-ea"/>
                <a:cs typeface="+mn-ea"/>
                <a:sym typeface="+mn-lt"/>
              </a:rPr>
              <a:t>。点击</a:t>
            </a:r>
            <a:r>
              <a:rPr lang="zh-CN" altLang="en-US" sz="900" dirty="0">
                <a:solidFill>
                  <a:schemeClr val="tx1">
                    <a:lumMod val="65000"/>
                    <a:lumOff val="35000"/>
                  </a:schemeClr>
                </a:solidFill>
                <a:latin typeface="+mj-ea"/>
                <a:ea typeface="+mj-ea"/>
                <a:cs typeface="+mn-ea"/>
                <a:sym typeface="+mn-lt"/>
              </a:rPr>
              <a:t>添加相关标题文字，点击添加相关标题文字，点击添加相关标题文字，点击添加相关标题文字</a:t>
            </a:r>
            <a:r>
              <a:rPr lang="zh-CN" altLang="en-US" sz="900" dirty="0" smtClean="0">
                <a:solidFill>
                  <a:schemeClr val="tx1">
                    <a:lumMod val="65000"/>
                    <a:lumOff val="35000"/>
                  </a:schemeClr>
                </a:solidFill>
                <a:latin typeface="+mj-ea"/>
                <a:ea typeface="+mj-ea"/>
                <a:cs typeface="+mn-ea"/>
                <a:sym typeface="+mn-lt"/>
              </a:rPr>
              <a:t>。</a:t>
            </a:r>
            <a:endParaRPr lang="en-GB" altLang="zh-CN" sz="900" dirty="0">
              <a:solidFill>
                <a:schemeClr val="tx1">
                  <a:lumMod val="65000"/>
                  <a:lumOff val="35000"/>
                </a:schemeClr>
              </a:solidFill>
              <a:latin typeface="+mj-ea"/>
              <a:ea typeface="+mj-ea"/>
              <a:cs typeface="+mn-ea"/>
              <a:sym typeface="+mn-lt"/>
            </a:endParaRPr>
          </a:p>
        </p:txBody>
      </p:sp>
      <p:sp>
        <p:nvSpPr>
          <p:cNvPr id="38"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39" name="矩形 38"/>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40" name="矩形 39"/>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7000">
        <p14:gallery dir="l"/>
      </p:transition>
    </mc:Choice>
    <mc:Fallback>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40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par>
                                <p:cTn id="55" presetID="53" presetClass="entr" presetSubtype="16" fill="hold" nodeType="withEffect">
                                  <p:stCondLst>
                                    <p:cond delay="20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par>
                                <p:cTn id="70" presetID="53" presetClass="entr" presetSubtype="16" fill="hold" nodeType="withEffect">
                                  <p:stCondLst>
                                    <p:cond delay="40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fill="hold"/>
                                        <p:tgtEl>
                                          <p:spTgt spid="10"/>
                                        </p:tgtEl>
                                        <p:attrNameLst>
                                          <p:attrName>ppt_w</p:attrName>
                                        </p:attrNameLst>
                                      </p:cBhvr>
                                      <p:tavLst>
                                        <p:tav tm="0">
                                          <p:val>
                                            <p:fltVal val="0"/>
                                          </p:val>
                                        </p:tav>
                                        <p:tav tm="100000">
                                          <p:val>
                                            <p:strVal val="#ppt_w"/>
                                          </p:val>
                                        </p:tav>
                                      </p:tavLst>
                                    </p:anim>
                                    <p:anim calcmode="lin" valueType="num">
                                      <p:cBhvr>
                                        <p:cTn id="73" dur="500" fill="hold"/>
                                        <p:tgtEl>
                                          <p:spTgt spid="10"/>
                                        </p:tgtEl>
                                        <p:attrNameLst>
                                          <p:attrName>ppt_h</p:attrName>
                                        </p:attrNameLst>
                                      </p:cBhvr>
                                      <p:tavLst>
                                        <p:tav tm="0">
                                          <p:val>
                                            <p:fltVal val="0"/>
                                          </p:val>
                                        </p:tav>
                                        <p:tav tm="100000">
                                          <p:val>
                                            <p:strVal val="#ppt_h"/>
                                          </p:val>
                                        </p:tav>
                                      </p:tavLst>
                                    </p:anim>
                                    <p:animEffect transition="in" filter="fade">
                                      <p:cBhvr>
                                        <p:cTn id="74" dur="500"/>
                                        <p:tgtEl>
                                          <p:spTgt spid="10"/>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Effect transition="in" filter="fade">
                                      <p:cBhvr>
                                        <p:cTn id="84" dur="500"/>
                                        <p:tgtEl>
                                          <p:spTgt spid="33"/>
                                        </p:tgtEl>
                                      </p:cBhvr>
                                    </p:animEffect>
                                  </p:childTnLst>
                                </p:cTn>
                              </p:par>
                            </p:childTnLst>
                          </p:cTn>
                        </p:par>
                        <p:par>
                          <p:cTn id="85" fill="hold">
                            <p:stCondLst>
                              <p:cond delay="500"/>
                            </p:stCondLst>
                            <p:childTnLst>
                              <p:par>
                                <p:cTn id="86" presetID="56" presetClass="entr" presetSubtype="0" fill="hold" grpId="0" nodeType="afterEffect">
                                  <p:stCondLst>
                                    <p:cond delay="0"/>
                                  </p:stCondLst>
                                  <p:iterate type="lt">
                                    <p:tmPct val="10000"/>
                                  </p:iterate>
                                  <p:childTnLst>
                                    <p:set>
                                      <p:cBhvr>
                                        <p:cTn id="87" dur="1" fill="hold">
                                          <p:stCondLst>
                                            <p:cond delay="0"/>
                                          </p:stCondLst>
                                        </p:cTn>
                                        <p:tgtEl>
                                          <p:spTgt spid="17"/>
                                        </p:tgtEl>
                                        <p:attrNameLst>
                                          <p:attrName>style.visibility</p:attrName>
                                        </p:attrNameLst>
                                      </p:cBhvr>
                                      <p:to>
                                        <p:strVal val="visible"/>
                                      </p:to>
                                    </p:set>
                                    <p:anim by="(-#ppt_w*2)" calcmode="lin" valueType="num">
                                      <p:cBhvr rctx="PPT">
                                        <p:cTn id="88" dur="250" autoRev="1" fill="hold">
                                          <p:stCondLst>
                                            <p:cond delay="0"/>
                                          </p:stCondLst>
                                        </p:cTn>
                                        <p:tgtEl>
                                          <p:spTgt spid="17"/>
                                        </p:tgtEl>
                                        <p:attrNameLst>
                                          <p:attrName>ppt_w</p:attrName>
                                        </p:attrNameLst>
                                      </p:cBhvr>
                                    </p:anim>
                                    <p:anim by="(#ppt_w*0.50)" calcmode="lin" valueType="num">
                                      <p:cBhvr>
                                        <p:cTn id="89" dur="250" decel="50000" autoRev="1" fill="hold">
                                          <p:stCondLst>
                                            <p:cond delay="0"/>
                                          </p:stCondLst>
                                        </p:cTn>
                                        <p:tgtEl>
                                          <p:spTgt spid="17"/>
                                        </p:tgtEl>
                                        <p:attrNameLst>
                                          <p:attrName>ppt_x</p:attrName>
                                        </p:attrNameLst>
                                      </p:cBhvr>
                                    </p:anim>
                                    <p:anim from="(-#ppt_h/2)" to="(#ppt_y)" calcmode="lin" valueType="num">
                                      <p:cBhvr>
                                        <p:cTn id="90" dur="500" fill="hold">
                                          <p:stCondLst>
                                            <p:cond delay="0"/>
                                          </p:stCondLst>
                                        </p:cTn>
                                        <p:tgtEl>
                                          <p:spTgt spid="17"/>
                                        </p:tgtEl>
                                        <p:attrNameLst>
                                          <p:attrName>ppt_y</p:attrName>
                                        </p:attrNameLst>
                                      </p:cBhvr>
                                    </p:anim>
                                    <p:animRot by="21600000">
                                      <p:cBhvr>
                                        <p:cTn id="91" dur="500" fill="hold">
                                          <p:stCondLst>
                                            <p:cond delay="0"/>
                                          </p:stCondLst>
                                        </p:cTn>
                                        <p:tgtEl>
                                          <p:spTgt spid="17"/>
                                        </p:tgtEl>
                                        <p:attrNameLst>
                                          <p:attrName>r</p:attrName>
                                        </p:attrNameLst>
                                      </p:cBhvr>
                                    </p:animRot>
                                  </p:childTnLst>
                                </p:cTn>
                              </p:par>
                            </p:childTnLst>
                          </p:cTn>
                        </p:par>
                        <p:par>
                          <p:cTn id="92" fill="hold">
                            <p:stCondLst>
                              <p:cond delay="1700"/>
                            </p:stCondLst>
                            <p:childTnLst>
                              <p:par>
                                <p:cTn id="93" presetID="22" presetClass="entr" presetSubtype="8" fill="hold" grpId="0" nodeType="afterEffect">
                                  <p:stCondLst>
                                    <p:cond delay="0"/>
                                  </p:stCondLst>
                                  <p:iterate type="lt">
                                    <p:tmPct val="30000"/>
                                  </p:iterate>
                                  <p:childTnLst>
                                    <p:set>
                                      <p:cBhvr>
                                        <p:cTn id="94" dur="1" fill="hold">
                                          <p:stCondLst>
                                            <p:cond delay="0"/>
                                          </p:stCondLst>
                                        </p:cTn>
                                        <p:tgtEl>
                                          <p:spTgt spid="34"/>
                                        </p:tgtEl>
                                        <p:attrNameLst>
                                          <p:attrName>style.visibility</p:attrName>
                                        </p:attrNameLst>
                                      </p:cBhvr>
                                      <p:to>
                                        <p:strVal val="visible"/>
                                      </p:to>
                                    </p:set>
                                    <p:animEffect transition="in" filter="wipe(left)">
                                      <p:cBhvr>
                                        <p:cTn id="95" dur="100"/>
                                        <p:tgtEl>
                                          <p:spTgt spid="34"/>
                                        </p:tgtEl>
                                      </p:cBhvr>
                                    </p:animEffect>
                                  </p:childTnLst>
                                </p:cTn>
                              </p:par>
                              <p:par>
                                <p:cTn id="96" presetID="36" presetClass="emph" presetSubtype="0" fill="hold" grpId="1" nodeType="withEffect">
                                  <p:stCondLst>
                                    <p:cond delay="0"/>
                                  </p:stCondLst>
                                  <p:iterate type="lt">
                                    <p:tmPct val="30000"/>
                                  </p:iterate>
                                  <p:childTnLst>
                                    <p:animScale>
                                      <p:cBhvr>
                                        <p:cTn id="97" dur="50" autoRev="1" fill="hold">
                                          <p:stCondLst>
                                            <p:cond delay="0"/>
                                          </p:stCondLst>
                                        </p:cTn>
                                        <p:tgtEl>
                                          <p:spTgt spid="34"/>
                                        </p:tgtEl>
                                      </p:cBhvr>
                                      <p:to x="80000" y="100000"/>
                                    </p:animScale>
                                    <p:anim by="(#ppt_w*0.10)" calcmode="lin" valueType="num">
                                      <p:cBhvr>
                                        <p:cTn id="98" dur="50" autoRev="1" fill="hold">
                                          <p:stCondLst>
                                            <p:cond delay="0"/>
                                          </p:stCondLst>
                                        </p:cTn>
                                        <p:tgtEl>
                                          <p:spTgt spid="34"/>
                                        </p:tgtEl>
                                        <p:attrNameLst>
                                          <p:attrName>ppt_x</p:attrName>
                                        </p:attrNameLst>
                                      </p:cBhvr>
                                    </p:anim>
                                    <p:anim by="(-#ppt_w*0.10)" calcmode="lin" valueType="num">
                                      <p:cBhvr>
                                        <p:cTn id="99" dur="50" autoRev="1" fill="hold">
                                          <p:stCondLst>
                                            <p:cond delay="0"/>
                                          </p:stCondLst>
                                        </p:cTn>
                                        <p:tgtEl>
                                          <p:spTgt spid="34"/>
                                        </p:tgtEl>
                                        <p:attrNameLst>
                                          <p:attrName>ppt_y</p:attrName>
                                        </p:attrNameLst>
                                      </p:cBhvr>
                                    </p:anim>
                                    <p:animRot by="-480000">
                                      <p:cBhvr>
                                        <p:cTn id="100" dur="50" autoRev="1" fill="hold">
                                          <p:stCondLst>
                                            <p:cond delay="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animBg="1"/>
      <p:bldP spid="30" grpId="0" animBg="1"/>
      <p:bldP spid="31" grpId="0" animBg="1"/>
      <p:bldP spid="32" grpId="0" animBg="1"/>
      <p:bldP spid="33" grpId="0" animBg="1"/>
      <p:bldP spid="34" grpId="0"/>
      <p:bldP spid="34"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圆角矩形 4"/>
          <p:cNvSpPr/>
          <p:nvPr/>
        </p:nvSpPr>
        <p:spPr>
          <a:xfrm>
            <a:off x="7445809" y="2155736"/>
            <a:ext cx="2615826" cy="476794"/>
          </a:xfrm>
          <a:prstGeom prst="roundRect">
            <a:avLst/>
          </a:prstGeom>
          <a:solidFill>
            <a:srgbClr val="1F84BE"/>
          </a:solidFill>
          <a:ln>
            <a:noFill/>
          </a:ln>
          <a:effectLst>
            <a:outerShdw blurRad="152400" dist="1524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5930" tIns="42966" rIns="85930" bIns="42966" rtlCol="0" anchor="ctr"/>
          <a:lstStyle/>
          <a:p>
            <a:pPr algn="ctr"/>
            <a:endParaRPr lang="zh-CN" altLang="en-US">
              <a:latin typeface="+mj-ea"/>
              <a:ea typeface="+mj-ea"/>
            </a:endParaRPr>
          </a:p>
        </p:txBody>
      </p:sp>
      <p:cxnSp>
        <p:nvCxnSpPr>
          <p:cNvPr id="6" name="直接连接符 5"/>
          <p:cNvCxnSpPr/>
          <p:nvPr/>
        </p:nvCxnSpPr>
        <p:spPr bwMode="auto">
          <a:xfrm>
            <a:off x="6443465" y="1624012"/>
            <a:ext cx="0" cy="2050930"/>
          </a:xfrm>
          <a:prstGeom prst="line">
            <a:avLst/>
          </a:prstGeom>
          <a:solidFill>
            <a:schemeClr val="accent1"/>
          </a:solidFill>
          <a:ln w="9525" cap="flat" cmpd="sng" algn="ctr">
            <a:solidFill>
              <a:srgbClr val="3C5E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6443465" y="4638355"/>
            <a:ext cx="0" cy="2050930"/>
          </a:xfrm>
          <a:prstGeom prst="line">
            <a:avLst/>
          </a:prstGeom>
          <a:solidFill>
            <a:schemeClr val="accent1"/>
          </a:solidFill>
          <a:ln w="9525" cap="flat" cmpd="sng" algn="ctr">
            <a:solidFill>
              <a:srgbClr val="3C5E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椭圆 7"/>
          <p:cNvSpPr/>
          <p:nvPr/>
        </p:nvSpPr>
        <p:spPr bwMode="auto">
          <a:xfrm>
            <a:off x="5867557" y="3486206"/>
            <a:ext cx="1151816" cy="1152149"/>
          </a:xfrm>
          <a:prstGeom prst="ellipse">
            <a:avLst/>
          </a:prstGeom>
          <a:solidFill>
            <a:schemeClr val="tx1">
              <a:lumMod val="85000"/>
              <a:lumOff val="15000"/>
            </a:schemeClr>
          </a:solidFill>
          <a:ln w="9525" cap="flat" cmpd="sng" algn="ctr">
            <a:solidFill>
              <a:srgbClr val="F8F8F8"/>
            </a:solidFill>
            <a:prstDash val="solid"/>
            <a:round/>
            <a:headEnd type="none" w="med" len="med"/>
            <a:tailEnd type="none" w="med" len="med"/>
          </a:ln>
          <a:effectLst/>
        </p:spPr>
        <p:txBody>
          <a:bodyPr vert="horz" wrap="square" lIns="128578" tIns="64289" rIns="128578" bIns="64289" numCol="1" rtlCol="0" anchor="t" anchorCtr="0" compatLnSpc="1"/>
          <a:lstStyle/>
          <a:p>
            <a:pPr defTabSz="1285240"/>
            <a:endParaRPr lang="zh-CN" altLang="en-US" sz="1685">
              <a:latin typeface="+mj-ea"/>
              <a:ea typeface="+mj-ea"/>
            </a:endParaRPr>
          </a:p>
        </p:txBody>
      </p:sp>
      <p:sp>
        <p:nvSpPr>
          <p:cNvPr id="10" name="TextBox 27"/>
          <p:cNvSpPr txBox="1"/>
          <p:nvPr/>
        </p:nvSpPr>
        <p:spPr>
          <a:xfrm>
            <a:off x="7445809" y="2155736"/>
            <a:ext cx="2611809" cy="499166"/>
          </a:xfrm>
          <a:prstGeom prst="rect">
            <a:avLst/>
          </a:prstGeom>
          <a:noFill/>
        </p:spPr>
        <p:txBody>
          <a:bodyPr wrap="square" lIns="128578" tIns="64289" rIns="128578" bIns="64289" rtlCol="0">
            <a:spAutoFit/>
          </a:bodyPr>
          <a:lstStyle/>
          <a:p>
            <a:r>
              <a:rPr lang="zh-CN" altLang="en-US" sz="2400" dirty="0">
                <a:solidFill>
                  <a:schemeClr val="bg1"/>
                </a:solidFill>
                <a:ea typeface="微软雅黑" panose="020B0503020204020204" pitchFamily="34" charset="-122"/>
              </a:rPr>
              <a:t>请替换文字内容</a:t>
            </a:r>
            <a:endParaRPr lang="zh-CN" altLang="en-US" sz="2400" dirty="0">
              <a:solidFill>
                <a:schemeClr val="bg1"/>
              </a:solidFill>
              <a:ea typeface="微软雅黑" panose="020B0503020204020204" pitchFamily="34" charset="-122"/>
            </a:endParaRPr>
          </a:p>
        </p:txBody>
      </p:sp>
      <p:sp>
        <p:nvSpPr>
          <p:cNvPr id="11" name="TextBox 28"/>
          <p:cNvSpPr txBox="1"/>
          <p:nvPr/>
        </p:nvSpPr>
        <p:spPr>
          <a:xfrm>
            <a:off x="1421589" y="2935252"/>
            <a:ext cx="3836685" cy="753081"/>
          </a:xfrm>
          <a:prstGeom prst="rect">
            <a:avLst/>
          </a:prstGeom>
          <a:noFill/>
        </p:spPr>
        <p:txBody>
          <a:bodyPr wrap="square" lIns="128578" tIns="64289" rIns="128578" bIns="64289" rtlCol="0">
            <a:spAutoFit/>
          </a:bodyPr>
          <a:lstStyle/>
          <a:p>
            <a:pPr algn="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2" name="TextBox 29"/>
          <p:cNvSpPr txBox="1"/>
          <p:nvPr/>
        </p:nvSpPr>
        <p:spPr>
          <a:xfrm>
            <a:off x="7445809" y="2935252"/>
            <a:ext cx="3836685" cy="753081"/>
          </a:xfrm>
          <a:prstGeom prst="rect">
            <a:avLst/>
          </a:prstGeom>
          <a:noFill/>
        </p:spPr>
        <p:txBody>
          <a:bodyPr wrap="square" lIns="128578" tIns="64289" rIns="128578" bIns="64289" rtlCol="0">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3" name="矩形 12"/>
          <p:cNvSpPr/>
          <p:nvPr/>
        </p:nvSpPr>
        <p:spPr bwMode="auto">
          <a:xfrm>
            <a:off x="2991110" y="4062279"/>
            <a:ext cx="2267164" cy="372266"/>
          </a:xfrm>
          <a:prstGeom prst="rect">
            <a:avLst/>
          </a:prstGeom>
          <a:solidFill>
            <a:srgbClr val="09425E"/>
          </a:solidFill>
          <a:ln w="34925">
            <a:noFill/>
          </a:ln>
          <a:effectLst/>
        </p:spPr>
        <p:style>
          <a:lnRef idx="1">
            <a:schemeClr val="accent5"/>
          </a:lnRef>
          <a:fillRef idx="3">
            <a:schemeClr val="accent5"/>
          </a:fillRef>
          <a:effectRef idx="2">
            <a:schemeClr val="accent5"/>
          </a:effectRef>
          <a:fontRef idx="minor">
            <a:schemeClr val="lt1"/>
          </a:fontRef>
        </p:style>
        <p:txBody>
          <a:bodyPr lIns="129866" tIns="64933" rIns="129866" bIns="64933" spcCol="0" rtlCol="0" anchor="ctr"/>
          <a:lstStyle/>
          <a:p>
            <a:pPr algn="r"/>
            <a:r>
              <a:rPr lang="zh-CN" altLang="en-US" sz="1400" dirty="0">
                <a:solidFill>
                  <a:schemeClr val="bg1"/>
                </a:solidFill>
                <a:ea typeface="微软雅黑" panose="020B0503020204020204" pitchFamily="34" charset="-122"/>
              </a:rPr>
              <a:t>请替换文字内容</a:t>
            </a:r>
            <a:endParaRPr lang="zh-CN" altLang="en-US" sz="1400" dirty="0">
              <a:solidFill>
                <a:schemeClr val="bg1"/>
              </a:solidFill>
              <a:ea typeface="微软雅黑" panose="020B0503020204020204" pitchFamily="34" charset="-122"/>
            </a:endParaRPr>
          </a:p>
        </p:txBody>
      </p:sp>
      <p:sp>
        <p:nvSpPr>
          <p:cNvPr id="14" name="矩形 13"/>
          <p:cNvSpPr/>
          <p:nvPr/>
        </p:nvSpPr>
        <p:spPr bwMode="auto">
          <a:xfrm>
            <a:off x="2073783" y="4531178"/>
            <a:ext cx="3184491" cy="372266"/>
          </a:xfrm>
          <a:prstGeom prst="rect">
            <a:avLst/>
          </a:prstGeom>
          <a:solidFill>
            <a:srgbClr val="09425E"/>
          </a:solidFill>
          <a:ln w="34925">
            <a:noFill/>
          </a:ln>
          <a:effectLst/>
        </p:spPr>
        <p:style>
          <a:lnRef idx="1">
            <a:schemeClr val="accent5"/>
          </a:lnRef>
          <a:fillRef idx="3">
            <a:schemeClr val="accent5"/>
          </a:fillRef>
          <a:effectRef idx="2">
            <a:schemeClr val="accent5"/>
          </a:effectRef>
          <a:fontRef idx="minor">
            <a:schemeClr val="lt1"/>
          </a:fontRef>
        </p:style>
        <p:txBody>
          <a:bodyPr lIns="129866" tIns="64933" rIns="129866" bIns="64933" spcCol="0" rtlCol="0" anchor="ctr"/>
          <a:lstStyle/>
          <a:p>
            <a:pPr algn="r"/>
            <a:r>
              <a:rPr lang="zh-CN" altLang="en-US" sz="1400" dirty="0">
                <a:solidFill>
                  <a:schemeClr val="bg1"/>
                </a:solidFill>
                <a:ea typeface="微软雅黑" panose="020B0503020204020204" pitchFamily="34" charset="-122"/>
              </a:rPr>
              <a:t>请替换文字内容</a:t>
            </a:r>
            <a:endParaRPr lang="zh-CN" altLang="en-US" sz="1400" dirty="0">
              <a:solidFill>
                <a:schemeClr val="bg1"/>
              </a:solidFill>
              <a:ea typeface="微软雅黑" panose="020B0503020204020204" pitchFamily="34" charset="-122"/>
            </a:endParaRPr>
          </a:p>
        </p:txBody>
      </p:sp>
      <p:sp>
        <p:nvSpPr>
          <p:cNvPr id="15" name="矩形 14"/>
          <p:cNvSpPr/>
          <p:nvPr/>
        </p:nvSpPr>
        <p:spPr bwMode="auto">
          <a:xfrm>
            <a:off x="2529413" y="5053662"/>
            <a:ext cx="2728861" cy="372266"/>
          </a:xfrm>
          <a:prstGeom prst="rect">
            <a:avLst/>
          </a:prstGeom>
          <a:solidFill>
            <a:srgbClr val="09425E"/>
          </a:solidFill>
          <a:ln w="34925">
            <a:noFill/>
          </a:ln>
          <a:effectLst/>
        </p:spPr>
        <p:style>
          <a:lnRef idx="1">
            <a:schemeClr val="accent5"/>
          </a:lnRef>
          <a:fillRef idx="3">
            <a:schemeClr val="accent5"/>
          </a:fillRef>
          <a:effectRef idx="2">
            <a:schemeClr val="accent5"/>
          </a:effectRef>
          <a:fontRef idx="minor">
            <a:schemeClr val="lt1"/>
          </a:fontRef>
        </p:style>
        <p:txBody>
          <a:bodyPr lIns="129866" tIns="64933" rIns="129866" bIns="64933" spcCol="0" rtlCol="0" anchor="ctr"/>
          <a:lstStyle/>
          <a:p>
            <a:pPr algn="r"/>
            <a:r>
              <a:rPr lang="zh-CN" altLang="en-US" sz="1400" dirty="0">
                <a:solidFill>
                  <a:schemeClr val="bg1"/>
                </a:solidFill>
                <a:ea typeface="微软雅黑" panose="020B0503020204020204" pitchFamily="34" charset="-122"/>
              </a:rPr>
              <a:t>请替换文字内容</a:t>
            </a:r>
            <a:endParaRPr lang="zh-CN" altLang="en-US" sz="1400" dirty="0">
              <a:solidFill>
                <a:schemeClr val="bg1"/>
              </a:solidFill>
              <a:ea typeface="微软雅黑" panose="020B0503020204020204" pitchFamily="34" charset="-122"/>
            </a:endParaRPr>
          </a:p>
        </p:txBody>
      </p:sp>
      <p:sp>
        <p:nvSpPr>
          <p:cNvPr id="16" name="矩形 15"/>
          <p:cNvSpPr/>
          <p:nvPr/>
        </p:nvSpPr>
        <p:spPr bwMode="auto">
          <a:xfrm>
            <a:off x="3060983" y="5573952"/>
            <a:ext cx="2197291" cy="372266"/>
          </a:xfrm>
          <a:prstGeom prst="rect">
            <a:avLst/>
          </a:prstGeom>
          <a:solidFill>
            <a:srgbClr val="09425E"/>
          </a:solidFill>
          <a:ln w="34925">
            <a:noFill/>
          </a:ln>
          <a:effectLst/>
        </p:spPr>
        <p:style>
          <a:lnRef idx="1">
            <a:schemeClr val="accent5"/>
          </a:lnRef>
          <a:fillRef idx="3">
            <a:schemeClr val="accent5"/>
          </a:fillRef>
          <a:effectRef idx="2">
            <a:schemeClr val="accent5"/>
          </a:effectRef>
          <a:fontRef idx="minor">
            <a:schemeClr val="lt1"/>
          </a:fontRef>
        </p:style>
        <p:txBody>
          <a:bodyPr lIns="129866" tIns="64933" rIns="129866" bIns="64933" spcCol="0" rtlCol="0" anchor="ctr"/>
          <a:lstStyle/>
          <a:p>
            <a:pPr algn="r"/>
            <a:r>
              <a:rPr lang="zh-CN" altLang="en-US" sz="1400" dirty="0">
                <a:solidFill>
                  <a:schemeClr val="bg1"/>
                </a:solidFill>
                <a:ea typeface="微软雅黑" panose="020B0503020204020204" pitchFamily="34" charset="-122"/>
              </a:rPr>
              <a:t>请替换文字内容</a:t>
            </a:r>
            <a:endParaRPr lang="zh-CN" altLang="en-US" sz="1400" dirty="0">
              <a:solidFill>
                <a:schemeClr val="bg1"/>
              </a:solidFill>
              <a:ea typeface="微软雅黑" panose="020B0503020204020204" pitchFamily="34" charset="-122"/>
            </a:endParaRPr>
          </a:p>
        </p:txBody>
      </p:sp>
      <p:sp>
        <p:nvSpPr>
          <p:cNvPr id="17" name="矩形 16"/>
          <p:cNvSpPr/>
          <p:nvPr/>
        </p:nvSpPr>
        <p:spPr bwMode="auto">
          <a:xfrm>
            <a:off x="7445809" y="4062279"/>
            <a:ext cx="2463948" cy="372266"/>
          </a:xfrm>
          <a:prstGeom prst="rect">
            <a:avLst/>
          </a:prstGeom>
          <a:solidFill>
            <a:srgbClr val="1F84BE"/>
          </a:solidFill>
          <a:ln w="34925">
            <a:noFill/>
          </a:ln>
          <a:effectLst/>
        </p:spPr>
        <p:style>
          <a:lnRef idx="1">
            <a:schemeClr val="accent5"/>
          </a:lnRef>
          <a:fillRef idx="3">
            <a:schemeClr val="accent5"/>
          </a:fillRef>
          <a:effectRef idx="2">
            <a:schemeClr val="accent5"/>
          </a:effectRef>
          <a:fontRef idx="minor">
            <a:schemeClr val="lt1"/>
          </a:fontRef>
        </p:style>
        <p:txBody>
          <a:bodyPr lIns="129866" tIns="64933" rIns="129866" bIns="64933" spcCol="0" rtlCol="0" anchor="ctr"/>
          <a:lstStyle/>
          <a:p>
            <a:r>
              <a:rPr lang="zh-CN" altLang="en-US" sz="1400" dirty="0">
                <a:solidFill>
                  <a:schemeClr val="bg1"/>
                </a:solidFill>
                <a:ea typeface="微软雅黑" panose="020B0503020204020204" pitchFamily="34" charset="-122"/>
              </a:rPr>
              <a:t>请替换文字内容</a:t>
            </a:r>
            <a:endParaRPr lang="zh-CN" altLang="en-US" sz="1400" dirty="0">
              <a:solidFill>
                <a:schemeClr val="bg1"/>
              </a:solidFill>
              <a:ea typeface="微软雅黑" panose="020B0503020204020204" pitchFamily="34" charset="-122"/>
            </a:endParaRPr>
          </a:p>
        </p:txBody>
      </p:sp>
      <p:sp>
        <p:nvSpPr>
          <p:cNvPr id="18" name="矩形 17"/>
          <p:cNvSpPr/>
          <p:nvPr/>
        </p:nvSpPr>
        <p:spPr bwMode="auto">
          <a:xfrm>
            <a:off x="7445809" y="4531178"/>
            <a:ext cx="3676124" cy="372266"/>
          </a:xfrm>
          <a:prstGeom prst="rect">
            <a:avLst/>
          </a:prstGeom>
          <a:solidFill>
            <a:srgbClr val="1F84BE"/>
          </a:solidFill>
          <a:ln w="34925">
            <a:noFill/>
          </a:ln>
          <a:effectLst/>
        </p:spPr>
        <p:style>
          <a:lnRef idx="1">
            <a:schemeClr val="accent5"/>
          </a:lnRef>
          <a:fillRef idx="3">
            <a:schemeClr val="accent5"/>
          </a:fillRef>
          <a:effectRef idx="2">
            <a:schemeClr val="accent5"/>
          </a:effectRef>
          <a:fontRef idx="minor">
            <a:schemeClr val="lt1"/>
          </a:fontRef>
        </p:style>
        <p:txBody>
          <a:bodyPr lIns="129866" tIns="64933" rIns="129866" bIns="64933" spcCol="0" rtlCol="0" anchor="ctr"/>
          <a:lstStyle/>
          <a:p>
            <a:r>
              <a:rPr lang="zh-CN" altLang="en-US" sz="1400" dirty="0">
                <a:solidFill>
                  <a:schemeClr val="bg1"/>
                </a:solidFill>
                <a:ea typeface="微软雅黑" panose="020B0503020204020204" pitchFamily="34" charset="-122"/>
              </a:rPr>
              <a:t>请替换文字内容</a:t>
            </a:r>
            <a:endParaRPr lang="zh-CN" altLang="en-US" sz="1400" dirty="0">
              <a:solidFill>
                <a:schemeClr val="bg1"/>
              </a:solidFill>
              <a:ea typeface="微软雅黑" panose="020B0503020204020204" pitchFamily="34" charset="-122"/>
            </a:endParaRPr>
          </a:p>
        </p:txBody>
      </p:sp>
      <p:sp>
        <p:nvSpPr>
          <p:cNvPr id="19" name="矩形 18"/>
          <p:cNvSpPr/>
          <p:nvPr/>
        </p:nvSpPr>
        <p:spPr bwMode="auto">
          <a:xfrm>
            <a:off x="7445809" y="5053662"/>
            <a:ext cx="1919676" cy="372266"/>
          </a:xfrm>
          <a:prstGeom prst="rect">
            <a:avLst/>
          </a:prstGeom>
          <a:solidFill>
            <a:srgbClr val="1F84BE"/>
          </a:solidFill>
          <a:ln w="34925">
            <a:noFill/>
          </a:ln>
          <a:effectLst/>
        </p:spPr>
        <p:style>
          <a:lnRef idx="1">
            <a:schemeClr val="accent5"/>
          </a:lnRef>
          <a:fillRef idx="3">
            <a:schemeClr val="accent5"/>
          </a:fillRef>
          <a:effectRef idx="2">
            <a:schemeClr val="accent5"/>
          </a:effectRef>
          <a:fontRef idx="minor">
            <a:schemeClr val="lt1"/>
          </a:fontRef>
        </p:style>
        <p:txBody>
          <a:bodyPr lIns="129866" tIns="64933" rIns="129866" bIns="64933" spcCol="0" rtlCol="0" anchor="ctr"/>
          <a:lstStyle/>
          <a:p>
            <a:r>
              <a:rPr lang="zh-CN" altLang="en-US" sz="1400" dirty="0">
                <a:solidFill>
                  <a:schemeClr val="bg1"/>
                </a:solidFill>
                <a:ea typeface="微软雅黑" panose="020B0503020204020204" pitchFamily="34" charset="-122"/>
              </a:rPr>
              <a:t>请替换文字内容</a:t>
            </a:r>
            <a:endParaRPr lang="zh-CN" altLang="en-US" sz="1400" dirty="0">
              <a:solidFill>
                <a:schemeClr val="bg1"/>
              </a:solidFill>
              <a:ea typeface="微软雅黑" panose="020B0503020204020204" pitchFamily="34" charset="-122"/>
            </a:endParaRPr>
          </a:p>
        </p:txBody>
      </p:sp>
      <p:sp>
        <p:nvSpPr>
          <p:cNvPr id="20" name="矩形 19"/>
          <p:cNvSpPr/>
          <p:nvPr/>
        </p:nvSpPr>
        <p:spPr bwMode="auto">
          <a:xfrm>
            <a:off x="7445809" y="5573952"/>
            <a:ext cx="2615826" cy="372266"/>
          </a:xfrm>
          <a:prstGeom prst="rect">
            <a:avLst/>
          </a:prstGeom>
          <a:solidFill>
            <a:srgbClr val="1F84BE"/>
          </a:solidFill>
          <a:ln w="34925">
            <a:noFill/>
          </a:ln>
          <a:effectLst/>
        </p:spPr>
        <p:style>
          <a:lnRef idx="1">
            <a:schemeClr val="accent5"/>
          </a:lnRef>
          <a:fillRef idx="3">
            <a:schemeClr val="accent5"/>
          </a:fillRef>
          <a:effectRef idx="2">
            <a:schemeClr val="accent5"/>
          </a:effectRef>
          <a:fontRef idx="minor">
            <a:schemeClr val="lt1"/>
          </a:fontRef>
        </p:style>
        <p:txBody>
          <a:bodyPr lIns="129866" tIns="64933" rIns="129866" bIns="64933" spcCol="0" rtlCol="0" anchor="ctr"/>
          <a:lstStyle/>
          <a:p>
            <a:r>
              <a:rPr lang="zh-CN" altLang="en-US" sz="1400" dirty="0">
                <a:solidFill>
                  <a:schemeClr val="bg1"/>
                </a:solidFill>
                <a:ea typeface="微软雅黑" panose="020B0503020204020204" pitchFamily="34" charset="-122"/>
              </a:rPr>
              <a:t>请替换文字内容</a:t>
            </a:r>
            <a:endParaRPr lang="zh-CN" altLang="en-US" sz="1400" dirty="0">
              <a:solidFill>
                <a:schemeClr val="bg1"/>
              </a:solidFill>
              <a:ea typeface="微软雅黑" panose="020B0503020204020204" pitchFamily="34" charset="-122"/>
            </a:endParaRPr>
          </a:p>
        </p:txBody>
      </p:sp>
      <p:sp>
        <p:nvSpPr>
          <p:cNvPr id="21" name="TextBox 38"/>
          <p:cNvSpPr txBox="1"/>
          <p:nvPr/>
        </p:nvSpPr>
        <p:spPr>
          <a:xfrm>
            <a:off x="6092053" y="3747477"/>
            <a:ext cx="796930" cy="649207"/>
          </a:xfrm>
          <a:prstGeom prst="rect">
            <a:avLst/>
          </a:prstGeom>
          <a:noFill/>
        </p:spPr>
        <p:txBody>
          <a:bodyPr wrap="none" lIns="128578" tIns="64289" rIns="128578" bIns="64289" rtlCol="0">
            <a:spAutoFit/>
          </a:bodyPr>
          <a:lstStyle/>
          <a:p>
            <a:r>
              <a:rPr lang="en-US" altLang="zh-CN" sz="3375" dirty="0">
                <a:solidFill>
                  <a:srgbClr val="F8F8F8"/>
                </a:solidFill>
                <a:latin typeface="+mj-ea"/>
                <a:ea typeface="+mj-ea"/>
              </a:rPr>
              <a:t>VS</a:t>
            </a:r>
            <a:endParaRPr lang="zh-CN" altLang="en-US" sz="3375" dirty="0">
              <a:solidFill>
                <a:srgbClr val="F8F8F8"/>
              </a:solidFill>
              <a:latin typeface="+mj-ea"/>
              <a:ea typeface="+mj-ea"/>
            </a:endParaRPr>
          </a:p>
        </p:txBody>
      </p:sp>
      <p:sp>
        <p:nvSpPr>
          <p:cNvPr id="25" name="圆角矩形 24"/>
          <p:cNvSpPr/>
          <p:nvPr/>
        </p:nvSpPr>
        <p:spPr>
          <a:xfrm>
            <a:off x="2642448" y="2155736"/>
            <a:ext cx="2615826" cy="476794"/>
          </a:xfrm>
          <a:prstGeom prst="roundRect">
            <a:avLst/>
          </a:prstGeom>
          <a:solidFill>
            <a:srgbClr val="3C5E67"/>
          </a:solidFill>
          <a:ln>
            <a:noFill/>
          </a:ln>
          <a:effectLst>
            <a:outerShdw blurRad="152400" dist="1524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5930" tIns="42966" rIns="85930" bIns="42966" rtlCol="0" anchor="ctr"/>
          <a:lstStyle/>
          <a:p>
            <a:pPr algn="ctr"/>
            <a:endParaRPr lang="zh-CN" altLang="en-US">
              <a:latin typeface="+mj-ea"/>
              <a:ea typeface="+mj-ea"/>
            </a:endParaRPr>
          </a:p>
        </p:txBody>
      </p:sp>
      <p:sp>
        <p:nvSpPr>
          <p:cNvPr id="26" name="TextBox 27"/>
          <p:cNvSpPr txBox="1"/>
          <p:nvPr/>
        </p:nvSpPr>
        <p:spPr>
          <a:xfrm>
            <a:off x="2643727" y="2140127"/>
            <a:ext cx="2614547" cy="499166"/>
          </a:xfrm>
          <a:prstGeom prst="rect">
            <a:avLst/>
          </a:prstGeom>
          <a:solidFill>
            <a:srgbClr val="09425E"/>
          </a:solidFill>
        </p:spPr>
        <p:txBody>
          <a:bodyPr wrap="square" lIns="128578" tIns="64289" rIns="128578" bIns="64289" rtlCol="0">
            <a:spAutoFit/>
          </a:bodyPr>
          <a:lstStyle/>
          <a:p>
            <a:r>
              <a:rPr lang="zh-CN" altLang="en-US" sz="2400" dirty="0">
                <a:solidFill>
                  <a:schemeClr val="bg1"/>
                </a:solidFill>
                <a:ea typeface="微软雅黑" panose="020B0503020204020204" pitchFamily="34" charset="-122"/>
              </a:rPr>
              <a:t>请替换文字内容</a:t>
            </a:r>
            <a:endParaRPr lang="zh-CN" altLang="en-US" sz="2400" dirty="0">
              <a:solidFill>
                <a:schemeClr val="bg1"/>
              </a:solidFill>
              <a:ea typeface="微软雅黑" panose="020B0503020204020204" pitchFamily="34" charset="-122"/>
            </a:endParaRPr>
          </a:p>
        </p:txBody>
      </p:sp>
      <p:sp>
        <p:nvSpPr>
          <p:cNvPr id="27"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28" name="矩形 27"/>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29" name="矩形 28"/>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7000">
        <p14:gallery dir="l"/>
      </p:transition>
    </mc:Choice>
    <mc:Fallback>
      <p:transition spd="slow" advTm="7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2" presetClass="entr" presetSubtype="1" accel="68000" fill="hold" grpId="0" nodeType="withEffect" p14:presetBounceEnd="20000">
                                      <p:stCondLst>
                                        <p:cond delay="0"/>
                                      </p:stCondLst>
                                      <p:iterate type="lt">
                                        <p:tmPct val="10000"/>
                                      </p:iterate>
                                      <p:childTnLst>
                                        <p:set>
                                          <p:cBhvr>
                                            <p:cTn id="29" dur="1" fill="hold">
                                              <p:stCondLst>
                                                <p:cond delay="0"/>
                                              </p:stCondLst>
                                            </p:cTn>
                                            <p:tgtEl>
                                              <p:spTgt spid="10"/>
                                            </p:tgtEl>
                                            <p:attrNameLst>
                                              <p:attrName>style.visibility</p:attrName>
                                            </p:attrNameLst>
                                          </p:cBhvr>
                                          <p:to>
                                            <p:strVal val="visible"/>
                                          </p:to>
                                        </p:set>
                                        <p:anim calcmode="lin" valueType="num" p14:bounceEnd="20000">
                                          <p:cBhvr additive="base">
                                            <p:cTn id="30"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31" dur="500" fill="hold"/>
                                            <p:tgtEl>
                                              <p:spTgt spid="10"/>
                                            </p:tgtEl>
                                            <p:attrNameLst>
                                              <p:attrName>ppt_y</p:attrName>
                                            </p:attrNameLst>
                                          </p:cBhvr>
                                          <p:tavLst>
                                            <p:tav tm="0">
                                              <p:val>
                                                <p:strVal val="0-#ppt_h/2"/>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par>
                                    <p:cTn id="38" presetID="2" presetClass="entr" presetSubtype="1" accel="68000" fill="hold" grpId="0" nodeType="withEffect" p14:presetBounceEnd="20000">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14:bounceEnd="20000">
                                          <p:cBhvr additive="base">
                                            <p:cTn id="40" dur="500" fill="hold"/>
                                            <p:tgtEl>
                                              <p:spTgt spid="26"/>
                                            </p:tgtEl>
                                            <p:attrNameLst>
                                              <p:attrName>ppt_x</p:attrName>
                                            </p:attrNameLst>
                                          </p:cBhvr>
                                          <p:tavLst>
                                            <p:tav tm="0">
                                              <p:val>
                                                <p:strVal val="#ppt_x"/>
                                              </p:val>
                                            </p:tav>
                                            <p:tav tm="100000">
                                              <p:val>
                                                <p:strVal val="#ppt_x"/>
                                              </p:val>
                                            </p:tav>
                                          </p:tavLst>
                                        </p:anim>
                                        <p:anim calcmode="lin" valueType="num" p14:bounceEnd="20000">
                                          <p:cBhvr additive="base">
                                            <p:cTn id="41" dur="500" fill="hold"/>
                                            <p:tgtEl>
                                              <p:spTgt spid="26"/>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2" presetClass="entr" presetSubtype="1"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up)">
                                          <p:cBhvr>
                                            <p:cTn id="48" dur="500"/>
                                            <p:tgtEl>
                                              <p:spTgt spid="12"/>
                                            </p:tgtEl>
                                          </p:cBhvr>
                                        </p:animEffect>
                                      </p:childTnLst>
                                    </p:cTn>
                                  </p:par>
                                </p:childTnLst>
                              </p:cTn>
                            </p:par>
                            <p:par>
                              <p:cTn id="49" fill="hold">
                                <p:stCondLst>
                                  <p:cond delay="3500"/>
                                </p:stCondLst>
                                <p:childTnLst>
                                  <p:par>
                                    <p:cTn id="50" presetID="22" presetClass="entr" presetSubtype="2"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par>
                              <p:cTn id="56" fill="hold">
                                <p:stCondLst>
                                  <p:cond delay="4000"/>
                                </p:stCondLst>
                                <p:childTnLst>
                                  <p:par>
                                    <p:cTn id="57" presetID="22" presetClass="entr" presetSubtype="2"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right)">
                                          <p:cBhvr>
                                            <p:cTn id="59" dur="500"/>
                                            <p:tgtEl>
                                              <p:spTgt spid="14"/>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4500"/>
                                </p:stCondLst>
                                <p:childTnLst>
                                  <p:par>
                                    <p:cTn id="64" presetID="22" presetClass="entr" presetSubtype="2"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righ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par>
                              <p:cTn id="70" fill="hold">
                                <p:stCondLst>
                                  <p:cond delay="5000"/>
                                </p:stCondLst>
                                <p:childTnLst>
                                  <p:par>
                                    <p:cTn id="71" presetID="22" presetClass="entr" presetSubtype="2"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right)">
                                          <p:cBhvr>
                                            <p:cTn id="73" dur="500"/>
                                            <p:tgtEl>
                                              <p:spTgt spid="1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P spid="21" grpId="0"/>
          <p:bldP spid="25" grpId="0" animBg="1"/>
          <p:bldP spid="2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2" presetClass="entr" presetSubtype="1" accel="68000" fill="hold" grpId="0" nodeType="withEffect">
                                      <p:stCondLst>
                                        <p:cond delay="0"/>
                                      </p:stCondLst>
                                      <p:iterate type="lt">
                                        <p:tmPct val="10000"/>
                                      </p:iterate>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0-#ppt_h/2"/>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par>
                                    <p:cTn id="38" presetID="2" presetClass="entr" presetSubtype="1" accel="68000" fill="hold" grpId="0" nodeType="with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2" presetClass="entr" presetSubtype="1"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up)">
                                          <p:cBhvr>
                                            <p:cTn id="48" dur="500"/>
                                            <p:tgtEl>
                                              <p:spTgt spid="12"/>
                                            </p:tgtEl>
                                          </p:cBhvr>
                                        </p:animEffect>
                                      </p:childTnLst>
                                    </p:cTn>
                                  </p:par>
                                </p:childTnLst>
                              </p:cTn>
                            </p:par>
                            <p:par>
                              <p:cTn id="49" fill="hold">
                                <p:stCondLst>
                                  <p:cond delay="3500"/>
                                </p:stCondLst>
                                <p:childTnLst>
                                  <p:par>
                                    <p:cTn id="50" presetID="22" presetClass="entr" presetSubtype="2"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par>
                              <p:cTn id="56" fill="hold">
                                <p:stCondLst>
                                  <p:cond delay="4000"/>
                                </p:stCondLst>
                                <p:childTnLst>
                                  <p:par>
                                    <p:cTn id="57" presetID="22" presetClass="entr" presetSubtype="2"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right)">
                                          <p:cBhvr>
                                            <p:cTn id="59" dur="500"/>
                                            <p:tgtEl>
                                              <p:spTgt spid="14"/>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4500"/>
                                </p:stCondLst>
                                <p:childTnLst>
                                  <p:par>
                                    <p:cTn id="64" presetID="22" presetClass="entr" presetSubtype="2"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righ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par>
                              <p:cTn id="70" fill="hold">
                                <p:stCondLst>
                                  <p:cond delay="5000"/>
                                </p:stCondLst>
                                <p:childTnLst>
                                  <p:par>
                                    <p:cTn id="71" presetID="22" presetClass="entr" presetSubtype="2"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right)">
                                          <p:cBhvr>
                                            <p:cTn id="73" dur="500"/>
                                            <p:tgtEl>
                                              <p:spTgt spid="1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P spid="21" grpId="0"/>
          <p:bldP spid="25" grpId="0" animBg="1"/>
          <p:bldP spid="26"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1635672" y="1992241"/>
            <a:ext cx="2829069" cy="2829069"/>
            <a:chOff x="304800" y="673100"/>
            <a:chExt cx="4000500" cy="4000500"/>
          </a:xfrm>
          <a:solidFill>
            <a:srgbClr val="1F84BE"/>
          </a:solidFill>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6" name="椭圆 5"/>
            <p:cNvSpPr/>
            <p:nvPr/>
          </p:nvSpPr>
          <p:spPr>
            <a:xfrm>
              <a:off x="392112" y="760412"/>
              <a:ext cx="3825874" cy="3825874"/>
            </a:xfrm>
            <a:prstGeom prst="ellipse">
              <a:avLst/>
            </a:pr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7" name="组合 6"/>
          <p:cNvGrpSpPr/>
          <p:nvPr/>
        </p:nvGrpSpPr>
        <p:grpSpPr>
          <a:xfrm>
            <a:off x="3899235" y="1992241"/>
            <a:ext cx="2829069" cy="2829069"/>
            <a:chOff x="304800" y="673100"/>
            <a:chExt cx="4000500" cy="4000500"/>
          </a:xfrm>
          <a:solidFill>
            <a:srgbClr val="09425E"/>
          </a:solidFill>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flip="none" rotWithShape="1">
              <a:gsLst>
                <a:gs pos="0">
                  <a:srgbClr val="09425E">
                    <a:shade val="30000"/>
                    <a:satMod val="115000"/>
                  </a:srgbClr>
                </a:gs>
                <a:gs pos="50000">
                  <a:srgbClr val="09425E">
                    <a:shade val="67500"/>
                    <a:satMod val="115000"/>
                  </a:srgbClr>
                </a:gs>
                <a:gs pos="100000">
                  <a:srgbClr val="09425E">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9" name="椭圆 8"/>
            <p:cNvSpPr/>
            <p:nvPr/>
          </p:nvSpPr>
          <p:spPr>
            <a:xfrm>
              <a:off x="392112" y="760412"/>
              <a:ext cx="3825874" cy="3825874"/>
            </a:xfrm>
            <a:prstGeom prst="ellipse">
              <a:avLst/>
            </a:prstGeom>
            <a:gradFill flip="none" rotWithShape="1">
              <a:gsLst>
                <a:gs pos="0">
                  <a:srgbClr val="09425E">
                    <a:shade val="30000"/>
                    <a:satMod val="115000"/>
                  </a:srgbClr>
                </a:gs>
                <a:gs pos="50000">
                  <a:srgbClr val="09425E">
                    <a:shade val="67500"/>
                    <a:satMod val="115000"/>
                  </a:srgbClr>
                </a:gs>
                <a:gs pos="100000">
                  <a:srgbClr val="09425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0" name="组合 9"/>
          <p:cNvGrpSpPr/>
          <p:nvPr/>
        </p:nvGrpSpPr>
        <p:grpSpPr>
          <a:xfrm>
            <a:off x="6162798" y="1992241"/>
            <a:ext cx="2829069" cy="2829069"/>
            <a:chOff x="304800" y="673100"/>
            <a:chExt cx="4000500" cy="4000500"/>
          </a:xfrm>
          <a:solidFill>
            <a:srgbClr val="1F84BE"/>
          </a:solidFill>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12" name="椭圆 11"/>
            <p:cNvSpPr/>
            <p:nvPr/>
          </p:nvSpPr>
          <p:spPr>
            <a:xfrm>
              <a:off x="392112" y="760412"/>
              <a:ext cx="3825874" cy="3825874"/>
            </a:xfrm>
            <a:prstGeom prst="ellipse">
              <a:avLst/>
            </a:pr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3" name="组合 12"/>
          <p:cNvGrpSpPr/>
          <p:nvPr/>
        </p:nvGrpSpPr>
        <p:grpSpPr>
          <a:xfrm>
            <a:off x="8426362" y="1992241"/>
            <a:ext cx="2829069" cy="2829069"/>
            <a:chOff x="304800" y="673100"/>
            <a:chExt cx="4000500" cy="4000500"/>
          </a:xfrm>
          <a:solidFill>
            <a:srgbClr val="09425E"/>
          </a:solidFill>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flip="none" rotWithShape="1">
              <a:gsLst>
                <a:gs pos="0">
                  <a:srgbClr val="09425E">
                    <a:shade val="30000"/>
                    <a:satMod val="115000"/>
                  </a:srgbClr>
                </a:gs>
                <a:gs pos="50000">
                  <a:srgbClr val="09425E">
                    <a:shade val="67500"/>
                    <a:satMod val="115000"/>
                  </a:srgbClr>
                </a:gs>
                <a:gs pos="100000">
                  <a:srgbClr val="09425E">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15" name="椭圆 14"/>
            <p:cNvSpPr/>
            <p:nvPr/>
          </p:nvSpPr>
          <p:spPr>
            <a:xfrm>
              <a:off x="392112" y="760412"/>
              <a:ext cx="3825874" cy="3825874"/>
            </a:xfrm>
            <a:prstGeom prst="ellipse">
              <a:avLst/>
            </a:prstGeom>
            <a:gradFill flip="none" rotWithShape="1">
              <a:gsLst>
                <a:gs pos="0">
                  <a:srgbClr val="09425E">
                    <a:shade val="30000"/>
                    <a:satMod val="115000"/>
                  </a:srgbClr>
                </a:gs>
                <a:gs pos="50000">
                  <a:srgbClr val="09425E">
                    <a:shade val="67500"/>
                    <a:satMod val="115000"/>
                  </a:srgbClr>
                </a:gs>
                <a:gs pos="100000">
                  <a:srgbClr val="09425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6" name="TextBox 13"/>
          <p:cNvSpPr txBox="1"/>
          <p:nvPr/>
        </p:nvSpPr>
        <p:spPr>
          <a:xfrm>
            <a:off x="2371404" y="2991277"/>
            <a:ext cx="1409397" cy="830997"/>
          </a:xfrm>
          <a:prstGeom prst="rect">
            <a:avLst/>
          </a:prstGeom>
          <a:noFill/>
        </p:spPr>
        <p:txBody>
          <a:bodyPr wrap="square" rtlCol="0">
            <a:spAutoFit/>
          </a:bodyPr>
          <a:lstStyle/>
          <a:p>
            <a:r>
              <a:rPr lang="zh-CN" altLang="en-US" sz="2400" b="1" dirty="0">
                <a:solidFill>
                  <a:schemeClr val="bg1"/>
                </a:solidFill>
                <a:ea typeface="微软雅黑" panose="020B0503020204020204" pitchFamily="34" charset="-122"/>
              </a:rPr>
              <a:t>请替换文字内容</a:t>
            </a:r>
            <a:endParaRPr lang="zh-CN" altLang="en-US" sz="2400" b="1" dirty="0">
              <a:solidFill>
                <a:schemeClr val="bg1"/>
              </a:solidFill>
              <a:ea typeface="微软雅黑" panose="020B0503020204020204" pitchFamily="34" charset="-122"/>
            </a:endParaRPr>
          </a:p>
        </p:txBody>
      </p:sp>
      <p:sp>
        <p:nvSpPr>
          <p:cNvPr id="17" name="TextBox 14"/>
          <p:cNvSpPr txBox="1"/>
          <p:nvPr/>
        </p:nvSpPr>
        <p:spPr>
          <a:xfrm>
            <a:off x="4559729" y="2991277"/>
            <a:ext cx="1409397" cy="830997"/>
          </a:xfrm>
          <a:prstGeom prst="rect">
            <a:avLst/>
          </a:prstGeom>
          <a:noFill/>
        </p:spPr>
        <p:txBody>
          <a:bodyPr wrap="square" rtlCol="0">
            <a:spAutoFit/>
          </a:bodyPr>
          <a:lstStyle/>
          <a:p>
            <a:r>
              <a:rPr lang="zh-CN" altLang="en-US" sz="2400" b="1" dirty="0">
                <a:solidFill>
                  <a:schemeClr val="bg1"/>
                </a:solidFill>
                <a:ea typeface="微软雅黑" panose="020B0503020204020204" pitchFamily="34" charset="-122"/>
              </a:rPr>
              <a:t>请替换文字内容</a:t>
            </a:r>
            <a:endParaRPr lang="zh-CN" altLang="en-US" sz="2400" b="1" dirty="0">
              <a:solidFill>
                <a:schemeClr val="bg1"/>
              </a:solidFill>
              <a:ea typeface="微软雅黑" panose="020B0503020204020204" pitchFamily="34" charset="-122"/>
            </a:endParaRPr>
          </a:p>
        </p:txBody>
      </p:sp>
      <p:sp>
        <p:nvSpPr>
          <p:cNvPr id="18" name="TextBox 15"/>
          <p:cNvSpPr txBox="1"/>
          <p:nvPr/>
        </p:nvSpPr>
        <p:spPr>
          <a:xfrm>
            <a:off x="6873061" y="2991277"/>
            <a:ext cx="1409397" cy="830997"/>
          </a:xfrm>
          <a:prstGeom prst="rect">
            <a:avLst/>
          </a:prstGeom>
          <a:noFill/>
        </p:spPr>
        <p:txBody>
          <a:bodyPr wrap="square" rtlCol="0">
            <a:spAutoFit/>
          </a:bodyPr>
          <a:lstStyle/>
          <a:p>
            <a:r>
              <a:rPr lang="zh-CN" altLang="en-US" sz="2400" b="1" dirty="0">
                <a:solidFill>
                  <a:schemeClr val="bg1"/>
                </a:solidFill>
                <a:ea typeface="微软雅黑" panose="020B0503020204020204" pitchFamily="34" charset="-122"/>
              </a:rPr>
              <a:t>请替换文字内容</a:t>
            </a:r>
            <a:endParaRPr lang="zh-CN" altLang="en-US" sz="2400" b="1" dirty="0">
              <a:solidFill>
                <a:schemeClr val="bg1"/>
              </a:solidFill>
              <a:ea typeface="微软雅黑" panose="020B0503020204020204" pitchFamily="34" charset="-122"/>
            </a:endParaRPr>
          </a:p>
        </p:txBody>
      </p:sp>
      <p:sp>
        <p:nvSpPr>
          <p:cNvPr id="19" name="TextBox 16"/>
          <p:cNvSpPr txBox="1"/>
          <p:nvPr/>
        </p:nvSpPr>
        <p:spPr>
          <a:xfrm>
            <a:off x="9132818" y="2991277"/>
            <a:ext cx="1409397" cy="830997"/>
          </a:xfrm>
          <a:prstGeom prst="rect">
            <a:avLst/>
          </a:prstGeom>
          <a:noFill/>
        </p:spPr>
        <p:txBody>
          <a:bodyPr wrap="square" rtlCol="0">
            <a:spAutoFit/>
          </a:bodyPr>
          <a:lstStyle/>
          <a:p>
            <a:r>
              <a:rPr lang="zh-CN" altLang="en-US" sz="2400" b="1" dirty="0">
                <a:solidFill>
                  <a:schemeClr val="bg1"/>
                </a:solidFill>
                <a:ea typeface="微软雅黑" panose="020B0503020204020204" pitchFamily="34" charset="-122"/>
              </a:rPr>
              <a:t>请替换文字内容</a:t>
            </a:r>
            <a:endParaRPr lang="zh-CN" altLang="en-US" sz="2400" b="1" dirty="0">
              <a:solidFill>
                <a:schemeClr val="bg1"/>
              </a:solidFill>
              <a:ea typeface="微软雅黑" panose="020B0503020204020204" pitchFamily="34" charset="-122"/>
            </a:endParaRPr>
          </a:p>
        </p:txBody>
      </p:sp>
      <p:sp>
        <p:nvSpPr>
          <p:cNvPr id="20" name="TextBox 39"/>
          <p:cNvSpPr txBox="1"/>
          <p:nvPr/>
        </p:nvSpPr>
        <p:spPr>
          <a:xfrm>
            <a:off x="1810862" y="5516104"/>
            <a:ext cx="9237026" cy="1038746"/>
          </a:xfrm>
          <a:prstGeom prst="rect">
            <a:avLst/>
          </a:prstGeom>
          <a:noFill/>
        </p:spPr>
        <p:txBody>
          <a:bodyPr wrap="square" lIns="0" tIns="0" rIns="0" bIns="0"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4"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25" name="矩形 24"/>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26" name="矩形 25"/>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300"/>
                                      </p:stCondLst>
                                      <p:childTnLst>
                                        <p:set>
                                          <p:cBhvr>
                                            <p:cTn id="10" dur="1" fill="hold">
                                              <p:stCondLst>
                                                <p:cond delay="0"/>
                                              </p:stCondLst>
                                            </p:cTn>
                                            <p:tgtEl>
                                              <p:spTgt spid="7"/>
                                            </p:tgtEl>
                                            <p:attrNameLst>
                                              <p:attrName>style.visibility</p:attrName>
                                            </p:attrNameLst>
                                          </p:cBhvr>
                                          <p:to>
                                            <p:strVal val="visible"/>
                                          </p:to>
                                        </p:set>
                                        <p:anim calcmode="lin" valueType="num" p14:bounceEnd="40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ppt_x</p:attrName>
                                            </p:attrNameLst>
                                          </p:cBhvr>
                                          <p:tavLst>
                                            <p:tav tm="0">
                                              <p:val>
                                                <p:strVal val="#ppt_x-#ppt_w*1.125000"/>
                                              </p:val>
                                            </p:tav>
                                            <p:tav tm="100000">
                                              <p:val>
                                                <p:strVal val="#ppt_x"/>
                                              </p:val>
                                            </p:tav>
                                          </p:tavLst>
                                        </p:anim>
                                        <p:animEffect transition="in" filter="wipe(right)">
                                          <p:cBhvr>
                                            <p:cTn id="16" dur="500"/>
                                            <p:tgtEl>
                                              <p:spTgt spid="16"/>
                                            </p:tgtEl>
                                          </p:cBhvr>
                                        </p:animEffect>
                                      </p:childTnLst>
                                    </p:cTn>
                                  </p:par>
                                  <p:par>
                                    <p:cTn id="17" presetID="2" presetClass="entr" presetSubtype="2" fill="hold" nodeType="withEffect" p14:presetBounceEnd="40000">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14:bounceEnd="40000">
                                          <p:cBhvr additive="base">
                                            <p:cTn id="19" dur="50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p:tgtEl>
                                              <p:spTgt spid="17"/>
                                            </p:tgtEl>
                                            <p:attrNameLst>
                                              <p:attrName>ppt_x</p:attrName>
                                            </p:attrNameLst>
                                          </p:cBhvr>
                                          <p:tavLst>
                                            <p:tav tm="0">
                                              <p:val>
                                                <p:strVal val="#ppt_x-#ppt_w*1.125000"/>
                                              </p:val>
                                            </p:tav>
                                            <p:tav tm="100000">
                                              <p:val>
                                                <p:strVal val="#ppt_x"/>
                                              </p:val>
                                            </p:tav>
                                          </p:tavLst>
                                        </p:anim>
                                        <p:animEffect transition="in" filter="wipe(right)">
                                          <p:cBhvr>
                                            <p:cTn id="24" dur="500"/>
                                            <p:tgtEl>
                                              <p:spTgt spid="17"/>
                                            </p:tgtEl>
                                          </p:cBhvr>
                                        </p:animEffect>
                                      </p:childTnLst>
                                    </p:cTn>
                                  </p:par>
                                  <p:par>
                                    <p:cTn id="25" presetID="2" presetClass="entr" presetSubtype="2" fill="hold" nodeType="withEffect" p14:presetBounceEnd="40000">
                                      <p:stCondLst>
                                        <p:cond delay="900"/>
                                      </p:stCondLst>
                                      <p:childTnLst>
                                        <p:set>
                                          <p:cBhvr>
                                            <p:cTn id="26" dur="1" fill="hold">
                                              <p:stCondLst>
                                                <p:cond delay="0"/>
                                              </p:stCondLst>
                                            </p:cTn>
                                            <p:tgtEl>
                                              <p:spTgt spid="13"/>
                                            </p:tgtEl>
                                            <p:attrNameLst>
                                              <p:attrName>style.visibility</p:attrName>
                                            </p:attrNameLst>
                                          </p:cBhvr>
                                          <p:to>
                                            <p:strVal val="visible"/>
                                          </p:to>
                                        </p:set>
                                        <p:anim calcmode="lin" valueType="num" p14:bounceEnd="40000">
                                          <p:cBhvr additive="base">
                                            <p:cTn id="27"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12" presetClass="entr" presetSubtype="8" fill="hold" grpId="0" nodeType="withEffect">
                                      <p:stCondLst>
                                        <p:cond delay="9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ppt_x</p:attrName>
                                            </p:attrNameLst>
                                          </p:cBhvr>
                                          <p:tavLst>
                                            <p:tav tm="0">
                                              <p:val>
                                                <p:strVal val="#ppt_x-#ppt_w*1.125000"/>
                                              </p:val>
                                            </p:tav>
                                            <p:tav tm="100000">
                                              <p:val>
                                                <p:strVal val="#ppt_x"/>
                                              </p:val>
                                            </p:tav>
                                          </p:tavLst>
                                        </p:anim>
                                        <p:animEffect transition="in" filter="wipe(right)">
                                          <p:cBhvr>
                                            <p:cTn id="32" dur="500"/>
                                            <p:tgtEl>
                                              <p:spTgt spid="18"/>
                                            </p:tgtEl>
                                          </p:cBhvr>
                                        </p:animEffect>
                                      </p:childTnLst>
                                    </p:cTn>
                                  </p:par>
                                  <p:par>
                                    <p:cTn id="33" presetID="12" presetClass="entr" presetSubtype="8" fill="hold" grpId="0" nodeType="withEffect">
                                      <p:stCondLst>
                                        <p:cond delay="1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ppt_x</p:attrName>
                                            </p:attrNameLst>
                                          </p:cBhvr>
                                          <p:tavLst>
                                            <p:tav tm="0">
                                              <p:val>
                                                <p:strVal val="#ppt_x-#ppt_w*1.125000"/>
                                              </p:val>
                                            </p:tav>
                                            <p:tav tm="100000">
                                              <p:val>
                                                <p:strVal val="#ppt_x"/>
                                              </p:val>
                                            </p:tav>
                                          </p:tavLst>
                                        </p:anim>
                                        <p:animEffect transition="in" filter="wipe(right)">
                                          <p:cBhvr>
                                            <p:cTn id="36" dur="500"/>
                                            <p:tgtEl>
                                              <p:spTgt spid="19"/>
                                            </p:tgtEl>
                                          </p:cBhvr>
                                        </p:animEffect>
                                      </p:childTnLst>
                                    </p:cTn>
                                  </p:par>
                                </p:childTnLst>
                              </p:cTn>
                            </p:par>
                            <p:par>
                              <p:cTn id="37" fill="hold">
                                <p:stCondLst>
                                  <p:cond delay="500"/>
                                </p:stCondLst>
                                <p:childTnLst>
                                  <p:par>
                                    <p:cTn id="38" presetID="16" presetClass="entr" presetSubtype="21"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arn(inVertical)">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3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ppt_x</p:attrName>
                                            </p:attrNameLst>
                                          </p:cBhvr>
                                          <p:tavLst>
                                            <p:tav tm="0">
                                              <p:val>
                                                <p:strVal val="#ppt_x-#ppt_w*1.125000"/>
                                              </p:val>
                                            </p:tav>
                                            <p:tav tm="100000">
                                              <p:val>
                                                <p:strVal val="#ppt_x"/>
                                              </p:val>
                                            </p:tav>
                                          </p:tavLst>
                                        </p:anim>
                                        <p:animEffect transition="in" filter="wipe(right)">
                                          <p:cBhvr>
                                            <p:cTn id="16" dur="500"/>
                                            <p:tgtEl>
                                              <p:spTgt spid="16"/>
                                            </p:tgtEl>
                                          </p:cBhvr>
                                        </p:animEffect>
                                      </p:childTnLst>
                                    </p:cTn>
                                  </p:par>
                                  <p:par>
                                    <p:cTn id="17" presetID="2" presetClass="entr" presetSubtype="2" fill="hold" nodeType="withEffect">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p:tgtEl>
                                              <p:spTgt spid="17"/>
                                            </p:tgtEl>
                                            <p:attrNameLst>
                                              <p:attrName>ppt_x</p:attrName>
                                            </p:attrNameLst>
                                          </p:cBhvr>
                                          <p:tavLst>
                                            <p:tav tm="0">
                                              <p:val>
                                                <p:strVal val="#ppt_x-#ppt_w*1.125000"/>
                                              </p:val>
                                            </p:tav>
                                            <p:tav tm="100000">
                                              <p:val>
                                                <p:strVal val="#ppt_x"/>
                                              </p:val>
                                            </p:tav>
                                          </p:tavLst>
                                        </p:anim>
                                        <p:animEffect transition="in" filter="wipe(right)">
                                          <p:cBhvr>
                                            <p:cTn id="24" dur="500"/>
                                            <p:tgtEl>
                                              <p:spTgt spid="17"/>
                                            </p:tgtEl>
                                          </p:cBhvr>
                                        </p:animEffect>
                                      </p:childTnLst>
                                    </p:cTn>
                                  </p:par>
                                  <p:par>
                                    <p:cTn id="25" presetID="2" presetClass="entr" presetSubtype="2" fill="hold" nodeType="withEffect">
                                      <p:stCondLst>
                                        <p:cond delay="9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12" presetClass="entr" presetSubtype="8" fill="hold" grpId="0" nodeType="withEffect">
                                      <p:stCondLst>
                                        <p:cond delay="9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ppt_x</p:attrName>
                                            </p:attrNameLst>
                                          </p:cBhvr>
                                          <p:tavLst>
                                            <p:tav tm="0">
                                              <p:val>
                                                <p:strVal val="#ppt_x-#ppt_w*1.125000"/>
                                              </p:val>
                                            </p:tav>
                                            <p:tav tm="100000">
                                              <p:val>
                                                <p:strVal val="#ppt_x"/>
                                              </p:val>
                                            </p:tav>
                                          </p:tavLst>
                                        </p:anim>
                                        <p:animEffect transition="in" filter="wipe(right)">
                                          <p:cBhvr>
                                            <p:cTn id="32" dur="500"/>
                                            <p:tgtEl>
                                              <p:spTgt spid="18"/>
                                            </p:tgtEl>
                                          </p:cBhvr>
                                        </p:animEffect>
                                      </p:childTnLst>
                                    </p:cTn>
                                  </p:par>
                                  <p:par>
                                    <p:cTn id="33" presetID="12" presetClass="entr" presetSubtype="8" fill="hold" grpId="0" nodeType="withEffect">
                                      <p:stCondLst>
                                        <p:cond delay="1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ppt_x</p:attrName>
                                            </p:attrNameLst>
                                          </p:cBhvr>
                                          <p:tavLst>
                                            <p:tav tm="0">
                                              <p:val>
                                                <p:strVal val="#ppt_x-#ppt_w*1.125000"/>
                                              </p:val>
                                            </p:tav>
                                            <p:tav tm="100000">
                                              <p:val>
                                                <p:strVal val="#ppt_x"/>
                                              </p:val>
                                            </p:tav>
                                          </p:tavLst>
                                        </p:anim>
                                        <p:animEffect transition="in" filter="wipe(right)">
                                          <p:cBhvr>
                                            <p:cTn id="36" dur="500"/>
                                            <p:tgtEl>
                                              <p:spTgt spid="19"/>
                                            </p:tgtEl>
                                          </p:cBhvr>
                                        </p:animEffect>
                                      </p:childTnLst>
                                    </p:cTn>
                                  </p:par>
                                </p:childTnLst>
                              </p:cTn>
                            </p:par>
                            <p:par>
                              <p:cTn id="37" fill="hold">
                                <p:stCondLst>
                                  <p:cond delay="500"/>
                                </p:stCondLst>
                                <p:childTnLst>
                                  <p:par>
                                    <p:cTn id="38" presetID="16" presetClass="entr" presetSubtype="21"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arn(inVertical)">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直接连接符 3"/>
          <p:cNvCxnSpPr/>
          <p:nvPr/>
        </p:nvCxnSpPr>
        <p:spPr>
          <a:xfrm flipH="1" flipV="1">
            <a:off x="3858881" y="2309870"/>
            <a:ext cx="5102889" cy="23843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202422" y="1979814"/>
            <a:ext cx="6415806" cy="3044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446667" y="1796888"/>
            <a:ext cx="1989217" cy="895092"/>
            <a:chOff x="1591195" y="3531392"/>
            <a:chExt cx="1721136" cy="774463"/>
          </a:xfrm>
          <a:effectLst>
            <a:outerShdw blurRad="444500" dist="254000" dir="8100000" algn="tr" rotWithShape="0">
              <a:prstClr val="black">
                <a:alpha val="50000"/>
              </a:prstClr>
            </a:outerShdw>
          </a:effectLst>
        </p:grpSpPr>
        <p:sp>
          <p:nvSpPr>
            <p:cNvPr id="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9" name="组合 8"/>
          <p:cNvGrpSpPr/>
          <p:nvPr/>
        </p:nvGrpSpPr>
        <p:grpSpPr>
          <a:xfrm>
            <a:off x="2412901" y="4406535"/>
            <a:ext cx="1989217" cy="895092"/>
            <a:chOff x="1591195" y="3531391"/>
            <a:chExt cx="1721136" cy="774463"/>
          </a:xfrm>
          <a:effectLst>
            <a:outerShdw blurRad="444500" dist="254000" dir="8100000" algn="tr" rotWithShape="0">
              <a:prstClr val="black">
                <a:alpha val="50000"/>
              </a:prstClr>
            </a:outerShdw>
          </a:effectLst>
        </p:grpSpPr>
        <p:sp>
          <p:nvSpPr>
            <p:cNvPr id="10" name="圆角矩形 104"/>
            <p:cNvSpPr/>
            <p:nvPr/>
          </p:nvSpPr>
          <p:spPr>
            <a:xfrm>
              <a:off x="1591195" y="3531391"/>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1"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2" name="组合 11"/>
          <p:cNvGrpSpPr/>
          <p:nvPr/>
        </p:nvGrpSpPr>
        <p:grpSpPr>
          <a:xfrm>
            <a:off x="8596434" y="1714703"/>
            <a:ext cx="1989217" cy="895092"/>
            <a:chOff x="1591195" y="3531392"/>
            <a:chExt cx="1721136" cy="774463"/>
          </a:xfrm>
          <a:effectLst>
            <a:outerShdw blurRad="444500" dist="254000" dir="8100000" algn="tr" rotWithShape="0">
              <a:prstClr val="black">
                <a:alpha val="50000"/>
              </a:prstClr>
            </a:outerShdw>
          </a:effectLst>
        </p:grpSpPr>
        <p:sp>
          <p:nvSpPr>
            <p:cNvPr id="13"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4"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5" name="组合 14"/>
          <p:cNvGrpSpPr/>
          <p:nvPr/>
        </p:nvGrpSpPr>
        <p:grpSpPr>
          <a:xfrm>
            <a:off x="8554950" y="4449682"/>
            <a:ext cx="1989217" cy="895092"/>
            <a:chOff x="1591195" y="3531392"/>
            <a:chExt cx="1721136" cy="774463"/>
          </a:xfrm>
          <a:effectLst>
            <a:outerShdw blurRad="444500" dist="254000" dir="8100000" algn="tr" rotWithShape="0">
              <a:prstClr val="black">
                <a:alpha val="50000"/>
              </a:prstClr>
            </a:outerShdw>
          </a:effectLst>
        </p:grpSpPr>
        <p:sp>
          <p:nvSpPr>
            <p:cNvPr id="16"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7"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8" name="TextBox 24"/>
          <p:cNvSpPr txBox="1"/>
          <p:nvPr/>
        </p:nvSpPr>
        <p:spPr>
          <a:xfrm>
            <a:off x="2467359" y="2185702"/>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19" name="TextBox 25"/>
          <p:cNvSpPr txBox="1"/>
          <p:nvPr/>
        </p:nvSpPr>
        <p:spPr>
          <a:xfrm>
            <a:off x="8622841" y="2102442"/>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20" name="TextBox 26"/>
          <p:cNvSpPr txBox="1"/>
          <p:nvPr/>
        </p:nvSpPr>
        <p:spPr>
          <a:xfrm>
            <a:off x="2456381" y="4771053"/>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21" name="TextBox 27"/>
          <p:cNvSpPr txBox="1"/>
          <p:nvPr/>
        </p:nvSpPr>
        <p:spPr>
          <a:xfrm>
            <a:off x="8575828" y="4833764"/>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grpSp>
        <p:nvGrpSpPr>
          <p:cNvPr id="22" name="组合 21"/>
          <p:cNvGrpSpPr/>
          <p:nvPr/>
        </p:nvGrpSpPr>
        <p:grpSpPr>
          <a:xfrm>
            <a:off x="5438607" y="2530307"/>
            <a:ext cx="1943436" cy="1943436"/>
            <a:chOff x="3746633" y="1810030"/>
            <a:chExt cx="1382075" cy="1382075"/>
          </a:xfrm>
        </p:grpSpPr>
        <p:grpSp>
          <p:nvGrpSpPr>
            <p:cNvPr id="23" name="组合 22"/>
            <p:cNvGrpSpPr/>
            <p:nvPr/>
          </p:nvGrpSpPr>
          <p:grpSpPr>
            <a:xfrm>
              <a:off x="3746633" y="1810030"/>
              <a:ext cx="1382075" cy="1382075"/>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26" name="椭圆 25"/>
              <p:cNvSpPr/>
              <p:nvPr/>
            </p:nvSpPr>
            <p:spPr>
              <a:xfrm>
                <a:off x="392112" y="760412"/>
                <a:ext cx="3825877"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24" name="TextBox 30"/>
            <p:cNvSpPr txBox="1"/>
            <p:nvPr/>
          </p:nvSpPr>
          <p:spPr>
            <a:xfrm>
              <a:off x="3978122" y="2397335"/>
              <a:ext cx="926418" cy="218876"/>
            </a:xfrm>
            <a:prstGeom prst="rect">
              <a:avLst/>
            </a:prstGeom>
            <a:noFill/>
          </p:spPr>
          <p:txBody>
            <a:bodyPr wrap="square" lIns="0" tIns="0" rIns="0" bIns="0" rtlCol="0">
              <a:spAutoFit/>
            </a:bodyPr>
            <a:lstStyle/>
            <a:p>
              <a:pPr algn="ctr"/>
              <a:r>
                <a:rPr lang="zh-CN" altLang="en-US" sz="2000" dirty="0">
                  <a:solidFill>
                    <a:schemeClr val="tx1">
                      <a:lumMod val="65000"/>
                      <a:lumOff val="35000"/>
                    </a:schemeClr>
                  </a:solidFill>
                  <a:latin typeface="+mj-ea"/>
                  <a:ea typeface="+mj-ea"/>
                </a:rPr>
                <a:t>标题内容</a:t>
              </a:r>
              <a:endParaRPr lang="zh-CN" altLang="en-US" sz="2000" dirty="0">
                <a:solidFill>
                  <a:schemeClr val="tx1">
                    <a:lumMod val="65000"/>
                    <a:lumOff val="35000"/>
                  </a:schemeClr>
                </a:solidFill>
                <a:latin typeface="+mj-ea"/>
                <a:ea typeface="+mj-ea"/>
              </a:endParaRPr>
            </a:p>
          </p:txBody>
        </p:sp>
      </p:grpSp>
      <p:sp>
        <p:nvSpPr>
          <p:cNvPr id="27" name="TextBox 31"/>
          <p:cNvSpPr txBox="1"/>
          <p:nvPr/>
        </p:nvSpPr>
        <p:spPr>
          <a:xfrm>
            <a:off x="978706" y="2857500"/>
            <a:ext cx="3442694" cy="690830"/>
          </a:xfrm>
          <a:prstGeom prst="rect">
            <a:avLst/>
          </a:prstGeom>
          <a:noFill/>
        </p:spPr>
        <p:txBody>
          <a:bodyPr wrap="square" rtlCol="0">
            <a:spAutoFit/>
          </a:bodyPr>
          <a:lstStyle/>
          <a:p>
            <a:pPr algn="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8" name="TextBox 32"/>
          <p:cNvSpPr txBox="1"/>
          <p:nvPr/>
        </p:nvSpPr>
        <p:spPr>
          <a:xfrm>
            <a:off x="1029156" y="5526469"/>
            <a:ext cx="3442694" cy="715581"/>
          </a:xfrm>
          <a:prstGeom prst="rect">
            <a:avLst/>
          </a:prstGeom>
          <a:noFill/>
        </p:spPr>
        <p:txBody>
          <a:bodyPr wrap="square" rtlCol="0">
            <a:spAutoFit/>
          </a:bodyPr>
          <a:lstStyle/>
          <a:p>
            <a:pPr algn="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9" name="TextBox 33"/>
          <p:cNvSpPr txBox="1"/>
          <p:nvPr/>
        </p:nvSpPr>
        <p:spPr>
          <a:xfrm>
            <a:off x="8435121" y="5526469"/>
            <a:ext cx="3442694" cy="715581"/>
          </a:xfrm>
          <a:prstGeom prst="rect">
            <a:avLst/>
          </a:prstGeom>
          <a:noFill/>
        </p:spPr>
        <p:txBody>
          <a:bodyPr wrap="square" rtlCol="0">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0" name="TextBox 34"/>
          <p:cNvSpPr txBox="1"/>
          <p:nvPr/>
        </p:nvSpPr>
        <p:spPr>
          <a:xfrm>
            <a:off x="8503416" y="2857500"/>
            <a:ext cx="3442694" cy="715581"/>
          </a:xfrm>
          <a:prstGeom prst="rect">
            <a:avLst/>
          </a:prstGeom>
          <a:noFill/>
        </p:spPr>
        <p:txBody>
          <a:bodyPr wrap="square" rtlCol="0">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1" name="椭圆 30"/>
          <p:cNvSpPr/>
          <p:nvPr/>
        </p:nvSpPr>
        <p:spPr>
          <a:xfrm>
            <a:off x="3941128" y="1719494"/>
            <a:ext cx="524938" cy="524938"/>
          </a:xfrm>
          <a:prstGeom prst="ellipse">
            <a:avLst/>
          </a:prstGeom>
          <a:solidFill>
            <a:srgbClr val="09425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1</a:t>
            </a:r>
            <a:endParaRPr lang="zh-CN" altLang="en-US" dirty="0">
              <a:solidFill>
                <a:prstClr val="white"/>
              </a:solidFill>
              <a:latin typeface="+mj-ea"/>
              <a:ea typeface="+mj-ea"/>
            </a:endParaRPr>
          </a:p>
        </p:txBody>
      </p:sp>
      <p:sp>
        <p:nvSpPr>
          <p:cNvPr id="32" name="椭圆 31"/>
          <p:cNvSpPr/>
          <p:nvPr/>
        </p:nvSpPr>
        <p:spPr>
          <a:xfrm>
            <a:off x="3930149" y="4281681"/>
            <a:ext cx="524938" cy="524938"/>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2</a:t>
            </a:r>
            <a:endParaRPr lang="zh-CN" altLang="en-US" dirty="0">
              <a:solidFill>
                <a:prstClr val="white"/>
              </a:solidFill>
              <a:latin typeface="+mj-ea"/>
              <a:ea typeface="+mj-ea"/>
            </a:endParaRPr>
          </a:p>
        </p:txBody>
      </p:sp>
      <p:sp>
        <p:nvSpPr>
          <p:cNvPr id="33" name="椭圆 32"/>
          <p:cNvSpPr/>
          <p:nvPr/>
        </p:nvSpPr>
        <p:spPr>
          <a:xfrm>
            <a:off x="10042725" y="4396042"/>
            <a:ext cx="524938" cy="524938"/>
          </a:xfrm>
          <a:prstGeom prst="ellipse">
            <a:avLst/>
          </a:prstGeom>
          <a:solidFill>
            <a:srgbClr val="09425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3</a:t>
            </a:r>
            <a:endParaRPr lang="zh-CN" altLang="en-US" dirty="0">
              <a:solidFill>
                <a:prstClr val="white"/>
              </a:solidFill>
              <a:latin typeface="+mj-ea"/>
              <a:ea typeface="+mj-ea"/>
            </a:endParaRPr>
          </a:p>
        </p:txBody>
      </p:sp>
      <p:sp>
        <p:nvSpPr>
          <p:cNvPr id="34" name="椭圆 33"/>
          <p:cNvSpPr/>
          <p:nvPr/>
        </p:nvSpPr>
        <p:spPr>
          <a:xfrm>
            <a:off x="10120302" y="1661406"/>
            <a:ext cx="524938" cy="524938"/>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4</a:t>
            </a:r>
            <a:endParaRPr lang="zh-CN" altLang="en-US" dirty="0">
              <a:solidFill>
                <a:prstClr val="white"/>
              </a:solidFill>
              <a:latin typeface="+mj-ea"/>
              <a:ea typeface="+mj-ea"/>
            </a:endParaRPr>
          </a:p>
        </p:txBody>
      </p:sp>
      <p:sp>
        <p:nvSpPr>
          <p:cNvPr id="38"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39" name="矩形 38"/>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40" name="矩形 39"/>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6000">
        <p14:gallery dir="l"/>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par>
                                <p:cTn id="14" presetID="53" presetClass="entr" presetSubtype="16" fill="hold" nodeType="withEffect">
                                  <p:stCondLst>
                                    <p:cond delay="3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nodeType="withEffect">
                                  <p:stCondLst>
                                    <p:cond delay="3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p:tgtEl>
                                          <p:spTgt spid="21"/>
                                        </p:tgtEl>
                                        <p:attrNameLst>
                                          <p:attrName>ppt_y</p:attrName>
                                        </p:attrNameLst>
                                      </p:cBhvr>
                                      <p:tavLst>
                                        <p:tav tm="0">
                                          <p:val>
                                            <p:strVal val="#ppt_y+#ppt_h*1.125000"/>
                                          </p:val>
                                        </p:tav>
                                        <p:tav tm="100000">
                                          <p:val>
                                            <p:strVal val="#ppt_y"/>
                                          </p:val>
                                        </p:tav>
                                      </p:tavLst>
                                    </p:anim>
                                    <p:animEffect transition="in" filter="wipe(up)">
                                      <p:cBhvr>
                                        <p:cTn id="27" dur="500"/>
                                        <p:tgtEl>
                                          <p:spTgt spid="21"/>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up)">
                                      <p:cBhvr>
                                        <p:cTn id="31" dur="500"/>
                                        <p:tgtEl>
                                          <p:spTgt spid="18"/>
                                        </p:tgtEl>
                                      </p:cBhvr>
                                    </p:animEffect>
                                  </p:childTnLst>
                                </p:cTn>
                              </p:par>
                            </p:childTnLst>
                          </p:cTn>
                        </p:par>
                        <p:par>
                          <p:cTn id="32" fill="hold">
                            <p:stCondLst>
                              <p:cond delay="1500"/>
                            </p:stCondLst>
                            <p:childTnLst>
                              <p:par>
                                <p:cTn id="33" presetID="16" presetClass="entr" presetSubtype="37"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outVertical)">
                                      <p:cBhvr>
                                        <p:cTn id="35" dur="500"/>
                                        <p:tgtEl>
                                          <p:spTgt spid="5"/>
                                        </p:tgtEl>
                                      </p:cBhvr>
                                    </p:animEffect>
                                  </p:childTnLst>
                                </p:cTn>
                              </p:par>
                              <p:par>
                                <p:cTn id="36" presetID="53" presetClass="entr" presetSubtype="16" fill="hold" nodeType="withEffect">
                                  <p:stCondLst>
                                    <p:cond delay="3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nodeType="withEffect">
                                  <p:stCondLst>
                                    <p:cond delay="30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000"/>
                            </p:stCondLst>
                            <p:childTnLst>
                              <p:par>
                                <p:cTn id="47" presetID="12" presetClass="entr" presetSubtype="4"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p:tgtEl>
                                          <p:spTgt spid="20"/>
                                        </p:tgtEl>
                                        <p:attrNameLst>
                                          <p:attrName>ppt_y</p:attrName>
                                        </p:attrNameLst>
                                      </p:cBhvr>
                                      <p:tavLst>
                                        <p:tav tm="0">
                                          <p:val>
                                            <p:strVal val="#ppt_y+#ppt_h*1.125000"/>
                                          </p:val>
                                        </p:tav>
                                        <p:tav tm="100000">
                                          <p:val>
                                            <p:strVal val="#ppt_y"/>
                                          </p:val>
                                        </p:tav>
                                      </p:tavLst>
                                    </p:anim>
                                    <p:animEffect transition="in" filter="wipe(up)">
                                      <p:cBhvr>
                                        <p:cTn id="50" dur="500"/>
                                        <p:tgtEl>
                                          <p:spTgt spid="20"/>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p:tgtEl>
                                          <p:spTgt spid="19"/>
                                        </p:tgtEl>
                                        <p:attrNameLst>
                                          <p:attrName>ppt_y</p:attrName>
                                        </p:attrNameLst>
                                      </p:cBhvr>
                                      <p:tavLst>
                                        <p:tav tm="0">
                                          <p:val>
                                            <p:strVal val="#ppt_y+#ppt_h*1.125000"/>
                                          </p:val>
                                        </p:tav>
                                        <p:tav tm="100000">
                                          <p:val>
                                            <p:strVal val="#ppt_y"/>
                                          </p:val>
                                        </p:tav>
                                      </p:tavLst>
                                    </p:anim>
                                    <p:animEffect transition="in" filter="wipe(up)">
                                      <p:cBhvr>
                                        <p:cTn id="54" dur="500"/>
                                        <p:tgtEl>
                                          <p:spTgt spid="19"/>
                                        </p:tgtEl>
                                      </p:cBhvr>
                                    </p:animEffect>
                                  </p:childTnLst>
                                </p:cTn>
                              </p:par>
                            </p:childTnLst>
                          </p:cTn>
                        </p:par>
                        <p:par>
                          <p:cTn id="55" fill="hold">
                            <p:stCondLst>
                              <p:cond delay="2500"/>
                            </p:stCondLst>
                            <p:childTnLst>
                              <p:par>
                                <p:cTn id="56" presetID="53" presetClass="entr" presetSubtype="16"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p:cTn id="58" dur="500" fill="hold"/>
                                        <p:tgtEl>
                                          <p:spTgt spid="31"/>
                                        </p:tgtEl>
                                        <p:attrNameLst>
                                          <p:attrName>ppt_w</p:attrName>
                                        </p:attrNameLst>
                                      </p:cBhvr>
                                      <p:tavLst>
                                        <p:tav tm="0">
                                          <p:val>
                                            <p:fltVal val="0"/>
                                          </p:val>
                                        </p:tav>
                                        <p:tav tm="100000">
                                          <p:val>
                                            <p:strVal val="#ppt_w"/>
                                          </p:val>
                                        </p:tav>
                                      </p:tavLst>
                                    </p:anim>
                                    <p:anim calcmode="lin" valueType="num">
                                      <p:cBhvr>
                                        <p:cTn id="59" dur="500" fill="hold"/>
                                        <p:tgtEl>
                                          <p:spTgt spid="31"/>
                                        </p:tgtEl>
                                        <p:attrNameLst>
                                          <p:attrName>ppt_h</p:attrName>
                                        </p:attrNameLst>
                                      </p:cBhvr>
                                      <p:tavLst>
                                        <p:tav tm="0">
                                          <p:val>
                                            <p:fltVal val="0"/>
                                          </p:val>
                                        </p:tav>
                                        <p:tav tm="100000">
                                          <p:val>
                                            <p:strVal val="#ppt_h"/>
                                          </p:val>
                                        </p:tav>
                                      </p:tavLst>
                                    </p:anim>
                                    <p:animEffect transition="in" filter="fade">
                                      <p:cBhvr>
                                        <p:cTn id="60" dur="500"/>
                                        <p:tgtEl>
                                          <p:spTgt spid="3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p:cTn id="68" dur="500" fill="hold"/>
                                        <p:tgtEl>
                                          <p:spTgt spid="33"/>
                                        </p:tgtEl>
                                        <p:attrNameLst>
                                          <p:attrName>ppt_w</p:attrName>
                                        </p:attrNameLst>
                                      </p:cBhvr>
                                      <p:tavLst>
                                        <p:tav tm="0">
                                          <p:val>
                                            <p:fltVal val="0"/>
                                          </p:val>
                                        </p:tav>
                                        <p:tav tm="100000">
                                          <p:val>
                                            <p:strVal val="#ppt_w"/>
                                          </p:val>
                                        </p:tav>
                                      </p:tavLst>
                                    </p:anim>
                                    <p:anim calcmode="lin" valueType="num">
                                      <p:cBhvr>
                                        <p:cTn id="69" dur="500" fill="hold"/>
                                        <p:tgtEl>
                                          <p:spTgt spid="33"/>
                                        </p:tgtEl>
                                        <p:attrNameLst>
                                          <p:attrName>ppt_h</p:attrName>
                                        </p:attrNameLst>
                                      </p:cBhvr>
                                      <p:tavLst>
                                        <p:tav tm="0">
                                          <p:val>
                                            <p:fltVal val="0"/>
                                          </p:val>
                                        </p:tav>
                                        <p:tav tm="100000">
                                          <p:val>
                                            <p:strVal val="#ppt_h"/>
                                          </p:val>
                                        </p:tav>
                                      </p:tavLst>
                                    </p:anim>
                                    <p:animEffect transition="in" filter="fade">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3000"/>
                            </p:stCondLst>
                            <p:childTnLst>
                              <p:par>
                                <p:cTn id="77" presetID="22" presetClass="entr" presetSubtype="1"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500"/>
                                        <p:tgtEl>
                                          <p:spTgt spid="27"/>
                                        </p:tgtEl>
                                      </p:cBhvr>
                                    </p:animEffect>
                                  </p:childTnLst>
                                </p:cTn>
                              </p:par>
                            </p:childTnLst>
                          </p:cTn>
                        </p:par>
                        <p:par>
                          <p:cTn id="80" fill="hold">
                            <p:stCondLst>
                              <p:cond delay="35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4500"/>
                            </p:stCondLst>
                            <p:childTnLst>
                              <p:par>
                                <p:cTn id="89" presetID="22" presetClass="entr" presetSubtype="1"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up)">
                                      <p:cBhvr>
                                        <p:cTn id="9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7" grpId="0"/>
      <p:bldP spid="28" grpId="0"/>
      <p:bldP spid="29" grpId="0"/>
      <p:bldP spid="30" grpId="0"/>
      <p:bldP spid="31" grpId="0" animBg="1"/>
      <p:bldP spid="32" grpId="0" animBg="1"/>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5"/>
          <p:cNvSpPr/>
          <p:nvPr/>
        </p:nvSpPr>
        <p:spPr>
          <a:xfrm>
            <a:off x="353" y="4401265"/>
            <a:ext cx="12858044" cy="2831387"/>
          </a:xfrm>
          <a:prstGeom prst="rect">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en-US"/>
          </a:p>
        </p:txBody>
      </p:sp>
      <p:pic>
        <p:nvPicPr>
          <p:cNvPr id="47" name="Picture 1"/>
          <p:cNvPicPr>
            <a:picLocks noChangeAspect="1"/>
          </p:cNvPicPr>
          <p:nvPr/>
        </p:nvPicPr>
        <p:blipFill>
          <a:blip r:embed="rId2" cstate="screen"/>
          <a:srcRect/>
          <a:stretch>
            <a:fillRect/>
          </a:stretch>
        </p:blipFill>
        <p:spPr>
          <a:xfrm>
            <a:off x="1538596" y="2513360"/>
            <a:ext cx="3877834" cy="3233517"/>
          </a:xfrm>
          <a:prstGeom prst="rect">
            <a:avLst/>
          </a:prstGeom>
        </p:spPr>
      </p:pic>
      <p:graphicFrame>
        <p:nvGraphicFramePr>
          <p:cNvPr id="50" name="Chart 41"/>
          <p:cNvGraphicFramePr/>
          <p:nvPr/>
        </p:nvGraphicFramePr>
        <p:xfrm>
          <a:off x="7507001" y="4664779"/>
          <a:ext cx="4226317" cy="1844606"/>
        </p:xfrm>
        <a:graphic>
          <a:graphicData uri="http://schemas.openxmlformats.org/drawingml/2006/chart">
            <c:chart xmlns:c="http://schemas.openxmlformats.org/drawingml/2006/chart" xmlns:r="http://schemas.openxmlformats.org/officeDocument/2006/relationships" r:id="rId1"/>
          </a:graphicData>
        </a:graphic>
      </p:graphicFrame>
      <p:sp>
        <p:nvSpPr>
          <p:cNvPr id="3" name="矩形 2"/>
          <p:cNvSpPr/>
          <p:nvPr/>
        </p:nvSpPr>
        <p:spPr>
          <a:xfrm>
            <a:off x="1683750" y="2668195"/>
            <a:ext cx="3594178" cy="2024889"/>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Picture 2"/>
          <p:cNvPicPr>
            <a:picLocks noChangeAspect="1"/>
          </p:cNvPicPr>
          <p:nvPr/>
        </p:nvPicPr>
        <p:blipFill>
          <a:blip r:embed="rId4" cstate="screen"/>
          <a:srcRect/>
          <a:stretch>
            <a:fillRect/>
          </a:stretch>
        </p:blipFill>
        <p:spPr>
          <a:xfrm>
            <a:off x="4133421" y="4048042"/>
            <a:ext cx="3089387" cy="1777328"/>
          </a:xfrm>
          <a:prstGeom prst="rect">
            <a:avLst/>
          </a:prstGeom>
        </p:spPr>
      </p:pic>
      <p:sp>
        <p:nvSpPr>
          <p:cNvPr id="51" name="矩形 50"/>
          <p:cNvSpPr/>
          <p:nvPr/>
        </p:nvSpPr>
        <p:spPr>
          <a:xfrm>
            <a:off x="4492122" y="4145855"/>
            <a:ext cx="2328881" cy="1482189"/>
          </a:xfrm>
          <a:prstGeom prst="rect">
            <a:avLst/>
          </a:prstGeom>
          <a:blipFill dpi="0" rotWithShape="1">
            <a:blip r:embed="rId5"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48"/>
          <p:cNvSpPr txBox="1"/>
          <p:nvPr/>
        </p:nvSpPr>
        <p:spPr>
          <a:xfrm>
            <a:off x="5755958" y="2423453"/>
            <a:ext cx="1620957" cy="338554"/>
          </a:xfrm>
          <a:prstGeom prst="rect">
            <a:avLst/>
          </a:prstGeom>
          <a:noFill/>
        </p:spPr>
        <p:txBody>
          <a:bodyPr wrap="none" rtlCol="0">
            <a:spAutoFit/>
          </a:bodyPr>
          <a:lstStyle/>
          <a:p>
            <a:r>
              <a:rPr lang="zh-CN" altLang="en-US" sz="1600" b="1" dirty="0">
                <a:solidFill>
                  <a:schemeClr val="tx1">
                    <a:lumMod val="65000"/>
                    <a:lumOff val="35000"/>
                  </a:schemeClr>
                </a:solidFill>
                <a:ea typeface="微软雅黑" panose="020B0503020204020204" pitchFamily="34" charset="-122"/>
              </a:rPr>
              <a:t>请替换文字内容</a:t>
            </a:r>
            <a:endParaRPr lang="zh-CN" altLang="en-US" sz="1600" b="1" dirty="0">
              <a:solidFill>
                <a:schemeClr val="tx1">
                  <a:lumMod val="65000"/>
                  <a:lumOff val="35000"/>
                </a:schemeClr>
              </a:solidFill>
              <a:ea typeface="微软雅黑" panose="020B0503020204020204" pitchFamily="34" charset="-122"/>
            </a:endParaRPr>
          </a:p>
        </p:txBody>
      </p:sp>
      <p:sp>
        <p:nvSpPr>
          <p:cNvPr id="13" name="TextBox 349"/>
          <p:cNvSpPr txBox="1"/>
          <p:nvPr/>
        </p:nvSpPr>
        <p:spPr>
          <a:xfrm>
            <a:off x="5755959" y="2811772"/>
            <a:ext cx="6146024" cy="898579"/>
          </a:xfrm>
          <a:prstGeom prst="rect">
            <a:avLst/>
          </a:prstGeom>
          <a:noFill/>
        </p:spPr>
        <p:txBody>
          <a:bodyPr wrap="square" rtlCol="0">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0"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1" name="矩形 10"/>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14" name="矩形 13"/>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childTnLst>
                          </p:cTn>
                        </p:par>
                        <p:par>
                          <p:cTn id="23" fill="hold">
                            <p:stCondLst>
                              <p:cond delay="1500"/>
                            </p:stCondLst>
                            <p:childTnLst>
                              <p:par>
                                <p:cTn id="24" presetID="16" presetClass="entr" presetSubtype="21"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barn(inVertical)">
                                      <p:cBhvr>
                                        <p:cTn id="26" dur="500"/>
                                        <p:tgtEl>
                                          <p:spTgt spid="50"/>
                                        </p:tgtEl>
                                      </p:cBhvr>
                                    </p:animEffect>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250" fill="hold"/>
                                        <p:tgtEl>
                                          <p:spTgt spid="12"/>
                                        </p:tgtEl>
                                        <p:attrNameLst>
                                          <p:attrName>ppt_x</p:attrName>
                                        </p:attrNameLst>
                                      </p:cBhvr>
                                      <p:tavLst>
                                        <p:tav tm="0">
                                          <p:val>
                                            <p:strVal val="1+#ppt_w/2"/>
                                          </p:val>
                                        </p:tav>
                                        <p:tav tm="100000">
                                          <p:val>
                                            <p:strVal val="#ppt_x"/>
                                          </p:val>
                                        </p:tav>
                                      </p:tavLst>
                                    </p:anim>
                                    <p:anim calcmode="lin" valueType="num">
                                      <p:cBhvr additive="base">
                                        <p:cTn id="31" dur="250" fill="hold"/>
                                        <p:tgtEl>
                                          <p:spTgt spid="12"/>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Graphic spid="50" grpId="0">
        <p:bldAsOne/>
      </p:bldGraphic>
      <p:bldP spid="3" grpId="0" animBg="1"/>
      <p:bldP spid="51" grpId="0"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858750" cy="7232650"/>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918163" y="0"/>
            <a:ext cx="5965985" cy="7232650"/>
          </a:xfrm>
          <a:prstGeom prst="rect">
            <a:avLst/>
          </a:prstGeom>
          <a:solidFill>
            <a:srgbClr val="1F84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875" b="1" dirty="0"/>
          </a:p>
        </p:txBody>
      </p:sp>
      <p:grpSp>
        <p:nvGrpSpPr>
          <p:cNvPr id="3" name="组 2"/>
          <p:cNvGrpSpPr/>
          <p:nvPr/>
        </p:nvGrpSpPr>
        <p:grpSpPr>
          <a:xfrm>
            <a:off x="6386872" y="649458"/>
            <a:ext cx="6497276" cy="1704989"/>
            <a:chOff x="4743860" y="461861"/>
            <a:chExt cx="4400139" cy="1154667"/>
          </a:xfrm>
        </p:grpSpPr>
        <p:sp>
          <p:nvSpPr>
            <p:cNvPr id="4" name="剪去单角的矩形 3"/>
            <p:cNvSpPr/>
            <p:nvPr/>
          </p:nvSpPr>
          <p:spPr>
            <a:xfrm flipH="1" flipV="1">
              <a:off x="4754355" y="461861"/>
              <a:ext cx="4389644" cy="1144170"/>
            </a:xfrm>
            <a:prstGeom prst="snip1Rect">
              <a:avLst>
                <a:gd name="adj" fmla="val 26757"/>
              </a:avLst>
            </a:prstGeom>
            <a:solidFill>
              <a:srgbClr val="0942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flipH="1" flipV="1">
              <a:off x="4743860" y="1291124"/>
              <a:ext cx="325404" cy="325404"/>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24" name="矩形 23"/>
          <p:cNvSpPr/>
          <p:nvPr/>
        </p:nvSpPr>
        <p:spPr>
          <a:xfrm>
            <a:off x="10065802" y="1502401"/>
            <a:ext cx="1313180" cy="769441"/>
          </a:xfrm>
          <a:prstGeom prst="rect">
            <a:avLst/>
          </a:prstGeom>
          <a:effectLst/>
        </p:spPr>
        <p:txBody>
          <a:bodyPr vert="horz" wrap="none">
            <a:spAutoFit/>
          </a:bodyPr>
          <a:lstStyle/>
          <a:p>
            <a:pPr algn="r"/>
            <a:r>
              <a:rPr lang="zh-CN" altLang="en-US" sz="4400" dirty="0" smtClean="0">
                <a:solidFill>
                  <a:schemeClr val="bg1"/>
                </a:solidFill>
                <a:ea typeface="微软雅黑" panose="020B0503020204020204" pitchFamily="34" charset="-122"/>
              </a:rPr>
              <a:t>目录</a:t>
            </a:r>
            <a:endParaRPr lang="zh-CN" altLang="en-US" sz="4400" dirty="0">
              <a:solidFill>
                <a:schemeClr val="bg1"/>
              </a:solidFill>
              <a:ea typeface="微软雅黑" panose="020B0503020204020204" pitchFamily="34" charset="-122"/>
            </a:endParaRPr>
          </a:p>
        </p:txBody>
      </p:sp>
      <p:sp>
        <p:nvSpPr>
          <p:cNvPr id="25" name="矩形 24"/>
          <p:cNvSpPr/>
          <p:nvPr/>
        </p:nvSpPr>
        <p:spPr>
          <a:xfrm>
            <a:off x="9248269" y="882670"/>
            <a:ext cx="2130713" cy="769441"/>
          </a:xfrm>
          <a:prstGeom prst="rect">
            <a:avLst/>
          </a:prstGeom>
          <a:effectLst/>
        </p:spPr>
        <p:txBody>
          <a:bodyPr vert="horz" wrap="none">
            <a:spAutoFit/>
          </a:bodyPr>
          <a:lstStyle/>
          <a:p>
            <a:pPr algn="r"/>
            <a:r>
              <a:rPr lang="en-US" altLang="zh-CN" sz="4400" dirty="0" smtClean="0">
                <a:solidFill>
                  <a:schemeClr val="bg1"/>
                </a:solidFill>
                <a:latin typeface="Agency FB" panose="020B0503020202020204" pitchFamily="34" charset="0"/>
                <a:ea typeface="微软雅黑" panose="020B0503020204020204" pitchFamily="34" charset="-122"/>
                <a:cs typeface="Arial" panose="020B0604020202020204" pitchFamily="34" charset="0"/>
              </a:rPr>
              <a:t>DIRECTORY</a:t>
            </a:r>
            <a:endParaRPr lang="zh-CN" altLang="en-US" sz="44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26" name="矩形 259"/>
          <p:cNvSpPr>
            <a:spLocks noChangeArrowheads="1"/>
          </p:cNvSpPr>
          <p:nvPr/>
        </p:nvSpPr>
        <p:spPr bwMode="auto">
          <a:xfrm>
            <a:off x="8661623" y="3328293"/>
            <a:ext cx="2717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dirty="0">
                <a:solidFill>
                  <a:schemeClr val="bg1"/>
                </a:solidFill>
                <a:latin typeface="Arial" panose="020B0604020202020204" pitchFamily="34" charset="0"/>
                <a:cs typeface="+mn-ea"/>
                <a:sym typeface="+mn-lt"/>
              </a:rPr>
              <a:t>工</a:t>
            </a:r>
            <a:r>
              <a:rPr lang="zh-CN" altLang="en-US" sz="2400" dirty="0" smtClean="0">
                <a:solidFill>
                  <a:schemeClr val="bg1"/>
                </a:solidFill>
                <a:latin typeface="Arial" panose="020B0604020202020204" pitchFamily="34" charset="0"/>
                <a:cs typeface="+mn-ea"/>
                <a:sym typeface="+mn-lt"/>
              </a:rPr>
              <a:t>作成效</a:t>
            </a:r>
            <a:endParaRPr lang="zh-CN" altLang="en-US" sz="2400" cap="all" dirty="0">
              <a:solidFill>
                <a:schemeClr val="bg1"/>
              </a:solidFill>
              <a:latin typeface="Agency FB" panose="020B0503020202020204" pitchFamily="34" charset="0"/>
              <a:cs typeface="Arial" panose="020B0604020202020204" pitchFamily="34" charset="0"/>
            </a:endParaRPr>
          </a:p>
        </p:txBody>
      </p:sp>
      <p:sp>
        <p:nvSpPr>
          <p:cNvPr id="27" name="矩形 259"/>
          <p:cNvSpPr>
            <a:spLocks noChangeArrowheads="1"/>
          </p:cNvSpPr>
          <p:nvPr/>
        </p:nvSpPr>
        <p:spPr bwMode="auto">
          <a:xfrm>
            <a:off x="8008851" y="3266738"/>
            <a:ext cx="829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dirty="0" smtClean="0">
                <a:solidFill>
                  <a:schemeClr val="bg1"/>
                </a:solidFill>
                <a:latin typeface="Agency FB" panose="020B0503020202020204" pitchFamily="34" charset="0"/>
                <a:cs typeface="+mn-ea"/>
                <a:sym typeface="+mn-lt"/>
              </a:rPr>
              <a:t>01</a:t>
            </a:r>
            <a:endParaRPr lang="zh-CN" altLang="en-US" cap="all" dirty="0">
              <a:solidFill>
                <a:schemeClr val="bg1"/>
              </a:solidFill>
              <a:latin typeface="Agency FB" panose="020B0503020202020204" pitchFamily="34" charset="0"/>
              <a:cs typeface="Arial" panose="020B0604020202020204" pitchFamily="34" charset="0"/>
            </a:endParaRPr>
          </a:p>
        </p:txBody>
      </p:sp>
      <p:sp>
        <p:nvSpPr>
          <p:cNvPr id="28" name="矩形 259"/>
          <p:cNvSpPr>
            <a:spLocks noChangeArrowheads="1"/>
          </p:cNvSpPr>
          <p:nvPr/>
        </p:nvSpPr>
        <p:spPr bwMode="auto">
          <a:xfrm>
            <a:off x="8661623" y="4091865"/>
            <a:ext cx="2717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cap="all" dirty="0" smtClean="0">
                <a:solidFill>
                  <a:schemeClr val="bg1"/>
                </a:solidFill>
                <a:latin typeface="Agency FB" panose="020B0503020202020204" pitchFamily="34" charset="0"/>
                <a:cs typeface="Arial" panose="020B0604020202020204" pitchFamily="34" charset="0"/>
              </a:rPr>
              <a:t>经验总结</a:t>
            </a:r>
            <a:endParaRPr lang="zh-CN" altLang="en-US" sz="2400" cap="all" dirty="0">
              <a:solidFill>
                <a:schemeClr val="bg1"/>
              </a:solidFill>
              <a:latin typeface="Agency FB" panose="020B0503020202020204" pitchFamily="34" charset="0"/>
              <a:cs typeface="Arial" panose="020B0604020202020204" pitchFamily="34" charset="0"/>
            </a:endParaRPr>
          </a:p>
        </p:txBody>
      </p:sp>
      <p:sp>
        <p:nvSpPr>
          <p:cNvPr id="29" name="矩形 259"/>
          <p:cNvSpPr>
            <a:spLocks noChangeArrowheads="1"/>
          </p:cNvSpPr>
          <p:nvPr/>
        </p:nvSpPr>
        <p:spPr bwMode="auto">
          <a:xfrm>
            <a:off x="8008851" y="4030310"/>
            <a:ext cx="829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dirty="0" smtClean="0">
                <a:solidFill>
                  <a:schemeClr val="bg1"/>
                </a:solidFill>
                <a:latin typeface="Agency FB" panose="020B0503020202020204" pitchFamily="34" charset="0"/>
                <a:cs typeface="+mn-ea"/>
                <a:sym typeface="+mn-lt"/>
              </a:rPr>
              <a:t>02</a:t>
            </a:r>
            <a:endParaRPr lang="zh-CN" altLang="en-US" cap="all" dirty="0">
              <a:solidFill>
                <a:schemeClr val="bg1"/>
              </a:solidFill>
              <a:latin typeface="Agency FB" panose="020B0503020202020204" pitchFamily="34" charset="0"/>
              <a:cs typeface="Arial" panose="020B0604020202020204" pitchFamily="34" charset="0"/>
            </a:endParaRPr>
          </a:p>
        </p:txBody>
      </p:sp>
      <p:sp>
        <p:nvSpPr>
          <p:cNvPr id="30" name="矩形 259"/>
          <p:cNvSpPr>
            <a:spLocks noChangeArrowheads="1"/>
          </p:cNvSpPr>
          <p:nvPr/>
        </p:nvSpPr>
        <p:spPr bwMode="auto">
          <a:xfrm>
            <a:off x="8661623" y="4817728"/>
            <a:ext cx="271735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cap="all" dirty="0">
                <a:solidFill>
                  <a:schemeClr val="bg1"/>
                </a:solidFill>
                <a:latin typeface="Agency FB" panose="020B0503020202020204" pitchFamily="34" charset="0"/>
                <a:cs typeface="Arial" panose="020B0604020202020204" pitchFamily="34" charset="0"/>
              </a:rPr>
              <a:t>未来工作计划</a:t>
            </a:r>
            <a:endParaRPr lang="zh-CN" altLang="en-US" sz="2400" cap="all" dirty="0">
              <a:solidFill>
                <a:schemeClr val="bg1"/>
              </a:solidFill>
              <a:latin typeface="Agency FB" panose="020B0503020202020204" pitchFamily="34" charset="0"/>
              <a:cs typeface="Arial" panose="020B0604020202020204" pitchFamily="34" charset="0"/>
            </a:endParaRPr>
          </a:p>
        </p:txBody>
      </p:sp>
      <p:sp>
        <p:nvSpPr>
          <p:cNvPr id="31" name="矩形 259"/>
          <p:cNvSpPr>
            <a:spLocks noChangeArrowheads="1"/>
          </p:cNvSpPr>
          <p:nvPr/>
        </p:nvSpPr>
        <p:spPr bwMode="auto">
          <a:xfrm>
            <a:off x="8008851" y="4756173"/>
            <a:ext cx="8294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dirty="0" smtClean="0">
                <a:solidFill>
                  <a:schemeClr val="bg1"/>
                </a:solidFill>
                <a:latin typeface="Agency FB" panose="020B0503020202020204" pitchFamily="34" charset="0"/>
                <a:cs typeface="+mn-ea"/>
                <a:sym typeface="+mn-lt"/>
              </a:rPr>
              <a:t>03</a:t>
            </a:r>
            <a:endParaRPr lang="zh-CN" altLang="en-US" cap="all" dirty="0">
              <a:solidFill>
                <a:schemeClr val="bg1"/>
              </a:solidFill>
              <a:latin typeface="Agency FB" panose="020B0503020202020204" pitchFamily="34" charset="0"/>
              <a:cs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000"/>
                                        <p:tgtEl>
                                          <p:spTgt spid="8"/>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2000"/>
                            </p:stCondLst>
                            <p:childTnLst>
                              <p:par>
                                <p:cTn id="18" presetID="23" presetClass="entr" presetSubtype="32"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strVal val="4*#ppt_w"/>
                                          </p:val>
                                        </p:tav>
                                        <p:tav tm="100000">
                                          <p:val>
                                            <p:strVal val="#ppt_w"/>
                                          </p:val>
                                        </p:tav>
                                      </p:tavLst>
                                    </p:anim>
                                    <p:anim calcmode="lin" valueType="num">
                                      <p:cBhvr>
                                        <p:cTn id="21" dur="500" fill="hold"/>
                                        <p:tgtEl>
                                          <p:spTgt spid="24"/>
                                        </p:tgtEl>
                                        <p:attrNameLst>
                                          <p:attrName>ppt_h</p:attrName>
                                        </p:attrNameLst>
                                      </p:cBhvr>
                                      <p:tavLst>
                                        <p:tav tm="0">
                                          <p:val>
                                            <p:strVal val="4*#ppt_h"/>
                                          </p:val>
                                        </p:tav>
                                        <p:tav tm="100000">
                                          <p:val>
                                            <p:strVal val="#ppt_h"/>
                                          </p:val>
                                        </p:tav>
                                      </p:tavLst>
                                    </p:anim>
                                  </p:childTnLst>
                                </p:cTn>
                              </p:par>
                            </p:childTnLst>
                          </p:cTn>
                        </p:par>
                        <p:par>
                          <p:cTn id="22" fill="hold">
                            <p:stCondLst>
                              <p:cond delay="2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5"/>
                                        </p:tgtEl>
                                        <p:attrNameLst>
                                          <p:attrName>ppt_y</p:attrName>
                                        </p:attrNameLst>
                                      </p:cBhvr>
                                      <p:tavLst>
                                        <p:tav tm="0">
                                          <p:val>
                                            <p:strVal val="#ppt_y"/>
                                          </p:val>
                                        </p:tav>
                                        <p:tav tm="100000">
                                          <p:val>
                                            <p:strVal val="#ppt_y"/>
                                          </p:val>
                                        </p:tav>
                                      </p:tavLst>
                                    </p:anim>
                                    <p:anim calcmode="lin" valueType="num">
                                      <p:cBhvr>
                                        <p:cTn id="2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5"/>
                                        </p:tgtEl>
                                      </p:cBhvr>
                                    </p:animEffect>
                                  </p:childTnLst>
                                </p:cTn>
                              </p:par>
                            </p:childTnLst>
                          </p:cTn>
                        </p:par>
                        <p:par>
                          <p:cTn id="30" fill="hold">
                            <p:stCondLst>
                              <p:cond delay="34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27"/>
                                        </p:tgtEl>
                                        <p:attrNameLst>
                                          <p:attrName>ppt_y</p:attrName>
                                        </p:attrNameLst>
                                      </p:cBhvr>
                                      <p:tavLst>
                                        <p:tav tm="0">
                                          <p:val>
                                            <p:strVal val="#ppt_y"/>
                                          </p:val>
                                        </p:tav>
                                        <p:tav tm="100000">
                                          <p:val>
                                            <p:strVal val="#ppt_y"/>
                                          </p:val>
                                        </p:tav>
                                      </p:tavLst>
                                    </p:anim>
                                    <p:anim calcmode="lin" valueType="num">
                                      <p:cBhvr>
                                        <p:cTn id="35"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27"/>
                                        </p:tgtEl>
                                      </p:cBhvr>
                                    </p:animEffect>
                                  </p:childTnLst>
                                </p:cTn>
                              </p:par>
                            </p:childTnLst>
                          </p:cTn>
                        </p:par>
                        <p:par>
                          <p:cTn id="38" fill="hold">
                            <p:stCondLst>
                              <p:cond delay="3950"/>
                            </p:stCondLst>
                            <p:childTnLst>
                              <p:par>
                                <p:cTn id="39" presetID="26" presetClass="emph" presetSubtype="0" fill="hold" grpId="1" nodeType="afterEffect">
                                  <p:stCondLst>
                                    <p:cond delay="0"/>
                                  </p:stCondLst>
                                  <p:iterate type="lt">
                                    <p:tmPct val="0"/>
                                  </p:iterate>
                                  <p:childTnLst>
                                    <p:animEffect transition="out" filter="fade">
                                      <p:cBhvr>
                                        <p:cTn id="40" dur="500" tmFilter="0, 0; .2, .5; .8, .5; 1, 0"/>
                                        <p:tgtEl>
                                          <p:spTgt spid="27"/>
                                        </p:tgtEl>
                                      </p:cBhvr>
                                    </p:animEffect>
                                    <p:animScale>
                                      <p:cBhvr>
                                        <p:cTn id="41" dur="250" autoRev="1" fill="hold"/>
                                        <p:tgtEl>
                                          <p:spTgt spid="27"/>
                                        </p:tgtEl>
                                      </p:cBhvr>
                                      <p:by x="105000" y="105000"/>
                                    </p:animScale>
                                  </p:childTnLst>
                                </p:cTn>
                              </p:par>
                            </p:childTnLst>
                          </p:cTn>
                        </p:par>
                        <p:par>
                          <p:cTn id="42" fill="hold">
                            <p:stCondLst>
                              <p:cond delay="4449"/>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6"/>
                                        </p:tgtEl>
                                        <p:attrNameLst>
                                          <p:attrName>ppt_y</p:attrName>
                                        </p:attrNameLst>
                                      </p:cBhvr>
                                      <p:tavLst>
                                        <p:tav tm="0">
                                          <p:val>
                                            <p:strVal val="#ppt_y"/>
                                          </p:val>
                                        </p:tav>
                                        <p:tav tm="100000">
                                          <p:val>
                                            <p:strVal val="#ppt_y"/>
                                          </p:val>
                                        </p:tav>
                                      </p:tavLst>
                                    </p:anim>
                                    <p:anim calcmode="lin" valueType="num">
                                      <p:cBhvr>
                                        <p:cTn id="47"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6"/>
                                        </p:tgtEl>
                                      </p:cBhvr>
                                    </p:animEffect>
                                  </p:childTnLst>
                                </p:cTn>
                              </p:par>
                            </p:childTnLst>
                          </p:cTn>
                        </p:par>
                        <p:par>
                          <p:cTn id="50" fill="hold">
                            <p:stCondLst>
                              <p:cond delay="5099"/>
                            </p:stCondLst>
                            <p:childTnLst>
                              <p:par>
                                <p:cTn id="51" presetID="26" presetClass="emph" presetSubtype="0" fill="hold" grpId="1" nodeType="afterEffect">
                                  <p:stCondLst>
                                    <p:cond delay="0"/>
                                  </p:stCondLst>
                                  <p:iterate type="lt">
                                    <p:tmPct val="0"/>
                                  </p:iterate>
                                  <p:childTnLst>
                                    <p:animEffect transition="out" filter="fade">
                                      <p:cBhvr>
                                        <p:cTn id="52" dur="500" tmFilter="0, 0; .2, .5; .8, .5; 1, 0"/>
                                        <p:tgtEl>
                                          <p:spTgt spid="26"/>
                                        </p:tgtEl>
                                      </p:cBhvr>
                                    </p:animEffect>
                                    <p:animScale>
                                      <p:cBhvr>
                                        <p:cTn id="53" dur="250" autoRev="1" fill="hold"/>
                                        <p:tgtEl>
                                          <p:spTgt spid="26"/>
                                        </p:tgtEl>
                                      </p:cBhvr>
                                      <p:by x="105000" y="105000"/>
                                    </p:animScale>
                                  </p:childTnLst>
                                </p:cTn>
                              </p:par>
                            </p:childTnLst>
                          </p:cTn>
                        </p:par>
                        <p:par>
                          <p:cTn id="54" fill="hold">
                            <p:stCondLst>
                              <p:cond delay="5599"/>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29"/>
                                        </p:tgtEl>
                                        <p:attrNameLst>
                                          <p:attrName>ppt_y</p:attrName>
                                        </p:attrNameLst>
                                      </p:cBhvr>
                                      <p:tavLst>
                                        <p:tav tm="0">
                                          <p:val>
                                            <p:strVal val="#ppt_y"/>
                                          </p:val>
                                        </p:tav>
                                        <p:tav tm="100000">
                                          <p:val>
                                            <p:strVal val="#ppt_y"/>
                                          </p:val>
                                        </p:tav>
                                      </p:tavLst>
                                    </p:anim>
                                    <p:anim calcmode="lin" valueType="num">
                                      <p:cBhvr>
                                        <p:cTn id="5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29"/>
                                        </p:tgtEl>
                                      </p:cBhvr>
                                    </p:animEffect>
                                  </p:childTnLst>
                                </p:cTn>
                              </p:par>
                            </p:childTnLst>
                          </p:cTn>
                        </p:par>
                        <p:par>
                          <p:cTn id="62" fill="hold">
                            <p:stCondLst>
                              <p:cond delay="6149"/>
                            </p:stCondLst>
                            <p:childTnLst>
                              <p:par>
                                <p:cTn id="63" presetID="26" presetClass="emph" presetSubtype="0" fill="hold" grpId="1" nodeType="afterEffect">
                                  <p:stCondLst>
                                    <p:cond delay="0"/>
                                  </p:stCondLst>
                                  <p:iterate type="lt">
                                    <p:tmPct val="0"/>
                                  </p:iterate>
                                  <p:childTnLst>
                                    <p:animEffect transition="out" filter="fade">
                                      <p:cBhvr>
                                        <p:cTn id="64" dur="500" tmFilter="0, 0; .2, .5; .8, .5; 1, 0"/>
                                        <p:tgtEl>
                                          <p:spTgt spid="29"/>
                                        </p:tgtEl>
                                      </p:cBhvr>
                                    </p:animEffect>
                                    <p:animScale>
                                      <p:cBhvr>
                                        <p:cTn id="65" dur="250" autoRev="1" fill="hold"/>
                                        <p:tgtEl>
                                          <p:spTgt spid="29"/>
                                        </p:tgtEl>
                                      </p:cBhvr>
                                      <p:by x="105000" y="105000"/>
                                    </p:animScale>
                                  </p:childTnLst>
                                </p:cTn>
                              </p:par>
                            </p:childTnLst>
                          </p:cTn>
                        </p:par>
                        <p:par>
                          <p:cTn id="66" fill="hold">
                            <p:stCondLst>
                              <p:cond delay="6649"/>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anim calcmode="lin" valueType="num">
                                      <p:cBhvr>
                                        <p:cTn id="7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28"/>
                                        </p:tgtEl>
                                      </p:cBhvr>
                                    </p:animEffect>
                                  </p:childTnLst>
                                </p:cTn>
                              </p:par>
                            </p:childTnLst>
                          </p:cTn>
                        </p:par>
                        <p:par>
                          <p:cTn id="74" fill="hold">
                            <p:stCondLst>
                              <p:cond delay="7299"/>
                            </p:stCondLst>
                            <p:childTnLst>
                              <p:par>
                                <p:cTn id="75" presetID="26" presetClass="emph" presetSubtype="0" fill="hold" grpId="1" nodeType="afterEffect">
                                  <p:stCondLst>
                                    <p:cond delay="0"/>
                                  </p:stCondLst>
                                  <p:iterate type="lt">
                                    <p:tmPct val="0"/>
                                  </p:iterate>
                                  <p:childTnLst>
                                    <p:animEffect transition="out" filter="fade">
                                      <p:cBhvr>
                                        <p:cTn id="76" dur="500" tmFilter="0, 0; .2, .5; .8, .5; 1, 0"/>
                                        <p:tgtEl>
                                          <p:spTgt spid="28"/>
                                        </p:tgtEl>
                                      </p:cBhvr>
                                    </p:animEffect>
                                    <p:animScale>
                                      <p:cBhvr>
                                        <p:cTn id="77" dur="250" autoRev="1" fill="hold"/>
                                        <p:tgtEl>
                                          <p:spTgt spid="28"/>
                                        </p:tgtEl>
                                      </p:cBhvr>
                                      <p:by x="105000" y="105000"/>
                                    </p:animScale>
                                  </p:childTnLst>
                                </p:cTn>
                              </p:par>
                            </p:childTnLst>
                          </p:cTn>
                        </p:par>
                        <p:par>
                          <p:cTn id="78" fill="hold">
                            <p:stCondLst>
                              <p:cond delay="780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31"/>
                                        </p:tgtEl>
                                        <p:attrNameLst>
                                          <p:attrName>style.visibility</p:attrName>
                                        </p:attrNameLst>
                                      </p:cBhvr>
                                      <p:to>
                                        <p:strVal val="visible"/>
                                      </p:to>
                                    </p:set>
                                    <p:anim calcmode="lin" valueType="num">
                                      <p:cBhvr>
                                        <p:cTn id="81"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31"/>
                                        </p:tgtEl>
                                        <p:attrNameLst>
                                          <p:attrName>ppt_y</p:attrName>
                                        </p:attrNameLst>
                                      </p:cBhvr>
                                      <p:tavLst>
                                        <p:tav tm="0">
                                          <p:val>
                                            <p:strVal val="#ppt_y"/>
                                          </p:val>
                                        </p:tav>
                                        <p:tav tm="100000">
                                          <p:val>
                                            <p:strVal val="#ppt_y"/>
                                          </p:val>
                                        </p:tav>
                                      </p:tavLst>
                                    </p:anim>
                                    <p:anim calcmode="lin" valueType="num">
                                      <p:cBhvr>
                                        <p:cTn id="83"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31"/>
                                        </p:tgtEl>
                                      </p:cBhvr>
                                    </p:animEffect>
                                  </p:childTnLst>
                                </p:cTn>
                              </p:par>
                            </p:childTnLst>
                          </p:cTn>
                        </p:par>
                        <p:par>
                          <p:cTn id="86" fill="hold">
                            <p:stCondLst>
                              <p:cond delay="8350"/>
                            </p:stCondLst>
                            <p:childTnLst>
                              <p:par>
                                <p:cTn id="87" presetID="26" presetClass="emph" presetSubtype="0" fill="hold" grpId="1" nodeType="afterEffect">
                                  <p:stCondLst>
                                    <p:cond delay="0"/>
                                  </p:stCondLst>
                                  <p:iterate type="lt">
                                    <p:tmPct val="0"/>
                                  </p:iterate>
                                  <p:childTnLst>
                                    <p:animEffect transition="out" filter="fade">
                                      <p:cBhvr>
                                        <p:cTn id="88" dur="500" tmFilter="0, 0; .2, .5; .8, .5; 1, 0"/>
                                        <p:tgtEl>
                                          <p:spTgt spid="31"/>
                                        </p:tgtEl>
                                      </p:cBhvr>
                                    </p:animEffect>
                                    <p:animScale>
                                      <p:cBhvr>
                                        <p:cTn id="89" dur="250" autoRev="1" fill="hold"/>
                                        <p:tgtEl>
                                          <p:spTgt spid="31"/>
                                        </p:tgtEl>
                                      </p:cBhvr>
                                      <p:by x="105000" y="105000"/>
                                    </p:animScale>
                                  </p:childTnLst>
                                </p:cTn>
                              </p:par>
                            </p:childTnLst>
                          </p:cTn>
                        </p:par>
                        <p:par>
                          <p:cTn id="90" fill="hold">
                            <p:stCondLst>
                              <p:cond delay="885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0"/>
                                        </p:tgtEl>
                                        <p:attrNameLst>
                                          <p:attrName>style.visibility</p:attrName>
                                        </p:attrNameLst>
                                      </p:cBhvr>
                                      <p:to>
                                        <p:strVal val="visible"/>
                                      </p:to>
                                    </p:set>
                                    <p:anim calcmode="lin" valueType="num">
                                      <p:cBhvr>
                                        <p:cTn id="93"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0"/>
                                        </p:tgtEl>
                                        <p:attrNameLst>
                                          <p:attrName>ppt_y</p:attrName>
                                        </p:attrNameLst>
                                      </p:cBhvr>
                                      <p:tavLst>
                                        <p:tav tm="0">
                                          <p:val>
                                            <p:strVal val="#ppt_y"/>
                                          </p:val>
                                        </p:tav>
                                        <p:tav tm="100000">
                                          <p:val>
                                            <p:strVal val="#ppt_y"/>
                                          </p:val>
                                        </p:tav>
                                      </p:tavLst>
                                    </p:anim>
                                    <p:anim calcmode="lin" valueType="num">
                                      <p:cBhvr>
                                        <p:cTn id="95"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0"/>
                                        </p:tgtEl>
                                      </p:cBhvr>
                                    </p:animEffect>
                                  </p:childTnLst>
                                </p:cTn>
                              </p:par>
                            </p:childTnLst>
                          </p:cTn>
                        </p:par>
                        <p:par>
                          <p:cTn id="98" fill="hold">
                            <p:stCondLst>
                              <p:cond delay="9600"/>
                            </p:stCondLst>
                            <p:childTnLst>
                              <p:par>
                                <p:cTn id="99" presetID="26" presetClass="emph" presetSubtype="0" fill="hold" grpId="1" nodeType="afterEffect">
                                  <p:stCondLst>
                                    <p:cond delay="0"/>
                                  </p:stCondLst>
                                  <p:iterate type="lt">
                                    <p:tmPct val="0"/>
                                  </p:iterate>
                                  <p:childTnLst>
                                    <p:animEffect transition="out" filter="fade">
                                      <p:cBhvr>
                                        <p:cTn id="100" dur="500" tmFilter="0, 0; .2, .5; .8, .5; 1, 0"/>
                                        <p:tgtEl>
                                          <p:spTgt spid="30"/>
                                        </p:tgtEl>
                                      </p:cBhvr>
                                    </p:animEffect>
                                    <p:animScale>
                                      <p:cBhvr>
                                        <p:cTn id="101"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24" grpId="0"/>
      <p:bldP spid="25" grpId="0"/>
      <p:bldP spid="26" grpId="0"/>
      <p:bldP spid="26" grpId="1"/>
      <p:bldP spid="27" grpId="0"/>
      <p:bldP spid="27" grpId="1"/>
      <p:bldP spid="28" grpId="0"/>
      <p:bldP spid="28" grpId="1"/>
      <p:bldP spid="29" grpId="0"/>
      <p:bldP spid="29" grpId="1"/>
      <p:bldP spid="30" grpId="0"/>
      <p:bldP spid="30" grpId="1"/>
      <p:bldP spid="31" grpId="0"/>
      <p:bldP spid="31" grpId="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圆角矩形 3"/>
          <p:cNvSpPr/>
          <p:nvPr/>
        </p:nvSpPr>
        <p:spPr>
          <a:xfrm>
            <a:off x="2280617" y="1320190"/>
            <a:ext cx="2413990" cy="4390537"/>
          </a:xfrm>
          <a:prstGeom prst="roundRect">
            <a:avLst>
              <a:gd name="adj" fmla="val 50000"/>
            </a:avLst>
          </a:prstGeom>
          <a:solidFill>
            <a:schemeClr val="bg1">
              <a:lumMod val="95000"/>
            </a:schemeClr>
          </a:solidFill>
          <a:ln w="50800">
            <a:noFill/>
          </a:ln>
          <a:effectLst>
            <a:outerShdw blurRad="139700" dist="50800" dir="2700000" algn="tl" rotWithShape="0">
              <a:schemeClr val="tx1">
                <a:alpha val="29000"/>
              </a:schemeClr>
            </a:outerShdw>
          </a:effectLst>
          <a:scene3d>
            <a:camera prst="orthographicFront"/>
            <a:lightRig rig="threePt" dir="t"/>
          </a:scene3d>
          <a:sp3d prstMaterial="softEdge">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latin typeface="+mj-ea"/>
              <a:ea typeface="+mj-ea"/>
            </a:endParaRPr>
          </a:p>
        </p:txBody>
      </p:sp>
      <p:sp>
        <p:nvSpPr>
          <p:cNvPr id="5" name="圆角矩形 4"/>
          <p:cNvSpPr/>
          <p:nvPr/>
        </p:nvSpPr>
        <p:spPr>
          <a:xfrm>
            <a:off x="8164146" y="1320190"/>
            <a:ext cx="2413990" cy="4390537"/>
          </a:xfrm>
          <a:prstGeom prst="roundRect">
            <a:avLst>
              <a:gd name="adj" fmla="val 50000"/>
            </a:avLst>
          </a:prstGeom>
          <a:solidFill>
            <a:schemeClr val="bg1">
              <a:lumMod val="95000"/>
            </a:schemeClr>
          </a:solidFill>
          <a:ln w="50800">
            <a:noFill/>
          </a:ln>
          <a:effectLst>
            <a:outerShdw blurRad="139700" dist="50800" dir="2700000" algn="tl" rotWithShape="0">
              <a:schemeClr val="tx1">
                <a:alpha val="29000"/>
              </a:schemeClr>
            </a:outerShdw>
          </a:effectLst>
          <a:scene3d>
            <a:camera prst="orthographicFront"/>
            <a:lightRig rig="threePt" dir="t"/>
          </a:scene3d>
          <a:sp3d prstMaterial="softEdge">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latin typeface="+mj-ea"/>
              <a:ea typeface="+mj-ea"/>
            </a:endParaRPr>
          </a:p>
        </p:txBody>
      </p:sp>
      <p:grpSp>
        <p:nvGrpSpPr>
          <p:cNvPr id="6" name="组合 5"/>
          <p:cNvGrpSpPr/>
          <p:nvPr/>
        </p:nvGrpSpPr>
        <p:grpSpPr>
          <a:xfrm>
            <a:off x="2259177" y="1260568"/>
            <a:ext cx="2456864" cy="2456864"/>
            <a:chOff x="4184106" y="2952206"/>
            <a:chExt cx="3823790" cy="3823790"/>
          </a:xfrm>
        </p:grpSpPr>
        <p:sp>
          <p:nvSpPr>
            <p:cNvPr id="7" name="椭圆 6"/>
            <p:cNvSpPr/>
            <p:nvPr/>
          </p:nvSpPr>
          <p:spPr>
            <a:xfrm>
              <a:off x="4184106" y="2952206"/>
              <a:ext cx="3823790" cy="3823790"/>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grpSp>
          <p:nvGrpSpPr>
            <p:cNvPr id="8" name="组合 7"/>
            <p:cNvGrpSpPr/>
            <p:nvPr/>
          </p:nvGrpSpPr>
          <p:grpSpPr>
            <a:xfrm>
              <a:off x="4710169" y="3478269"/>
              <a:ext cx="2771663" cy="2771663"/>
              <a:chOff x="2193191" y="1899415"/>
              <a:chExt cx="2421376" cy="2421376"/>
            </a:xfrm>
            <a:effectLst/>
          </p:grpSpPr>
          <p:sp>
            <p:nvSpPr>
              <p:cNvPr id="9" name="椭圆 8"/>
              <p:cNvSpPr/>
              <p:nvPr/>
            </p:nvSpPr>
            <p:spPr>
              <a:xfrm>
                <a:off x="2193191" y="1899415"/>
                <a:ext cx="2421376" cy="2421376"/>
              </a:xfrm>
              <a:prstGeom prst="ellipse">
                <a:avLst/>
              </a:prstGeom>
              <a:solidFill>
                <a:srgbClr val="09425E"/>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sp>
            <p:nvSpPr>
              <p:cNvPr id="10" name="椭圆 9"/>
              <p:cNvSpPr/>
              <p:nvPr/>
            </p:nvSpPr>
            <p:spPr>
              <a:xfrm>
                <a:off x="2386802" y="2093026"/>
                <a:ext cx="2034160" cy="2034160"/>
              </a:xfrm>
              <a:prstGeom prst="ellipse">
                <a:avLst/>
              </a:prstGeom>
              <a:solidFill>
                <a:schemeClr val="bg1">
                  <a:lumMod val="95000"/>
                </a:schemeClr>
              </a:solid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grpSp>
      </p:grpSp>
      <p:grpSp>
        <p:nvGrpSpPr>
          <p:cNvPr id="11" name="组合 10"/>
          <p:cNvGrpSpPr/>
          <p:nvPr/>
        </p:nvGrpSpPr>
        <p:grpSpPr>
          <a:xfrm>
            <a:off x="2412451" y="4098121"/>
            <a:ext cx="2150314" cy="1054137"/>
            <a:chOff x="2217364" y="5177578"/>
            <a:chExt cx="2038928" cy="999534"/>
          </a:xfrm>
        </p:grpSpPr>
        <p:sp>
          <p:nvSpPr>
            <p:cNvPr id="12" name="文本框 11"/>
            <p:cNvSpPr txBox="1"/>
            <p:nvPr/>
          </p:nvSpPr>
          <p:spPr bwMode="auto">
            <a:xfrm>
              <a:off x="2217364" y="5498597"/>
              <a:ext cx="2038928" cy="678515"/>
            </a:xfrm>
            <a:prstGeom prst="rect">
              <a:avLst/>
            </a:prstGeom>
            <a:noFill/>
          </p:spPr>
          <p:txBody>
            <a:bodyPr wrap="square">
              <a:spAutoFit/>
            </a:bodyPr>
            <a:lstStyle/>
            <a:p>
              <a:pPr>
                <a:lnSpc>
                  <a:spcPct val="150000"/>
                </a:lnSpc>
              </a:pPr>
              <a:r>
                <a:rPr lang="zh-CN" altLang="en-US" sz="900" dirty="0">
                  <a:solidFill>
                    <a:srgbClr val="09425E"/>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rgbClr val="09425E"/>
                </a:solidFill>
                <a:latin typeface="Arial" panose="020B0604020202020204" pitchFamily="34" charset="0"/>
                <a:ea typeface="微软雅黑" panose="020B0503020204020204" pitchFamily="34" charset="-122"/>
                <a:cs typeface="+mn-ea"/>
                <a:sym typeface="+mn-lt"/>
              </a:endParaRPr>
            </a:p>
          </p:txBody>
        </p:sp>
        <p:sp>
          <p:nvSpPr>
            <p:cNvPr id="13" name="文本框 12"/>
            <p:cNvSpPr txBox="1"/>
            <p:nvPr/>
          </p:nvSpPr>
          <p:spPr bwMode="auto">
            <a:xfrm>
              <a:off x="2242797" y="5177578"/>
              <a:ext cx="1838334" cy="321017"/>
            </a:xfrm>
            <a:prstGeom prst="rect">
              <a:avLst/>
            </a:prstGeom>
            <a:noFill/>
          </p:spPr>
          <p:txBody>
            <a:bodyPr wrap="square">
              <a:spAutoFit/>
            </a:bodyPr>
            <a:lstStyle/>
            <a:p>
              <a:r>
                <a:rPr lang="zh-CN" altLang="en-US" sz="1600" dirty="0">
                  <a:solidFill>
                    <a:srgbClr val="09425E"/>
                  </a:solidFill>
                  <a:ea typeface="微软雅黑" panose="020B0503020204020204" pitchFamily="34" charset="-122"/>
                </a:rPr>
                <a:t>请替换文字内容</a:t>
              </a:r>
              <a:endParaRPr lang="zh-CN" altLang="en-US" sz="1600" dirty="0">
                <a:solidFill>
                  <a:srgbClr val="09425E"/>
                </a:solidFill>
                <a:ea typeface="微软雅黑" panose="020B0503020204020204" pitchFamily="34" charset="-122"/>
              </a:endParaRPr>
            </a:p>
          </p:txBody>
        </p:sp>
      </p:grpSp>
      <p:cxnSp>
        <p:nvCxnSpPr>
          <p:cNvPr id="14" name="直接连接符 13"/>
          <p:cNvCxnSpPr/>
          <p:nvPr/>
        </p:nvCxnSpPr>
        <p:spPr>
          <a:xfrm>
            <a:off x="2626730" y="3895306"/>
            <a:ext cx="1721759" cy="0"/>
          </a:xfrm>
          <a:prstGeom prst="line">
            <a:avLst/>
          </a:prstGeom>
          <a:ln>
            <a:solidFill>
              <a:srgbClr val="3C5E67"/>
            </a:solidFill>
            <a:prstDash val="sysDot"/>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8140969" y="1260568"/>
            <a:ext cx="2456864" cy="2456864"/>
            <a:chOff x="4184106" y="2952206"/>
            <a:chExt cx="3823790" cy="3823790"/>
          </a:xfrm>
        </p:grpSpPr>
        <p:sp>
          <p:nvSpPr>
            <p:cNvPr id="16" name="椭圆 15"/>
            <p:cNvSpPr/>
            <p:nvPr/>
          </p:nvSpPr>
          <p:spPr>
            <a:xfrm>
              <a:off x="4184106" y="2952206"/>
              <a:ext cx="3823790" cy="3823790"/>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grpSp>
          <p:nvGrpSpPr>
            <p:cNvPr id="17" name="组合 16"/>
            <p:cNvGrpSpPr/>
            <p:nvPr/>
          </p:nvGrpSpPr>
          <p:grpSpPr>
            <a:xfrm>
              <a:off x="4710169" y="3478269"/>
              <a:ext cx="2771663" cy="2771663"/>
              <a:chOff x="2193191" y="1899415"/>
              <a:chExt cx="2421376" cy="2421376"/>
            </a:xfrm>
            <a:effectLst/>
          </p:grpSpPr>
          <p:sp>
            <p:nvSpPr>
              <p:cNvPr id="18" name="椭圆 17"/>
              <p:cNvSpPr/>
              <p:nvPr/>
            </p:nvSpPr>
            <p:spPr>
              <a:xfrm>
                <a:off x="2193191" y="1899415"/>
                <a:ext cx="2421376" cy="2421376"/>
              </a:xfrm>
              <a:prstGeom prst="ellipse">
                <a:avLst/>
              </a:prstGeom>
              <a:solidFill>
                <a:srgbClr val="1F84BE"/>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sp>
            <p:nvSpPr>
              <p:cNvPr id="19" name="椭圆 18"/>
              <p:cNvSpPr/>
              <p:nvPr/>
            </p:nvSpPr>
            <p:spPr>
              <a:xfrm>
                <a:off x="2386802" y="2093026"/>
                <a:ext cx="2034160" cy="2034160"/>
              </a:xfrm>
              <a:prstGeom prst="ellipse">
                <a:avLst/>
              </a:prstGeom>
              <a:solidFill>
                <a:schemeClr val="bg1">
                  <a:lumMod val="95000"/>
                </a:schemeClr>
              </a:solidFill>
              <a:ln w="50800">
                <a:noFill/>
              </a:ln>
              <a:effectLst>
                <a:outerShdw blurRad="76200" dist="38100" dir="2700000" algn="tl" rotWithShape="0">
                  <a:schemeClr val="accent3">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grpSp>
      </p:grpSp>
      <p:grpSp>
        <p:nvGrpSpPr>
          <p:cNvPr id="20" name="组合 19"/>
          <p:cNvGrpSpPr/>
          <p:nvPr/>
        </p:nvGrpSpPr>
        <p:grpSpPr>
          <a:xfrm>
            <a:off x="8294244" y="4098121"/>
            <a:ext cx="2150314" cy="1029384"/>
            <a:chOff x="2217364" y="5177577"/>
            <a:chExt cx="2038928" cy="976063"/>
          </a:xfrm>
        </p:grpSpPr>
        <p:sp>
          <p:nvSpPr>
            <p:cNvPr id="21" name="文本框 20"/>
            <p:cNvSpPr txBox="1"/>
            <p:nvPr/>
          </p:nvSpPr>
          <p:spPr bwMode="auto">
            <a:xfrm>
              <a:off x="2217364" y="5498594"/>
              <a:ext cx="2038928" cy="655046"/>
            </a:xfrm>
            <a:prstGeom prst="rect">
              <a:avLst/>
            </a:prstGeom>
            <a:noFill/>
          </p:spPr>
          <p:txBody>
            <a:bodyPr wrap="square">
              <a:spAutoFit/>
            </a:bodyPr>
            <a:lstStyle/>
            <a:p>
              <a:pPr>
                <a:lnSpc>
                  <a:spcPct val="150000"/>
                </a:lnSpc>
              </a:pPr>
              <a:r>
                <a:rPr lang="zh-CN" altLang="en-US" sz="900" dirty="0">
                  <a:solidFill>
                    <a:srgbClr val="1F84BE"/>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rgbClr val="1F84BE"/>
                </a:solidFill>
                <a:latin typeface="Arial" panose="020B0604020202020204" pitchFamily="34" charset="0"/>
                <a:ea typeface="微软雅黑" panose="020B0503020204020204" pitchFamily="34" charset="-122"/>
                <a:cs typeface="+mn-ea"/>
                <a:sym typeface="+mn-lt"/>
              </a:endParaRPr>
            </a:p>
          </p:txBody>
        </p:sp>
        <p:sp>
          <p:nvSpPr>
            <p:cNvPr id="22" name="文本框 21"/>
            <p:cNvSpPr txBox="1"/>
            <p:nvPr/>
          </p:nvSpPr>
          <p:spPr bwMode="auto">
            <a:xfrm>
              <a:off x="2217364" y="5177577"/>
              <a:ext cx="1863765" cy="321017"/>
            </a:xfrm>
            <a:prstGeom prst="rect">
              <a:avLst/>
            </a:prstGeom>
            <a:noFill/>
          </p:spPr>
          <p:txBody>
            <a:bodyPr wrap="square">
              <a:spAutoFit/>
            </a:bodyPr>
            <a:lstStyle/>
            <a:p>
              <a:r>
                <a:rPr lang="zh-CN" altLang="en-US" sz="1600" dirty="0">
                  <a:solidFill>
                    <a:srgbClr val="1F84BE"/>
                  </a:solidFill>
                  <a:ea typeface="微软雅黑" panose="020B0503020204020204" pitchFamily="34" charset="-122"/>
                </a:rPr>
                <a:t>请替换文字内容</a:t>
              </a:r>
              <a:endParaRPr lang="zh-CN" altLang="en-US" sz="1600" dirty="0">
                <a:solidFill>
                  <a:srgbClr val="1F84BE"/>
                </a:solidFill>
                <a:ea typeface="微软雅黑" panose="020B0503020204020204" pitchFamily="34" charset="-122"/>
              </a:endParaRPr>
            </a:p>
          </p:txBody>
        </p:sp>
      </p:grpSp>
      <p:cxnSp>
        <p:nvCxnSpPr>
          <p:cNvPr id="23" name="直接连接符 22"/>
          <p:cNvCxnSpPr/>
          <p:nvPr/>
        </p:nvCxnSpPr>
        <p:spPr>
          <a:xfrm>
            <a:off x="8508522" y="3895306"/>
            <a:ext cx="1721759" cy="0"/>
          </a:xfrm>
          <a:prstGeom prst="line">
            <a:avLst/>
          </a:prstGeom>
          <a:ln w="9525">
            <a:solidFill>
              <a:srgbClr val="3C5E67"/>
            </a:solidFill>
            <a:prstDash val="sysDot"/>
          </a:ln>
        </p:spPr>
        <p:style>
          <a:lnRef idx="1">
            <a:schemeClr val="accent1"/>
          </a:lnRef>
          <a:fillRef idx="0">
            <a:schemeClr val="accent1"/>
          </a:fillRef>
          <a:effectRef idx="0">
            <a:schemeClr val="accent1"/>
          </a:effectRef>
          <a:fontRef idx="minor">
            <a:schemeClr val="tx1"/>
          </a:fontRef>
        </p:style>
      </p:cxnSp>
      <p:sp>
        <p:nvSpPr>
          <p:cNvPr id="24" name="右箭头 23"/>
          <p:cNvSpPr/>
          <p:nvPr/>
        </p:nvSpPr>
        <p:spPr>
          <a:xfrm flipH="1">
            <a:off x="5174333" y="2279000"/>
            <a:ext cx="2510087" cy="359902"/>
          </a:xfrm>
          <a:prstGeom prst="rightArrow">
            <a:avLst>
              <a:gd name="adj1" fmla="val 55075"/>
              <a:gd name="adj2" fmla="val 61841"/>
            </a:avLst>
          </a:pr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mj-ea"/>
              <a:ea typeface="+mj-ea"/>
            </a:endParaRPr>
          </a:p>
        </p:txBody>
      </p:sp>
      <p:sp>
        <p:nvSpPr>
          <p:cNvPr id="25" name="右箭头 24"/>
          <p:cNvSpPr/>
          <p:nvPr/>
        </p:nvSpPr>
        <p:spPr>
          <a:xfrm>
            <a:off x="5174333" y="4392013"/>
            <a:ext cx="2510087" cy="359902"/>
          </a:xfrm>
          <a:prstGeom prst="rightArrow">
            <a:avLst>
              <a:gd name="adj1" fmla="val 55075"/>
              <a:gd name="adj2" fmla="val 61841"/>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mj-ea"/>
              <a:ea typeface="+mj-ea"/>
            </a:endParaRPr>
          </a:p>
        </p:txBody>
      </p:sp>
      <p:grpSp>
        <p:nvGrpSpPr>
          <p:cNvPr id="26" name="组合 25"/>
          <p:cNvGrpSpPr/>
          <p:nvPr/>
        </p:nvGrpSpPr>
        <p:grpSpPr>
          <a:xfrm>
            <a:off x="5229858" y="3099508"/>
            <a:ext cx="2399036" cy="1089846"/>
            <a:chOff x="1502659" y="4629752"/>
            <a:chExt cx="2067969" cy="1033390"/>
          </a:xfrm>
        </p:grpSpPr>
        <p:sp>
          <p:nvSpPr>
            <p:cNvPr id="27" name="文本框 26"/>
            <p:cNvSpPr txBox="1"/>
            <p:nvPr/>
          </p:nvSpPr>
          <p:spPr bwMode="auto">
            <a:xfrm>
              <a:off x="1502659" y="5008098"/>
              <a:ext cx="2067969" cy="655044"/>
            </a:xfrm>
            <a:prstGeom prst="rect">
              <a:avLst/>
            </a:prstGeom>
            <a:noFill/>
          </p:spPr>
          <p:txBody>
            <a:bodyPr wrap="square">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8" name="文本框 27"/>
            <p:cNvSpPr txBox="1"/>
            <p:nvPr/>
          </p:nvSpPr>
          <p:spPr bwMode="auto">
            <a:xfrm>
              <a:off x="1555947" y="4629752"/>
              <a:ext cx="1961390" cy="321016"/>
            </a:xfrm>
            <a:prstGeom prst="rect">
              <a:avLst/>
            </a:prstGeom>
            <a:noFill/>
          </p:spPr>
          <p:txBody>
            <a:bodyPr wrap="square">
              <a:spAutoFit/>
            </a:bodyPr>
            <a:lstStyle/>
            <a:p>
              <a:r>
                <a:rPr lang="zh-CN" altLang="en-US" sz="1600" dirty="0" smtClean="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grpSp>
      <p:grpSp>
        <p:nvGrpSpPr>
          <p:cNvPr id="29" name="组合 28"/>
          <p:cNvGrpSpPr/>
          <p:nvPr/>
        </p:nvGrpSpPr>
        <p:grpSpPr>
          <a:xfrm>
            <a:off x="9030788" y="2169507"/>
            <a:ext cx="677227" cy="638986"/>
            <a:chOff x="3098700" y="5569159"/>
            <a:chExt cx="642147" cy="605886"/>
          </a:xfrm>
          <a:solidFill>
            <a:srgbClr val="1F84BE"/>
          </a:solidFill>
        </p:grpSpPr>
        <p:sp>
          <p:nvSpPr>
            <p:cNvPr id="30" name="Freeform 349"/>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sp>
          <p:nvSpPr>
            <p:cNvPr id="31" name="Freeform 350"/>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sp>
          <p:nvSpPr>
            <p:cNvPr id="32"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sp>
          <p:nvSpPr>
            <p:cNvPr id="33"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sp>
          <p:nvSpPr>
            <p:cNvPr id="34"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grpSp>
      <p:grpSp>
        <p:nvGrpSpPr>
          <p:cNvPr id="35" name="组合 34"/>
          <p:cNvGrpSpPr/>
          <p:nvPr/>
        </p:nvGrpSpPr>
        <p:grpSpPr>
          <a:xfrm>
            <a:off x="3243538" y="2182939"/>
            <a:ext cx="545546" cy="612125"/>
            <a:chOff x="3199776" y="780891"/>
            <a:chExt cx="470261" cy="527652"/>
          </a:xfrm>
          <a:solidFill>
            <a:srgbClr val="09425E"/>
          </a:solidFill>
        </p:grpSpPr>
        <p:sp>
          <p:nvSpPr>
            <p:cNvPr id="36" name="Freeform 433"/>
            <p:cNvSpPr>
              <a:spLocks noEditPoints="1"/>
            </p:cNvSpPr>
            <p:nvPr/>
          </p:nvSpPr>
          <p:spPr bwMode="auto">
            <a:xfrm>
              <a:off x="3262591" y="927080"/>
              <a:ext cx="64814" cy="65671"/>
            </a:xfrm>
            <a:custGeom>
              <a:avLst/>
              <a:gdLst>
                <a:gd name="T0" fmla="*/ 96 w 96"/>
                <a:gd name="T1" fmla="*/ 48 h 97"/>
                <a:gd name="T2" fmla="*/ 48 w 96"/>
                <a:gd name="T3" fmla="*/ 0 h 97"/>
                <a:gd name="T4" fmla="*/ 0 w 96"/>
                <a:gd name="T5" fmla="*/ 48 h 97"/>
                <a:gd name="T6" fmla="*/ 48 w 96"/>
                <a:gd name="T7" fmla="*/ 97 h 97"/>
                <a:gd name="T8" fmla="*/ 96 w 96"/>
                <a:gd name="T9" fmla="*/ 48 h 97"/>
                <a:gd name="T10" fmla="*/ 28 w 96"/>
                <a:gd name="T11" fmla="*/ 71 h 97"/>
                <a:gd name="T12" fmla="*/ 31 w 96"/>
                <a:gd name="T13" fmla="*/ 61 h 97"/>
                <a:gd name="T14" fmla="*/ 45 w 96"/>
                <a:gd name="T15" fmla="*/ 65 h 97"/>
                <a:gd name="T16" fmla="*/ 53 w 96"/>
                <a:gd name="T17" fmla="*/ 60 h 97"/>
                <a:gd name="T18" fmla="*/ 44 w 96"/>
                <a:gd name="T19" fmla="*/ 52 h 97"/>
                <a:gd name="T20" fmla="*/ 29 w 96"/>
                <a:gd name="T21" fmla="*/ 37 h 97"/>
                <a:gd name="T22" fmla="*/ 43 w 96"/>
                <a:gd name="T23" fmla="*/ 21 h 97"/>
                <a:gd name="T24" fmla="*/ 43 w 96"/>
                <a:gd name="T25" fmla="*/ 13 h 97"/>
                <a:gd name="T26" fmla="*/ 52 w 96"/>
                <a:gd name="T27" fmla="*/ 13 h 97"/>
                <a:gd name="T28" fmla="*/ 52 w 96"/>
                <a:gd name="T29" fmla="*/ 21 h 97"/>
                <a:gd name="T30" fmla="*/ 64 w 96"/>
                <a:gd name="T31" fmla="*/ 24 h 97"/>
                <a:gd name="T32" fmla="*/ 62 w 96"/>
                <a:gd name="T33" fmla="*/ 33 h 97"/>
                <a:gd name="T34" fmla="*/ 49 w 96"/>
                <a:gd name="T35" fmla="*/ 30 h 97"/>
                <a:gd name="T36" fmla="*/ 42 w 96"/>
                <a:gd name="T37" fmla="*/ 35 h 97"/>
                <a:gd name="T38" fmla="*/ 52 w 96"/>
                <a:gd name="T39" fmla="*/ 42 h 97"/>
                <a:gd name="T40" fmla="*/ 66 w 96"/>
                <a:gd name="T41" fmla="*/ 58 h 97"/>
                <a:gd name="T42" fmla="*/ 51 w 96"/>
                <a:gd name="T43" fmla="*/ 74 h 97"/>
                <a:gd name="T44" fmla="*/ 51 w 96"/>
                <a:gd name="T45" fmla="*/ 83 h 97"/>
                <a:gd name="T46" fmla="*/ 43 w 96"/>
                <a:gd name="T47" fmla="*/ 83 h 97"/>
                <a:gd name="T48" fmla="*/ 43 w 96"/>
                <a:gd name="T49" fmla="*/ 75 h 97"/>
                <a:gd name="T50" fmla="*/ 28 w 96"/>
                <a:gd name="T51"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97">
                  <a:moveTo>
                    <a:pt x="96" y="48"/>
                  </a:moveTo>
                  <a:cubicBezTo>
                    <a:pt x="96" y="21"/>
                    <a:pt x="75" y="0"/>
                    <a:pt x="48" y="0"/>
                  </a:cubicBezTo>
                  <a:cubicBezTo>
                    <a:pt x="22" y="0"/>
                    <a:pt x="0" y="21"/>
                    <a:pt x="0" y="48"/>
                  </a:cubicBezTo>
                  <a:cubicBezTo>
                    <a:pt x="0" y="75"/>
                    <a:pt x="22" y="97"/>
                    <a:pt x="48" y="97"/>
                  </a:cubicBezTo>
                  <a:cubicBezTo>
                    <a:pt x="75" y="97"/>
                    <a:pt x="96" y="75"/>
                    <a:pt x="96" y="48"/>
                  </a:cubicBezTo>
                  <a:close/>
                  <a:moveTo>
                    <a:pt x="28" y="71"/>
                  </a:moveTo>
                  <a:cubicBezTo>
                    <a:pt x="31" y="61"/>
                    <a:pt x="31" y="61"/>
                    <a:pt x="31" y="61"/>
                  </a:cubicBezTo>
                  <a:cubicBezTo>
                    <a:pt x="34" y="63"/>
                    <a:pt x="39" y="65"/>
                    <a:pt x="45" y="65"/>
                  </a:cubicBezTo>
                  <a:cubicBezTo>
                    <a:pt x="50" y="65"/>
                    <a:pt x="53" y="63"/>
                    <a:pt x="53" y="60"/>
                  </a:cubicBezTo>
                  <a:cubicBezTo>
                    <a:pt x="53" y="56"/>
                    <a:pt x="51" y="54"/>
                    <a:pt x="44" y="52"/>
                  </a:cubicBezTo>
                  <a:cubicBezTo>
                    <a:pt x="35" y="49"/>
                    <a:pt x="29" y="45"/>
                    <a:pt x="29" y="37"/>
                  </a:cubicBezTo>
                  <a:cubicBezTo>
                    <a:pt x="29" y="29"/>
                    <a:pt x="34" y="23"/>
                    <a:pt x="43" y="21"/>
                  </a:cubicBezTo>
                  <a:cubicBezTo>
                    <a:pt x="43" y="13"/>
                    <a:pt x="43" y="13"/>
                    <a:pt x="43" y="13"/>
                  </a:cubicBezTo>
                  <a:cubicBezTo>
                    <a:pt x="52" y="13"/>
                    <a:pt x="52" y="13"/>
                    <a:pt x="52" y="13"/>
                  </a:cubicBezTo>
                  <a:cubicBezTo>
                    <a:pt x="52" y="21"/>
                    <a:pt x="52" y="21"/>
                    <a:pt x="52" y="21"/>
                  </a:cubicBezTo>
                  <a:cubicBezTo>
                    <a:pt x="57" y="21"/>
                    <a:pt x="61" y="22"/>
                    <a:pt x="64" y="24"/>
                  </a:cubicBezTo>
                  <a:cubicBezTo>
                    <a:pt x="62" y="33"/>
                    <a:pt x="62" y="33"/>
                    <a:pt x="62" y="33"/>
                  </a:cubicBezTo>
                  <a:cubicBezTo>
                    <a:pt x="59" y="32"/>
                    <a:pt x="55" y="30"/>
                    <a:pt x="49" y="30"/>
                  </a:cubicBezTo>
                  <a:cubicBezTo>
                    <a:pt x="44" y="30"/>
                    <a:pt x="42" y="33"/>
                    <a:pt x="42" y="35"/>
                  </a:cubicBezTo>
                  <a:cubicBezTo>
                    <a:pt x="42" y="38"/>
                    <a:pt x="45" y="40"/>
                    <a:pt x="52" y="42"/>
                  </a:cubicBezTo>
                  <a:cubicBezTo>
                    <a:pt x="62" y="46"/>
                    <a:pt x="66" y="51"/>
                    <a:pt x="66" y="58"/>
                  </a:cubicBezTo>
                  <a:cubicBezTo>
                    <a:pt x="66" y="66"/>
                    <a:pt x="61" y="73"/>
                    <a:pt x="51" y="74"/>
                  </a:cubicBezTo>
                  <a:cubicBezTo>
                    <a:pt x="51" y="83"/>
                    <a:pt x="51" y="83"/>
                    <a:pt x="51" y="83"/>
                  </a:cubicBezTo>
                  <a:cubicBezTo>
                    <a:pt x="43" y="83"/>
                    <a:pt x="43" y="83"/>
                    <a:pt x="43" y="83"/>
                  </a:cubicBezTo>
                  <a:cubicBezTo>
                    <a:pt x="43" y="75"/>
                    <a:pt x="43" y="75"/>
                    <a:pt x="43" y="75"/>
                  </a:cubicBezTo>
                  <a:cubicBezTo>
                    <a:pt x="37" y="75"/>
                    <a:pt x="32" y="73"/>
                    <a:pt x="28"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sp>
          <p:nvSpPr>
            <p:cNvPr id="37" name="Freeform 434"/>
            <p:cNvSpPr>
              <a:spLocks noEditPoints="1"/>
            </p:cNvSpPr>
            <p:nvPr/>
          </p:nvSpPr>
          <p:spPr bwMode="auto">
            <a:xfrm>
              <a:off x="3367094" y="867120"/>
              <a:ext cx="140479" cy="141621"/>
            </a:xfrm>
            <a:custGeom>
              <a:avLst/>
              <a:gdLst>
                <a:gd name="T0" fmla="*/ 104 w 208"/>
                <a:gd name="T1" fmla="*/ 0 h 210"/>
                <a:gd name="T2" fmla="*/ 0 w 208"/>
                <a:gd name="T3" fmla="*/ 105 h 210"/>
                <a:gd name="T4" fmla="*/ 104 w 208"/>
                <a:gd name="T5" fmla="*/ 210 h 210"/>
                <a:gd name="T6" fmla="*/ 208 w 208"/>
                <a:gd name="T7" fmla="*/ 105 h 210"/>
                <a:gd name="T8" fmla="*/ 104 w 208"/>
                <a:gd name="T9" fmla="*/ 0 h 210"/>
                <a:gd name="T10" fmla="*/ 111 w 208"/>
                <a:gd name="T11" fmla="*/ 161 h 210"/>
                <a:gd name="T12" fmla="*/ 111 w 208"/>
                <a:gd name="T13" fmla="*/ 180 h 210"/>
                <a:gd name="T14" fmla="*/ 92 w 208"/>
                <a:gd name="T15" fmla="*/ 180 h 210"/>
                <a:gd name="T16" fmla="*/ 92 w 208"/>
                <a:gd name="T17" fmla="*/ 163 h 210"/>
                <a:gd name="T18" fmla="*/ 61 w 208"/>
                <a:gd name="T19" fmla="*/ 155 h 210"/>
                <a:gd name="T20" fmla="*/ 66 w 208"/>
                <a:gd name="T21" fmla="*/ 133 h 210"/>
                <a:gd name="T22" fmla="*/ 97 w 208"/>
                <a:gd name="T23" fmla="*/ 141 h 210"/>
                <a:gd name="T24" fmla="*/ 115 w 208"/>
                <a:gd name="T25" fmla="*/ 130 h 210"/>
                <a:gd name="T26" fmla="*/ 95 w 208"/>
                <a:gd name="T27" fmla="*/ 114 h 210"/>
                <a:gd name="T28" fmla="*/ 62 w 208"/>
                <a:gd name="T29" fmla="*/ 80 h 210"/>
                <a:gd name="T30" fmla="*/ 93 w 208"/>
                <a:gd name="T31" fmla="*/ 47 h 210"/>
                <a:gd name="T32" fmla="*/ 93 w 208"/>
                <a:gd name="T33" fmla="*/ 30 h 210"/>
                <a:gd name="T34" fmla="*/ 111 w 208"/>
                <a:gd name="T35" fmla="*/ 30 h 210"/>
                <a:gd name="T36" fmla="*/ 111 w 208"/>
                <a:gd name="T37" fmla="*/ 46 h 210"/>
                <a:gd name="T38" fmla="*/ 138 w 208"/>
                <a:gd name="T39" fmla="*/ 52 h 210"/>
                <a:gd name="T40" fmla="*/ 133 w 208"/>
                <a:gd name="T41" fmla="*/ 73 h 210"/>
                <a:gd name="T42" fmla="*/ 106 w 208"/>
                <a:gd name="T43" fmla="*/ 66 h 210"/>
                <a:gd name="T44" fmla="*/ 90 w 208"/>
                <a:gd name="T45" fmla="*/ 77 h 210"/>
                <a:gd name="T46" fmla="*/ 113 w 208"/>
                <a:gd name="T47" fmla="*/ 93 h 210"/>
                <a:gd name="T48" fmla="*/ 143 w 208"/>
                <a:gd name="T49" fmla="*/ 127 h 210"/>
                <a:gd name="T50" fmla="*/ 111 w 208"/>
                <a:gd name="T51" fmla="*/ 16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210">
                  <a:moveTo>
                    <a:pt x="104" y="0"/>
                  </a:moveTo>
                  <a:cubicBezTo>
                    <a:pt x="47" y="0"/>
                    <a:pt x="0" y="47"/>
                    <a:pt x="0" y="105"/>
                  </a:cubicBezTo>
                  <a:cubicBezTo>
                    <a:pt x="0" y="163"/>
                    <a:pt x="47" y="210"/>
                    <a:pt x="104" y="210"/>
                  </a:cubicBezTo>
                  <a:cubicBezTo>
                    <a:pt x="162" y="210"/>
                    <a:pt x="208" y="163"/>
                    <a:pt x="208" y="105"/>
                  </a:cubicBezTo>
                  <a:cubicBezTo>
                    <a:pt x="208" y="47"/>
                    <a:pt x="162" y="0"/>
                    <a:pt x="104" y="0"/>
                  </a:cubicBezTo>
                  <a:close/>
                  <a:moveTo>
                    <a:pt x="111" y="161"/>
                  </a:moveTo>
                  <a:cubicBezTo>
                    <a:pt x="111" y="180"/>
                    <a:pt x="111" y="180"/>
                    <a:pt x="111" y="180"/>
                  </a:cubicBezTo>
                  <a:cubicBezTo>
                    <a:pt x="92" y="180"/>
                    <a:pt x="92" y="180"/>
                    <a:pt x="92" y="180"/>
                  </a:cubicBezTo>
                  <a:cubicBezTo>
                    <a:pt x="92" y="163"/>
                    <a:pt x="92" y="163"/>
                    <a:pt x="92" y="163"/>
                  </a:cubicBezTo>
                  <a:cubicBezTo>
                    <a:pt x="80" y="162"/>
                    <a:pt x="68" y="159"/>
                    <a:pt x="61" y="155"/>
                  </a:cubicBezTo>
                  <a:cubicBezTo>
                    <a:pt x="66" y="133"/>
                    <a:pt x="66" y="133"/>
                    <a:pt x="66" y="133"/>
                  </a:cubicBezTo>
                  <a:cubicBezTo>
                    <a:pt x="74" y="138"/>
                    <a:pt x="85" y="141"/>
                    <a:pt x="97" y="141"/>
                  </a:cubicBezTo>
                  <a:cubicBezTo>
                    <a:pt x="108" y="141"/>
                    <a:pt x="115" y="137"/>
                    <a:pt x="115" y="130"/>
                  </a:cubicBezTo>
                  <a:cubicBezTo>
                    <a:pt x="115" y="123"/>
                    <a:pt x="109" y="118"/>
                    <a:pt x="95" y="114"/>
                  </a:cubicBezTo>
                  <a:cubicBezTo>
                    <a:pt x="76" y="107"/>
                    <a:pt x="62" y="98"/>
                    <a:pt x="62" y="80"/>
                  </a:cubicBezTo>
                  <a:cubicBezTo>
                    <a:pt x="62" y="64"/>
                    <a:pt x="74" y="51"/>
                    <a:pt x="93" y="47"/>
                  </a:cubicBezTo>
                  <a:cubicBezTo>
                    <a:pt x="93" y="30"/>
                    <a:pt x="93" y="30"/>
                    <a:pt x="93" y="30"/>
                  </a:cubicBezTo>
                  <a:cubicBezTo>
                    <a:pt x="111" y="30"/>
                    <a:pt x="111" y="30"/>
                    <a:pt x="111" y="30"/>
                  </a:cubicBezTo>
                  <a:cubicBezTo>
                    <a:pt x="111" y="46"/>
                    <a:pt x="111" y="46"/>
                    <a:pt x="111" y="46"/>
                  </a:cubicBezTo>
                  <a:cubicBezTo>
                    <a:pt x="124" y="46"/>
                    <a:pt x="132" y="49"/>
                    <a:pt x="138" y="52"/>
                  </a:cubicBezTo>
                  <a:cubicBezTo>
                    <a:pt x="133" y="73"/>
                    <a:pt x="133" y="73"/>
                    <a:pt x="133" y="73"/>
                  </a:cubicBezTo>
                  <a:cubicBezTo>
                    <a:pt x="128" y="71"/>
                    <a:pt x="120" y="66"/>
                    <a:pt x="106" y="66"/>
                  </a:cubicBezTo>
                  <a:cubicBezTo>
                    <a:pt x="94" y="66"/>
                    <a:pt x="90" y="72"/>
                    <a:pt x="90" y="77"/>
                  </a:cubicBezTo>
                  <a:cubicBezTo>
                    <a:pt x="90" y="83"/>
                    <a:pt x="97" y="87"/>
                    <a:pt x="113" y="93"/>
                  </a:cubicBezTo>
                  <a:cubicBezTo>
                    <a:pt x="135" y="100"/>
                    <a:pt x="143" y="111"/>
                    <a:pt x="143" y="127"/>
                  </a:cubicBezTo>
                  <a:cubicBezTo>
                    <a:pt x="143" y="144"/>
                    <a:pt x="132" y="158"/>
                    <a:pt x="11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sp>
          <p:nvSpPr>
            <p:cNvPr id="38" name="Freeform 435"/>
            <p:cNvSpPr>
              <a:spLocks noEditPoints="1"/>
            </p:cNvSpPr>
            <p:nvPr/>
          </p:nvSpPr>
          <p:spPr bwMode="auto">
            <a:xfrm>
              <a:off x="3282007" y="1022446"/>
              <a:ext cx="89941" cy="91083"/>
            </a:xfrm>
            <a:custGeom>
              <a:avLst/>
              <a:gdLst>
                <a:gd name="T0" fmla="*/ 67 w 133"/>
                <a:gd name="T1" fmla="*/ 0 h 135"/>
                <a:gd name="T2" fmla="*/ 0 w 133"/>
                <a:gd name="T3" fmla="*/ 68 h 135"/>
                <a:gd name="T4" fmla="*/ 67 w 133"/>
                <a:gd name="T5" fmla="*/ 135 h 135"/>
                <a:gd name="T6" fmla="*/ 133 w 133"/>
                <a:gd name="T7" fmla="*/ 68 h 135"/>
                <a:gd name="T8" fmla="*/ 67 w 133"/>
                <a:gd name="T9" fmla="*/ 0 h 135"/>
                <a:gd name="T10" fmla="*/ 71 w 133"/>
                <a:gd name="T11" fmla="*/ 104 h 135"/>
                <a:gd name="T12" fmla="*/ 71 w 133"/>
                <a:gd name="T13" fmla="*/ 116 h 135"/>
                <a:gd name="T14" fmla="*/ 59 w 133"/>
                <a:gd name="T15" fmla="*/ 116 h 135"/>
                <a:gd name="T16" fmla="*/ 59 w 133"/>
                <a:gd name="T17" fmla="*/ 105 h 135"/>
                <a:gd name="T18" fmla="*/ 39 w 133"/>
                <a:gd name="T19" fmla="*/ 100 h 135"/>
                <a:gd name="T20" fmla="*/ 43 w 133"/>
                <a:gd name="T21" fmla="*/ 86 h 135"/>
                <a:gd name="T22" fmla="*/ 62 w 133"/>
                <a:gd name="T23" fmla="*/ 91 h 135"/>
                <a:gd name="T24" fmla="*/ 74 w 133"/>
                <a:gd name="T25" fmla="*/ 84 h 135"/>
                <a:gd name="T26" fmla="*/ 61 w 133"/>
                <a:gd name="T27" fmla="*/ 73 h 135"/>
                <a:gd name="T28" fmla="*/ 40 w 133"/>
                <a:gd name="T29" fmla="*/ 52 h 135"/>
                <a:gd name="T30" fmla="*/ 60 w 133"/>
                <a:gd name="T31" fmla="*/ 31 h 135"/>
                <a:gd name="T32" fmla="*/ 60 w 133"/>
                <a:gd name="T33" fmla="*/ 20 h 135"/>
                <a:gd name="T34" fmla="*/ 72 w 133"/>
                <a:gd name="T35" fmla="*/ 20 h 135"/>
                <a:gd name="T36" fmla="*/ 72 w 133"/>
                <a:gd name="T37" fmla="*/ 30 h 135"/>
                <a:gd name="T38" fmla="*/ 89 w 133"/>
                <a:gd name="T39" fmla="*/ 34 h 135"/>
                <a:gd name="T40" fmla="*/ 85 w 133"/>
                <a:gd name="T41" fmla="*/ 47 h 135"/>
                <a:gd name="T42" fmla="*/ 68 w 133"/>
                <a:gd name="T43" fmla="*/ 43 h 135"/>
                <a:gd name="T44" fmla="*/ 58 w 133"/>
                <a:gd name="T45" fmla="*/ 50 h 135"/>
                <a:gd name="T46" fmla="*/ 72 w 133"/>
                <a:gd name="T47" fmla="*/ 60 h 135"/>
                <a:gd name="T48" fmla="*/ 92 w 133"/>
                <a:gd name="T49" fmla="*/ 82 h 135"/>
                <a:gd name="T50" fmla="*/ 71 w 133"/>
                <a:gd name="T51" fmla="*/ 10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5">
                  <a:moveTo>
                    <a:pt x="67" y="0"/>
                  </a:moveTo>
                  <a:cubicBezTo>
                    <a:pt x="30" y="0"/>
                    <a:pt x="0" y="31"/>
                    <a:pt x="0" y="68"/>
                  </a:cubicBezTo>
                  <a:cubicBezTo>
                    <a:pt x="0" y="105"/>
                    <a:pt x="30" y="135"/>
                    <a:pt x="67" y="135"/>
                  </a:cubicBezTo>
                  <a:cubicBezTo>
                    <a:pt x="104" y="135"/>
                    <a:pt x="133" y="105"/>
                    <a:pt x="133" y="68"/>
                  </a:cubicBezTo>
                  <a:cubicBezTo>
                    <a:pt x="133" y="31"/>
                    <a:pt x="104" y="0"/>
                    <a:pt x="67" y="0"/>
                  </a:cubicBezTo>
                  <a:close/>
                  <a:moveTo>
                    <a:pt x="71" y="104"/>
                  </a:moveTo>
                  <a:cubicBezTo>
                    <a:pt x="71" y="116"/>
                    <a:pt x="71" y="116"/>
                    <a:pt x="71" y="116"/>
                  </a:cubicBezTo>
                  <a:cubicBezTo>
                    <a:pt x="59" y="116"/>
                    <a:pt x="59" y="116"/>
                    <a:pt x="59" y="116"/>
                  </a:cubicBezTo>
                  <a:cubicBezTo>
                    <a:pt x="59" y="105"/>
                    <a:pt x="59" y="105"/>
                    <a:pt x="59" y="105"/>
                  </a:cubicBezTo>
                  <a:cubicBezTo>
                    <a:pt x="51" y="104"/>
                    <a:pt x="44" y="102"/>
                    <a:pt x="39" y="100"/>
                  </a:cubicBezTo>
                  <a:cubicBezTo>
                    <a:pt x="43" y="86"/>
                    <a:pt x="43" y="86"/>
                    <a:pt x="43" y="86"/>
                  </a:cubicBezTo>
                  <a:cubicBezTo>
                    <a:pt x="48" y="88"/>
                    <a:pt x="55" y="91"/>
                    <a:pt x="62" y="91"/>
                  </a:cubicBezTo>
                  <a:cubicBezTo>
                    <a:pt x="69" y="91"/>
                    <a:pt x="74" y="88"/>
                    <a:pt x="74" y="84"/>
                  </a:cubicBezTo>
                  <a:cubicBezTo>
                    <a:pt x="74" y="79"/>
                    <a:pt x="70" y="76"/>
                    <a:pt x="61" y="73"/>
                  </a:cubicBezTo>
                  <a:cubicBezTo>
                    <a:pt x="49" y="69"/>
                    <a:pt x="40" y="63"/>
                    <a:pt x="40" y="52"/>
                  </a:cubicBezTo>
                  <a:cubicBezTo>
                    <a:pt x="40" y="41"/>
                    <a:pt x="47" y="33"/>
                    <a:pt x="60" y="31"/>
                  </a:cubicBezTo>
                  <a:cubicBezTo>
                    <a:pt x="60" y="20"/>
                    <a:pt x="60" y="20"/>
                    <a:pt x="60" y="20"/>
                  </a:cubicBezTo>
                  <a:cubicBezTo>
                    <a:pt x="72" y="20"/>
                    <a:pt x="72" y="20"/>
                    <a:pt x="72" y="20"/>
                  </a:cubicBezTo>
                  <a:cubicBezTo>
                    <a:pt x="72" y="30"/>
                    <a:pt x="72" y="30"/>
                    <a:pt x="72" y="30"/>
                  </a:cubicBezTo>
                  <a:cubicBezTo>
                    <a:pt x="79" y="30"/>
                    <a:pt x="85" y="32"/>
                    <a:pt x="89" y="34"/>
                  </a:cubicBezTo>
                  <a:cubicBezTo>
                    <a:pt x="85" y="47"/>
                    <a:pt x="85" y="47"/>
                    <a:pt x="85" y="47"/>
                  </a:cubicBezTo>
                  <a:cubicBezTo>
                    <a:pt x="82" y="46"/>
                    <a:pt x="77" y="43"/>
                    <a:pt x="68" y="43"/>
                  </a:cubicBezTo>
                  <a:cubicBezTo>
                    <a:pt x="61" y="43"/>
                    <a:pt x="58" y="46"/>
                    <a:pt x="58" y="50"/>
                  </a:cubicBezTo>
                  <a:cubicBezTo>
                    <a:pt x="58" y="54"/>
                    <a:pt x="62" y="56"/>
                    <a:pt x="72" y="60"/>
                  </a:cubicBezTo>
                  <a:cubicBezTo>
                    <a:pt x="86" y="65"/>
                    <a:pt x="92" y="71"/>
                    <a:pt x="92" y="82"/>
                  </a:cubicBezTo>
                  <a:cubicBezTo>
                    <a:pt x="92" y="93"/>
                    <a:pt x="85" y="101"/>
                    <a:pt x="7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sp>
          <p:nvSpPr>
            <p:cNvPr id="39" name="Freeform 436"/>
            <p:cNvSpPr>
              <a:spLocks noEditPoints="1"/>
            </p:cNvSpPr>
            <p:nvPr/>
          </p:nvSpPr>
          <p:spPr bwMode="auto">
            <a:xfrm>
              <a:off x="3199776" y="780891"/>
              <a:ext cx="470261" cy="527652"/>
            </a:xfrm>
            <a:custGeom>
              <a:avLst/>
              <a:gdLst>
                <a:gd name="T0" fmla="*/ 652 w 697"/>
                <a:gd name="T1" fmla="*/ 426 h 782"/>
                <a:gd name="T2" fmla="*/ 601 w 697"/>
                <a:gd name="T3" fmla="*/ 366 h 782"/>
                <a:gd name="T4" fmla="*/ 603 w 697"/>
                <a:gd name="T5" fmla="*/ 267 h 782"/>
                <a:gd name="T6" fmla="*/ 585 w 697"/>
                <a:gd name="T7" fmla="*/ 182 h 782"/>
                <a:gd name="T8" fmla="*/ 509 w 697"/>
                <a:gd name="T9" fmla="*/ 80 h 782"/>
                <a:gd name="T10" fmla="*/ 298 w 697"/>
                <a:gd name="T11" fmla="*/ 0 h 782"/>
                <a:gd name="T12" fmla="*/ 0 w 697"/>
                <a:gd name="T13" fmla="*/ 273 h 782"/>
                <a:gd name="T14" fmla="*/ 2 w 697"/>
                <a:gd name="T15" fmla="*/ 302 h 782"/>
                <a:gd name="T16" fmla="*/ 82 w 697"/>
                <a:gd name="T17" fmla="*/ 533 h 782"/>
                <a:gd name="T18" fmla="*/ 0 w 697"/>
                <a:gd name="T19" fmla="*/ 781 h 782"/>
                <a:gd name="T20" fmla="*/ 362 w 697"/>
                <a:gd name="T21" fmla="*/ 782 h 782"/>
                <a:gd name="T22" fmla="*/ 433 w 697"/>
                <a:gd name="T23" fmla="*/ 674 h 782"/>
                <a:gd name="T24" fmla="*/ 545 w 697"/>
                <a:gd name="T25" fmla="*/ 675 h 782"/>
                <a:gd name="T26" fmla="*/ 563 w 697"/>
                <a:gd name="T27" fmla="*/ 673 h 782"/>
                <a:gd name="T28" fmla="*/ 564 w 697"/>
                <a:gd name="T29" fmla="*/ 673 h 782"/>
                <a:gd name="T30" fmla="*/ 564 w 697"/>
                <a:gd name="T31" fmla="*/ 673 h 782"/>
                <a:gd name="T32" fmla="*/ 571 w 697"/>
                <a:gd name="T33" fmla="*/ 601 h 782"/>
                <a:gd name="T34" fmla="*/ 595 w 697"/>
                <a:gd name="T35" fmla="*/ 577 h 782"/>
                <a:gd name="T36" fmla="*/ 595 w 697"/>
                <a:gd name="T37" fmla="*/ 575 h 782"/>
                <a:gd name="T38" fmla="*/ 561 w 697"/>
                <a:gd name="T39" fmla="*/ 554 h 782"/>
                <a:gd name="T40" fmla="*/ 570 w 697"/>
                <a:gd name="T41" fmla="*/ 554 h 782"/>
                <a:gd name="T42" fmla="*/ 598 w 697"/>
                <a:gd name="T43" fmla="*/ 536 h 782"/>
                <a:gd name="T44" fmla="*/ 598 w 697"/>
                <a:gd name="T45" fmla="*/ 535 h 782"/>
                <a:gd name="T46" fmla="*/ 595 w 697"/>
                <a:gd name="T47" fmla="*/ 527 h 782"/>
                <a:gd name="T48" fmla="*/ 611 w 697"/>
                <a:gd name="T49" fmla="*/ 461 h 782"/>
                <a:gd name="T50" fmla="*/ 652 w 697"/>
                <a:gd name="T51" fmla="*/ 426 h 782"/>
                <a:gd name="T52" fmla="*/ 78 w 697"/>
                <a:gd name="T53" fmla="*/ 265 h 782"/>
                <a:gd name="T54" fmla="*/ 141 w 697"/>
                <a:gd name="T55" fmla="*/ 201 h 782"/>
                <a:gd name="T56" fmla="*/ 205 w 697"/>
                <a:gd name="T57" fmla="*/ 265 h 782"/>
                <a:gd name="T58" fmla="*/ 141 w 697"/>
                <a:gd name="T59" fmla="*/ 329 h 782"/>
                <a:gd name="T60" fmla="*/ 78 w 697"/>
                <a:gd name="T61" fmla="*/ 265 h 782"/>
                <a:gd name="T62" fmla="*/ 189 w 697"/>
                <a:gd name="T63" fmla="*/ 514 h 782"/>
                <a:gd name="T64" fmla="*/ 101 w 697"/>
                <a:gd name="T65" fmla="*/ 426 h 782"/>
                <a:gd name="T66" fmla="*/ 189 w 697"/>
                <a:gd name="T67" fmla="*/ 337 h 782"/>
                <a:gd name="T68" fmla="*/ 276 w 697"/>
                <a:gd name="T69" fmla="*/ 426 h 782"/>
                <a:gd name="T70" fmla="*/ 189 w 697"/>
                <a:gd name="T71" fmla="*/ 514 h 782"/>
                <a:gd name="T72" fmla="*/ 352 w 697"/>
                <a:gd name="T73" fmla="*/ 371 h 782"/>
                <a:gd name="T74" fmla="*/ 215 w 697"/>
                <a:gd name="T75" fmla="*/ 233 h 782"/>
                <a:gd name="T76" fmla="*/ 352 w 697"/>
                <a:gd name="T77" fmla="*/ 95 h 782"/>
                <a:gd name="T78" fmla="*/ 489 w 697"/>
                <a:gd name="T79" fmla="*/ 233 h 782"/>
                <a:gd name="T80" fmla="*/ 352 w 697"/>
                <a:gd name="T81" fmla="*/ 37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7" h="782">
                  <a:moveTo>
                    <a:pt x="652" y="426"/>
                  </a:moveTo>
                  <a:cubicBezTo>
                    <a:pt x="636" y="408"/>
                    <a:pt x="611" y="388"/>
                    <a:pt x="601" y="366"/>
                  </a:cubicBezTo>
                  <a:cubicBezTo>
                    <a:pt x="587" y="333"/>
                    <a:pt x="603" y="301"/>
                    <a:pt x="603" y="267"/>
                  </a:cubicBezTo>
                  <a:cubicBezTo>
                    <a:pt x="602" y="240"/>
                    <a:pt x="594" y="207"/>
                    <a:pt x="585" y="182"/>
                  </a:cubicBezTo>
                  <a:cubicBezTo>
                    <a:pt x="570" y="141"/>
                    <a:pt x="543" y="107"/>
                    <a:pt x="509" y="80"/>
                  </a:cubicBezTo>
                  <a:cubicBezTo>
                    <a:pt x="456" y="31"/>
                    <a:pt x="381" y="0"/>
                    <a:pt x="298" y="0"/>
                  </a:cubicBezTo>
                  <a:cubicBezTo>
                    <a:pt x="133" y="0"/>
                    <a:pt x="0" y="122"/>
                    <a:pt x="0" y="273"/>
                  </a:cubicBezTo>
                  <a:cubicBezTo>
                    <a:pt x="0" y="283"/>
                    <a:pt x="1" y="293"/>
                    <a:pt x="2" y="302"/>
                  </a:cubicBezTo>
                  <a:cubicBezTo>
                    <a:pt x="3" y="368"/>
                    <a:pt x="23" y="446"/>
                    <a:pt x="82" y="533"/>
                  </a:cubicBezTo>
                  <a:cubicBezTo>
                    <a:pt x="82" y="533"/>
                    <a:pt x="164" y="697"/>
                    <a:pt x="0" y="781"/>
                  </a:cubicBezTo>
                  <a:cubicBezTo>
                    <a:pt x="362" y="782"/>
                    <a:pt x="362" y="782"/>
                    <a:pt x="362" y="782"/>
                  </a:cubicBezTo>
                  <a:cubicBezTo>
                    <a:pt x="362" y="782"/>
                    <a:pt x="389" y="674"/>
                    <a:pt x="433" y="674"/>
                  </a:cubicBezTo>
                  <a:cubicBezTo>
                    <a:pt x="470" y="674"/>
                    <a:pt x="508" y="677"/>
                    <a:pt x="545" y="675"/>
                  </a:cubicBezTo>
                  <a:cubicBezTo>
                    <a:pt x="553" y="676"/>
                    <a:pt x="558" y="675"/>
                    <a:pt x="563" y="673"/>
                  </a:cubicBezTo>
                  <a:cubicBezTo>
                    <a:pt x="564" y="673"/>
                    <a:pt x="564" y="673"/>
                    <a:pt x="564" y="673"/>
                  </a:cubicBezTo>
                  <a:cubicBezTo>
                    <a:pt x="564" y="673"/>
                    <a:pt x="564" y="673"/>
                    <a:pt x="564" y="673"/>
                  </a:cubicBezTo>
                  <a:cubicBezTo>
                    <a:pt x="589" y="660"/>
                    <a:pt x="571" y="601"/>
                    <a:pt x="571" y="601"/>
                  </a:cubicBezTo>
                  <a:cubicBezTo>
                    <a:pt x="586" y="595"/>
                    <a:pt x="595" y="585"/>
                    <a:pt x="595" y="577"/>
                  </a:cubicBezTo>
                  <a:cubicBezTo>
                    <a:pt x="595" y="575"/>
                    <a:pt x="595" y="575"/>
                    <a:pt x="595" y="575"/>
                  </a:cubicBezTo>
                  <a:cubicBezTo>
                    <a:pt x="595" y="565"/>
                    <a:pt x="581" y="557"/>
                    <a:pt x="561" y="554"/>
                  </a:cubicBezTo>
                  <a:cubicBezTo>
                    <a:pt x="570" y="554"/>
                    <a:pt x="570" y="554"/>
                    <a:pt x="570" y="554"/>
                  </a:cubicBezTo>
                  <a:cubicBezTo>
                    <a:pt x="585" y="554"/>
                    <a:pt x="598" y="546"/>
                    <a:pt x="598" y="536"/>
                  </a:cubicBezTo>
                  <a:cubicBezTo>
                    <a:pt x="598" y="535"/>
                    <a:pt x="598" y="535"/>
                    <a:pt x="598" y="535"/>
                  </a:cubicBezTo>
                  <a:cubicBezTo>
                    <a:pt x="598" y="532"/>
                    <a:pt x="597" y="529"/>
                    <a:pt x="595" y="527"/>
                  </a:cubicBezTo>
                  <a:cubicBezTo>
                    <a:pt x="598" y="514"/>
                    <a:pt x="609" y="461"/>
                    <a:pt x="611" y="461"/>
                  </a:cubicBezTo>
                  <a:cubicBezTo>
                    <a:pt x="697" y="457"/>
                    <a:pt x="652" y="426"/>
                    <a:pt x="652" y="426"/>
                  </a:cubicBezTo>
                  <a:close/>
                  <a:moveTo>
                    <a:pt x="78" y="265"/>
                  </a:moveTo>
                  <a:cubicBezTo>
                    <a:pt x="78" y="230"/>
                    <a:pt x="106" y="201"/>
                    <a:pt x="141" y="201"/>
                  </a:cubicBezTo>
                  <a:cubicBezTo>
                    <a:pt x="176" y="201"/>
                    <a:pt x="205" y="230"/>
                    <a:pt x="205" y="265"/>
                  </a:cubicBezTo>
                  <a:cubicBezTo>
                    <a:pt x="205" y="300"/>
                    <a:pt x="176" y="329"/>
                    <a:pt x="141" y="329"/>
                  </a:cubicBezTo>
                  <a:cubicBezTo>
                    <a:pt x="106" y="329"/>
                    <a:pt x="78" y="300"/>
                    <a:pt x="78" y="265"/>
                  </a:cubicBezTo>
                  <a:close/>
                  <a:moveTo>
                    <a:pt x="189" y="514"/>
                  </a:moveTo>
                  <a:cubicBezTo>
                    <a:pt x="141" y="514"/>
                    <a:pt x="101" y="474"/>
                    <a:pt x="101" y="426"/>
                  </a:cubicBezTo>
                  <a:cubicBezTo>
                    <a:pt x="101" y="377"/>
                    <a:pt x="141" y="337"/>
                    <a:pt x="189" y="337"/>
                  </a:cubicBezTo>
                  <a:cubicBezTo>
                    <a:pt x="237" y="337"/>
                    <a:pt x="276" y="377"/>
                    <a:pt x="276" y="426"/>
                  </a:cubicBezTo>
                  <a:cubicBezTo>
                    <a:pt x="276" y="474"/>
                    <a:pt x="237" y="514"/>
                    <a:pt x="189" y="514"/>
                  </a:cubicBezTo>
                  <a:close/>
                  <a:moveTo>
                    <a:pt x="352" y="371"/>
                  </a:moveTo>
                  <a:cubicBezTo>
                    <a:pt x="276" y="371"/>
                    <a:pt x="215" y="309"/>
                    <a:pt x="215" y="233"/>
                  </a:cubicBezTo>
                  <a:cubicBezTo>
                    <a:pt x="215" y="157"/>
                    <a:pt x="276" y="95"/>
                    <a:pt x="352" y="95"/>
                  </a:cubicBezTo>
                  <a:cubicBezTo>
                    <a:pt x="428" y="95"/>
                    <a:pt x="489" y="157"/>
                    <a:pt x="489" y="233"/>
                  </a:cubicBezTo>
                  <a:cubicBezTo>
                    <a:pt x="489" y="309"/>
                    <a:pt x="428" y="371"/>
                    <a:pt x="352" y="3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srgbClr val="000000"/>
                </a:solidFill>
                <a:latin typeface="+mj-ea"/>
                <a:ea typeface="+mj-ea"/>
              </a:endParaRPr>
            </a:p>
          </p:txBody>
        </p:sp>
      </p:grpSp>
      <p:sp>
        <p:nvSpPr>
          <p:cNvPr id="43"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44" name="矩形 43"/>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45" name="矩形 44"/>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6000">
        <p14:gallery dir="l"/>
      </p:transition>
    </mc:Choice>
    <mc:Fallback>
      <p:transition spd="slow" advTm="6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accel="60000" fill="hold" grpId="0" nodeType="withEffect" p14:presetBounceEnd="40000">
                                      <p:stCondLst>
                                        <p:cond delay="30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5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1000"/>
                                </p:stCondLst>
                                <p:childTnLst>
                                  <p:par>
                                    <p:cTn id="20" presetID="45" presetClass="entr" presetSubtype="0"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anim calcmode="lin" valueType="num">
                                          <p:cBhvr>
                                            <p:cTn id="23" dur="500" fill="hold"/>
                                            <p:tgtEl>
                                              <p:spTgt spid="35"/>
                                            </p:tgtEl>
                                            <p:attrNameLst>
                                              <p:attrName>ppt_w</p:attrName>
                                            </p:attrNameLst>
                                          </p:cBhvr>
                                          <p:tavLst>
                                            <p:tav tm="0" fmla="#ppt_w*sin(2.5*pi*$)">
                                              <p:val>
                                                <p:fltVal val="0"/>
                                              </p:val>
                                            </p:tav>
                                            <p:tav tm="100000">
                                              <p:val>
                                                <p:fltVal val="1"/>
                                              </p:val>
                                            </p:tav>
                                          </p:tavLst>
                                        </p:anim>
                                        <p:anim calcmode="lin" valueType="num">
                                          <p:cBhvr>
                                            <p:cTn id="24" dur="500" fill="hold"/>
                                            <p:tgtEl>
                                              <p:spTgt spid="35"/>
                                            </p:tgtEl>
                                            <p:attrNameLst>
                                              <p:attrName>ppt_h</p:attrName>
                                            </p:attrNameLst>
                                          </p:cBhvr>
                                          <p:tavLst>
                                            <p:tav tm="0">
                                              <p:val>
                                                <p:strVal val="#ppt_h"/>
                                              </p:val>
                                            </p:tav>
                                            <p:tav tm="100000">
                                              <p:val>
                                                <p:strVal val="#ppt_h"/>
                                              </p:val>
                                            </p:tav>
                                          </p:tavLst>
                                        </p:anim>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1500"/>
                                </p:stCondLst>
                                <p:childTnLst>
                                  <p:par>
                                    <p:cTn id="29" presetID="16" presetClass="entr" presetSubtype="37"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outVertical)">
                                          <p:cBhvr>
                                            <p:cTn id="31" dur="500"/>
                                            <p:tgtEl>
                                              <p:spTgt spid="11"/>
                                            </p:tgtEl>
                                          </p:cBhvr>
                                        </p:animEffect>
                                      </p:childTnLst>
                                    </p:cTn>
                                  </p:par>
                                </p:childTnLst>
                              </p:cTn>
                            </p:par>
                            <p:par>
                              <p:cTn id="32" fill="hold">
                                <p:stCondLst>
                                  <p:cond delay="2000"/>
                                </p:stCondLst>
                                <p:childTnLst>
                                  <p:par>
                                    <p:cTn id="33" presetID="53" presetClass="entr" presetSubtype="16"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500"/>
                                </p:stCondLst>
                                <p:childTnLst>
                                  <p:par>
                                    <p:cTn id="39" presetID="45"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anim calcmode="lin" valueType="num">
                                          <p:cBhvr>
                                            <p:cTn id="42" dur="500" fill="hold"/>
                                            <p:tgtEl>
                                              <p:spTgt spid="29"/>
                                            </p:tgtEl>
                                            <p:attrNameLst>
                                              <p:attrName>ppt_w</p:attrName>
                                            </p:attrNameLst>
                                          </p:cBhvr>
                                          <p:tavLst>
                                            <p:tav tm="0" fmla="#ppt_w*sin(2.5*pi*$)">
                                              <p:val>
                                                <p:fltVal val="0"/>
                                              </p:val>
                                            </p:tav>
                                            <p:tav tm="100000">
                                              <p:val>
                                                <p:fltVal val="1"/>
                                              </p:val>
                                            </p:tav>
                                          </p:tavLst>
                                        </p:anim>
                                        <p:anim calcmode="lin" valueType="num">
                                          <p:cBhvr>
                                            <p:cTn id="43" dur="500" fill="hold"/>
                                            <p:tgtEl>
                                              <p:spTgt spid="29"/>
                                            </p:tgtEl>
                                            <p:attrNameLst>
                                              <p:attrName>ppt_h</p:attrName>
                                            </p:attrNameLst>
                                          </p:cBhvr>
                                          <p:tavLst>
                                            <p:tav tm="0">
                                              <p:val>
                                                <p:strVal val="#ppt_h"/>
                                              </p:val>
                                            </p:tav>
                                            <p:tav tm="100000">
                                              <p:val>
                                                <p:strVal val="#ppt_h"/>
                                              </p:val>
                                            </p:tav>
                                          </p:tavLst>
                                        </p:anim>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3000"/>
                                </p:stCondLst>
                                <p:childTnLst>
                                  <p:par>
                                    <p:cTn id="48" presetID="16" presetClass="entr" presetSubtype="37"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arn(outVertical)">
                                          <p:cBhvr>
                                            <p:cTn id="50" dur="500"/>
                                            <p:tgtEl>
                                              <p:spTgt spid="20"/>
                                            </p:tgtEl>
                                          </p:cBhvr>
                                        </p:animEffect>
                                      </p:childTnLst>
                                    </p:cTn>
                                  </p:par>
                                </p:childTnLst>
                              </p:cTn>
                            </p:par>
                            <p:par>
                              <p:cTn id="51" fill="hold">
                                <p:stCondLst>
                                  <p:cond delay="3500"/>
                                </p:stCondLst>
                                <p:childTnLst>
                                  <p:par>
                                    <p:cTn id="52" presetID="22" presetClass="entr" presetSubtype="2"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right)">
                                          <p:cBhvr>
                                            <p:cTn id="54" dur="500"/>
                                            <p:tgtEl>
                                              <p:spTgt spid="24"/>
                                            </p:tgtEl>
                                          </p:cBhvr>
                                        </p:animEffect>
                                      </p:childTnLst>
                                    </p:cTn>
                                  </p:par>
                                  <p:par>
                                    <p:cTn id="55" presetID="22" presetClass="entr" presetSubtype="8" fill="hold" grpId="0" nodeType="withEffect">
                                      <p:stCondLst>
                                        <p:cond delay="30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4000"/>
                                </p:stCondLst>
                                <p:childTnLst>
                                  <p:par>
                                    <p:cTn id="59" presetID="22" presetClass="entr" presetSubtype="1"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up)">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4" grpId="0" animBg="1"/>
          <p:bldP spid="2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accel="60000" fill="hold" grpId="0" nodeType="withEffect">
                                      <p:stCondLst>
                                        <p:cond delay="3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1000"/>
                                </p:stCondLst>
                                <p:childTnLst>
                                  <p:par>
                                    <p:cTn id="20" presetID="45" presetClass="entr" presetSubtype="0"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anim calcmode="lin" valueType="num">
                                          <p:cBhvr>
                                            <p:cTn id="23" dur="500" fill="hold"/>
                                            <p:tgtEl>
                                              <p:spTgt spid="35"/>
                                            </p:tgtEl>
                                            <p:attrNameLst>
                                              <p:attrName>ppt_w</p:attrName>
                                            </p:attrNameLst>
                                          </p:cBhvr>
                                          <p:tavLst>
                                            <p:tav tm="0" fmla="#ppt_w*sin(2.5*pi*$)">
                                              <p:val>
                                                <p:fltVal val="0"/>
                                              </p:val>
                                            </p:tav>
                                            <p:tav tm="100000">
                                              <p:val>
                                                <p:fltVal val="1"/>
                                              </p:val>
                                            </p:tav>
                                          </p:tavLst>
                                        </p:anim>
                                        <p:anim calcmode="lin" valueType="num">
                                          <p:cBhvr>
                                            <p:cTn id="24" dur="500" fill="hold"/>
                                            <p:tgtEl>
                                              <p:spTgt spid="35"/>
                                            </p:tgtEl>
                                            <p:attrNameLst>
                                              <p:attrName>ppt_h</p:attrName>
                                            </p:attrNameLst>
                                          </p:cBhvr>
                                          <p:tavLst>
                                            <p:tav tm="0">
                                              <p:val>
                                                <p:strVal val="#ppt_h"/>
                                              </p:val>
                                            </p:tav>
                                            <p:tav tm="100000">
                                              <p:val>
                                                <p:strVal val="#ppt_h"/>
                                              </p:val>
                                            </p:tav>
                                          </p:tavLst>
                                        </p:anim>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1500"/>
                                </p:stCondLst>
                                <p:childTnLst>
                                  <p:par>
                                    <p:cTn id="29" presetID="16" presetClass="entr" presetSubtype="37"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outVertical)">
                                          <p:cBhvr>
                                            <p:cTn id="31" dur="500"/>
                                            <p:tgtEl>
                                              <p:spTgt spid="11"/>
                                            </p:tgtEl>
                                          </p:cBhvr>
                                        </p:animEffect>
                                      </p:childTnLst>
                                    </p:cTn>
                                  </p:par>
                                </p:childTnLst>
                              </p:cTn>
                            </p:par>
                            <p:par>
                              <p:cTn id="32" fill="hold">
                                <p:stCondLst>
                                  <p:cond delay="2000"/>
                                </p:stCondLst>
                                <p:childTnLst>
                                  <p:par>
                                    <p:cTn id="33" presetID="53" presetClass="entr" presetSubtype="16"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500"/>
                                </p:stCondLst>
                                <p:childTnLst>
                                  <p:par>
                                    <p:cTn id="39" presetID="45"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anim calcmode="lin" valueType="num">
                                          <p:cBhvr>
                                            <p:cTn id="42" dur="500" fill="hold"/>
                                            <p:tgtEl>
                                              <p:spTgt spid="29"/>
                                            </p:tgtEl>
                                            <p:attrNameLst>
                                              <p:attrName>ppt_w</p:attrName>
                                            </p:attrNameLst>
                                          </p:cBhvr>
                                          <p:tavLst>
                                            <p:tav tm="0" fmla="#ppt_w*sin(2.5*pi*$)">
                                              <p:val>
                                                <p:fltVal val="0"/>
                                              </p:val>
                                            </p:tav>
                                            <p:tav tm="100000">
                                              <p:val>
                                                <p:fltVal val="1"/>
                                              </p:val>
                                            </p:tav>
                                          </p:tavLst>
                                        </p:anim>
                                        <p:anim calcmode="lin" valueType="num">
                                          <p:cBhvr>
                                            <p:cTn id="43" dur="500" fill="hold"/>
                                            <p:tgtEl>
                                              <p:spTgt spid="29"/>
                                            </p:tgtEl>
                                            <p:attrNameLst>
                                              <p:attrName>ppt_h</p:attrName>
                                            </p:attrNameLst>
                                          </p:cBhvr>
                                          <p:tavLst>
                                            <p:tav tm="0">
                                              <p:val>
                                                <p:strVal val="#ppt_h"/>
                                              </p:val>
                                            </p:tav>
                                            <p:tav tm="100000">
                                              <p:val>
                                                <p:strVal val="#ppt_h"/>
                                              </p:val>
                                            </p:tav>
                                          </p:tavLst>
                                        </p:anim>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3000"/>
                                </p:stCondLst>
                                <p:childTnLst>
                                  <p:par>
                                    <p:cTn id="48" presetID="16" presetClass="entr" presetSubtype="37"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arn(outVertical)">
                                          <p:cBhvr>
                                            <p:cTn id="50" dur="500"/>
                                            <p:tgtEl>
                                              <p:spTgt spid="20"/>
                                            </p:tgtEl>
                                          </p:cBhvr>
                                        </p:animEffect>
                                      </p:childTnLst>
                                    </p:cTn>
                                  </p:par>
                                </p:childTnLst>
                              </p:cTn>
                            </p:par>
                            <p:par>
                              <p:cTn id="51" fill="hold">
                                <p:stCondLst>
                                  <p:cond delay="3500"/>
                                </p:stCondLst>
                                <p:childTnLst>
                                  <p:par>
                                    <p:cTn id="52" presetID="22" presetClass="entr" presetSubtype="2"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right)">
                                          <p:cBhvr>
                                            <p:cTn id="54" dur="500"/>
                                            <p:tgtEl>
                                              <p:spTgt spid="24"/>
                                            </p:tgtEl>
                                          </p:cBhvr>
                                        </p:animEffect>
                                      </p:childTnLst>
                                    </p:cTn>
                                  </p:par>
                                  <p:par>
                                    <p:cTn id="55" presetID="22" presetClass="entr" presetSubtype="8" fill="hold" grpId="0" nodeType="withEffect">
                                      <p:stCondLst>
                                        <p:cond delay="30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4000"/>
                                </p:stCondLst>
                                <p:childTnLst>
                                  <p:par>
                                    <p:cTn id="59" presetID="22" presetClass="entr" presetSubtype="1"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up)">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4" grpId="0" animBg="1"/>
          <p:bldP spid="25"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7735970" y="1672417"/>
            <a:ext cx="886212" cy="886212"/>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solidFill>
                  <a:prstClr val="black"/>
                </a:solidFill>
                <a:latin typeface="+mj-ea"/>
                <a:ea typeface="+mj-ea"/>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solidFill>
                  <a:prstClr val="black"/>
                </a:solidFill>
                <a:latin typeface="+mj-ea"/>
                <a:ea typeface="+mj-ea"/>
              </a:endParaRPr>
            </a:p>
          </p:txBody>
        </p:sp>
      </p:grpSp>
      <p:grpSp>
        <p:nvGrpSpPr>
          <p:cNvPr id="5" name="组合 4"/>
          <p:cNvGrpSpPr/>
          <p:nvPr/>
        </p:nvGrpSpPr>
        <p:grpSpPr>
          <a:xfrm>
            <a:off x="7597424" y="2306798"/>
            <a:ext cx="1082016" cy="1082016"/>
            <a:chOff x="1695226" y="3321784"/>
            <a:chExt cx="1250759" cy="1250759"/>
          </a:xfrm>
        </p:grpSpPr>
        <p:sp>
          <p:nvSpPr>
            <p:cNvPr id="6" name="椭圆 5"/>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7" name="椭圆 6"/>
            <p:cNvSpPr/>
            <p:nvPr/>
          </p:nvSpPr>
          <p:spPr>
            <a:xfrm>
              <a:off x="1826937" y="3453495"/>
              <a:ext cx="987336" cy="987336"/>
            </a:xfrm>
            <a:prstGeom prst="ellipse">
              <a:avLst/>
            </a:prstGeom>
            <a:solidFill>
              <a:srgbClr val="1F84B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8" name="组合 7"/>
          <p:cNvGrpSpPr/>
          <p:nvPr/>
        </p:nvGrpSpPr>
        <p:grpSpPr>
          <a:xfrm>
            <a:off x="7093533" y="3157772"/>
            <a:ext cx="1252224" cy="1252224"/>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solidFill>
                  <a:prstClr val="black"/>
                </a:solidFill>
                <a:latin typeface="+mj-ea"/>
                <a:ea typeface="+mj-ea"/>
              </a:endParaRPr>
            </a:p>
          </p:txBody>
        </p:sp>
        <p:sp>
          <p:nvSpPr>
            <p:cNvPr id="10" name="椭圆 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solidFill>
                  <a:prstClr val="black"/>
                </a:solidFill>
                <a:latin typeface="+mj-ea"/>
                <a:ea typeface="+mj-ea"/>
              </a:endParaRPr>
            </a:p>
          </p:txBody>
        </p:sp>
      </p:grpSp>
      <p:sp>
        <p:nvSpPr>
          <p:cNvPr id="11" name="TextBox 13"/>
          <p:cNvSpPr txBox="1"/>
          <p:nvPr/>
        </p:nvSpPr>
        <p:spPr>
          <a:xfrm>
            <a:off x="9156001" y="1821406"/>
            <a:ext cx="2300566"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2" name="TextBox 14"/>
          <p:cNvSpPr txBox="1"/>
          <p:nvPr/>
        </p:nvSpPr>
        <p:spPr>
          <a:xfrm>
            <a:off x="9164914" y="1518308"/>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13" name="TextBox 15"/>
          <p:cNvSpPr txBox="1"/>
          <p:nvPr/>
        </p:nvSpPr>
        <p:spPr>
          <a:xfrm>
            <a:off x="9063123" y="3081621"/>
            <a:ext cx="2295623"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4" name="TextBox 16"/>
          <p:cNvSpPr txBox="1"/>
          <p:nvPr/>
        </p:nvSpPr>
        <p:spPr>
          <a:xfrm>
            <a:off x="9067052" y="2799956"/>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15" name="TextBox 17"/>
          <p:cNvSpPr txBox="1"/>
          <p:nvPr/>
        </p:nvSpPr>
        <p:spPr>
          <a:xfrm>
            <a:off x="8565145" y="4369677"/>
            <a:ext cx="2331455"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6" name="TextBox 18"/>
          <p:cNvSpPr txBox="1"/>
          <p:nvPr/>
        </p:nvSpPr>
        <p:spPr>
          <a:xfrm>
            <a:off x="8536071" y="4117281"/>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17" name="TextBox 19"/>
          <p:cNvSpPr txBox="1"/>
          <p:nvPr/>
        </p:nvSpPr>
        <p:spPr>
          <a:xfrm>
            <a:off x="6734242" y="5667877"/>
            <a:ext cx="2271434"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8" name="TextBox 20"/>
          <p:cNvSpPr txBox="1"/>
          <p:nvPr/>
        </p:nvSpPr>
        <p:spPr>
          <a:xfrm>
            <a:off x="6739328" y="5375692"/>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19" name="TextBox 21"/>
          <p:cNvSpPr txBox="1"/>
          <p:nvPr/>
        </p:nvSpPr>
        <p:spPr>
          <a:xfrm>
            <a:off x="2312264" y="4970759"/>
            <a:ext cx="2269837"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0" name="TextBox 22"/>
          <p:cNvSpPr txBox="1"/>
          <p:nvPr/>
        </p:nvSpPr>
        <p:spPr>
          <a:xfrm>
            <a:off x="2286857" y="4647473"/>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21" name="TextBox 23"/>
          <p:cNvSpPr txBox="1"/>
          <p:nvPr/>
        </p:nvSpPr>
        <p:spPr>
          <a:xfrm>
            <a:off x="1610603" y="2294503"/>
            <a:ext cx="2277068"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2" name="TextBox 24"/>
          <p:cNvSpPr txBox="1"/>
          <p:nvPr/>
        </p:nvSpPr>
        <p:spPr>
          <a:xfrm>
            <a:off x="1603573" y="1962576"/>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cxnSp>
        <p:nvCxnSpPr>
          <p:cNvPr id="23" name="直接连接符 22"/>
          <p:cNvCxnSpPr/>
          <p:nvPr/>
        </p:nvCxnSpPr>
        <p:spPr>
          <a:xfrm flipV="1">
            <a:off x="9161174" y="1518309"/>
            <a:ext cx="0" cy="76621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8529126" y="4117282"/>
            <a:ext cx="5732" cy="8714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9063123" y="2901212"/>
            <a:ext cx="4674" cy="8724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734242" y="5375691"/>
            <a:ext cx="11978" cy="92941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279965" y="4564113"/>
            <a:ext cx="6892" cy="10321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594157" y="1916655"/>
            <a:ext cx="0" cy="109969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6111357" y="3773698"/>
            <a:ext cx="1384228" cy="1384228"/>
            <a:chOff x="1695226" y="3321784"/>
            <a:chExt cx="1250759" cy="1250759"/>
          </a:xfrm>
        </p:grpSpPr>
        <p:sp>
          <p:nvSpPr>
            <p:cNvPr id="30" name="椭圆 29"/>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31" name="椭圆 30"/>
            <p:cNvSpPr/>
            <p:nvPr/>
          </p:nvSpPr>
          <p:spPr>
            <a:xfrm>
              <a:off x="1826937" y="3453495"/>
              <a:ext cx="987336" cy="987336"/>
            </a:xfrm>
            <a:prstGeom prst="ellipse">
              <a:avLst/>
            </a:prstGeom>
            <a:solidFill>
              <a:srgbClr val="09425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32" name="组合 31"/>
          <p:cNvGrpSpPr/>
          <p:nvPr/>
        </p:nvGrpSpPr>
        <p:grpSpPr>
          <a:xfrm>
            <a:off x="4572910" y="3267420"/>
            <a:ext cx="1913088" cy="191308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35" name="组合 34"/>
          <p:cNvGrpSpPr/>
          <p:nvPr/>
        </p:nvGrpSpPr>
        <p:grpSpPr>
          <a:xfrm>
            <a:off x="3829906" y="1604947"/>
            <a:ext cx="2285197" cy="2285197"/>
            <a:chOff x="1695226" y="3321784"/>
            <a:chExt cx="1250759" cy="1250759"/>
          </a:xfrm>
        </p:grpSpPr>
        <p:sp>
          <p:nvSpPr>
            <p:cNvPr id="36" name="椭圆 35"/>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37" name="椭圆 36"/>
            <p:cNvSpPr/>
            <p:nvPr/>
          </p:nvSpPr>
          <p:spPr>
            <a:xfrm>
              <a:off x="1826937" y="3453495"/>
              <a:ext cx="987336" cy="987336"/>
            </a:xfrm>
            <a:prstGeom prst="ellipse">
              <a:avLst/>
            </a:prstGeom>
            <a:solidFill>
              <a:srgbClr val="1F84B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41"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42" name="矩形 41"/>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43" name="矩形 42"/>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6000">
        <p14:gallery dir="l"/>
      </p:transition>
    </mc:Choice>
    <mc:Fallback>
      <p:transition spd="slow" advTm="6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right)">
                                          <p:cBhvr>
                                            <p:cTn id="13" dur="500"/>
                                            <p:tgtEl>
                                              <p:spTgt spid="11"/>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right)">
                                          <p:cBhvr>
                                            <p:cTn id="17" dur="500"/>
                                            <p:tgtEl>
                                              <p:spTgt spid="12"/>
                                            </p:tgtEl>
                                          </p:cBhvr>
                                        </p:animEffect>
                                      </p:childTnLst>
                                    </p:cTn>
                                  </p:par>
                                  <p:par>
                                    <p:cTn id="18" presetID="1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p:tgtEl>
                                              <p:spTgt spid="23"/>
                                            </p:tgtEl>
                                            <p:attrNameLst>
                                              <p:attrName>ppt_x</p:attrName>
                                            </p:attrNameLst>
                                          </p:cBhvr>
                                          <p:tavLst>
                                            <p:tav tm="0">
                                              <p:val>
                                                <p:strVal val="#ppt_x-#ppt_w*1.125000"/>
                                              </p:val>
                                            </p:tav>
                                            <p:tav tm="100000">
                                              <p:val>
                                                <p:strVal val="#ppt_x"/>
                                              </p:val>
                                            </p:tav>
                                          </p:tavLst>
                                        </p:anim>
                                        <p:animEffect transition="in" filter="wipe(right)">
                                          <p:cBhvr>
                                            <p:cTn id="21" dur="500"/>
                                            <p:tgtEl>
                                              <p:spTgt spid="23"/>
                                            </p:tgtEl>
                                          </p:cBhvr>
                                        </p:animEffect>
                                      </p:childTnLst>
                                    </p:cTn>
                                  </p:par>
                                </p:childTnLst>
                              </p:cTn>
                            </p:par>
                            <p:par>
                              <p:cTn id="22" fill="hold">
                                <p:stCondLst>
                                  <p:cond delay="1000"/>
                                </p:stCondLst>
                                <p:childTnLst>
                                  <p:par>
                                    <p:cTn id="23" presetID="2" presetClass="entr" presetSubtype="4" fill="hold" nodeType="afterEffect" p14:presetBounceEnd="40000">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14:bounceEnd="40000">
                                          <p:cBhvr additive="base">
                                            <p:cTn id="25" dur="5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p:tgtEl>
                                              <p:spTgt spid="14"/>
                                            </p:tgtEl>
                                            <p:attrNameLst>
                                              <p:attrName>ppt_x</p:attrName>
                                            </p:attrNameLst>
                                          </p:cBhvr>
                                          <p:tavLst>
                                            <p:tav tm="0">
                                              <p:val>
                                                <p:strVal val="#ppt_x-#ppt_w*1.125000"/>
                                              </p:val>
                                            </p:tav>
                                            <p:tav tm="100000">
                                              <p:val>
                                                <p:strVal val="#ppt_x"/>
                                              </p:val>
                                            </p:tav>
                                          </p:tavLst>
                                        </p:anim>
                                        <p:animEffect transition="in" filter="wipe(right)">
                                          <p:cBhvr>
                                            <p:cTn id="31" dur="500"/>
                                            <p:tgtEl>
                                              <p:spTgt spid="1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p:tgtEl>
                                              <p:spTgt spid="13"/>
                                            </p:tgtEl>
                                            <p:attrNameLst>
                                              <p:attrName>ppt_x</p:attrName>
                                            </p:attrNameLst>
                                          </p:cBhvr>
                                          <p:tavLst>
                                            <p:tav tm="0">
                                              <p:val>
                                                <p:strVal val="#ppt_x-#ppt_w*1.125000"/>
                                              </p:val>
                                            </p:tav>
                                            <p:tav tm="100000">
                                              <p:val>
                                                <p:strVal val="#ppt_x"/>
                                              </p:val>
                                            </p:tav>
                                          </p:tavLst>
                                        </p:anim>
                                        <p:animEffect transition="in" filter="wipe(right)">
                                          <p:cBhvr>
                                            <p:cTn id="35" dur="500"/>
                                            <p:tgtEl>
                                              <p:spTgt spid="13"/>
                                            </p:tgtEl>
                                          </p:cBhvr>
                                        </p:animEffect>
                                      </p:childTnLst>
                                    </p:cTn>
                                  </p:par>
                                  <p:par>
                                    <p:cTn id="36" presetID="12" presetClass="entr" presetSubtype="8"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p:tgtEl>
                                              <p:spTgt spid="25"/>
                                            </p:tgtEl>
                                            <p:attrNameLst>
                                              <p:attrName>ppt_x</p:attrName>
                                            </p:attrNameLst>
                                          </p:cBhvr>
                                          <p:tavLst>
                                            <p:tav tm="0">
                                              <p:val>
                                                <p:strVal val="#ppt_x-#ppt_w*1.125000"/>
                                              </p:val>
                                            </p:tav>
                                            <p:tav tm="100000">
                                              <p:val>
                                                <p:strVal val="#ppt_x"/>
                                              </p:val>
                                            </p:tav>
                                          </p:tavLst>
                                        </p:anim>
                                        <p:animEffect transition="in" filter="wipe(right)">
                                          <p:cBhvr>
                                            <p:cTn id="39" dur="500"/>
                                            <p:tgtEl>
                                              <p:spTgt spid="25"/>
                                            </p:tgtEl>
                                          </p:cBhvr>
                                        </p:animEffect>
                                      </p:childTnLst>
                                    </p:cTn>
                                  </p:par>
                                </p:childTnLst>
                              </p:cTn>
                            </p:par>
                            <p:par>
                              <p:cTn id="40" fill="hold">
                                <p:stCondLst>
                                  <p:cond delay="2000"/>
                                </p:stCondLst>
                                <p:childTnLst>
                                  <p:par>
                                    <p:cTn id="41" presetID="2" presetClass="entr" presetSubtype="4" fill="hold" nodeType="afterEffect" p14:presetBounceEnd="40000">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14:bounceEnd="40000">
                                          <p:cBhvr additive="base">
                                            <p:cTn id="43" dur="50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p:tgtEl>
                                              <p:spTgt spid="15"/>
                                            </p:tgtEl>
                                            <p:attrNameLst>
                                              <p:attrName>ppt_x</p:attrName>
                                            </p:attrNameLst>
                                          </p:cBhvr>
                                          <p:tavLst>
                                            <p:tav tm="0">
                                              <p:val>
                                                <p:strVal val="#ppt_x-#ppt_w*1.125000"/>
                                              </p:val>
                                            </p:tav>
                                            <p:tav tm="100000">
                                              <p:val>
                                                <p:strVal val="#ppt_x"/>
                                              </p:val>
                                            </p:tav>
                                          </p:tavLst>
                                        </p:anim>
                                        <p:animEffect transition="in" filter="wipe(right)">
                                          <p:cBhvr>
                                            <p:cTn id="49" dur="500"/>
                                            <p:tgtEl>
                                              <p:spTgt spid="1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p:tgtEl>
                                              <p:spTgt spid="16"/>
                                            </p:tgtEl>
                                            <p:attrNameLst>
                                              <p:attrName>ppt_x</p:attrName>
                                            </p:attrNameLst>
                                          </p:cBhvr>
                                          <p:tavLst>
                                            <p:tav tm="0">
                                              <p:val>
                                                <p:strVal val="#ppt_x-#ppt_w*1.125000"/>
                                              </p:val>
                                            </p:tav>
                                            <p:tav tm="100000">
                                              <p:val>
                                                <p:strVal val="#ppt_x"/>
                                              </p:val>
                                            </p:tav>
                                          </p:tavLst>
                                        </p:anim>
                                        <p:animEffect transition="in" filter="wipe(right)">
                                          <p:cBhvr>
                                            <p:cTn id="53" dur="500"/>
                                            <p:tgtEl>
                                              <p:spTgt spid="16"/>
                                            </p:tgtEl>
                                          </p:cBhvr>
                                        </p:animEffect>
                                      </p:childTnLst>
                                    </p:cTn>
                                  </p:par>
                                  <p:par>
                                    <p:cTn id="54" presetID="12" presetClass="entr" presetSubtype="8"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p:tgtEl>
                                              <p:spTgt spid="24"/>
                                            </p:tgtEl>
                                            <p:attrNameLst>
                                              <p:attrName>ppt_x</p:attrName>
                                            </p:attrNameLst>
                                          </p:cBhvr>
                                          <p:tavLst>
                                            <p:tav tm="0">
                                              <p:val>
                                                <p:strVal val="#ppt_x-#ppt_w*1.125000"/>
                                              </p:val>
                                            </p:tav>
                                            <p:tav tm="100000">
                                              <p:val>
                                                <p:strVal val="#ppt_x"/>
                                              </p:val>
                                            </p:tav>
                                          </p:tavLst>
                                        </p:anim>
                                        <p:animEffect transition="in" filter="wipe(right)">
                                          <p:cBhvr>
                                            <p:cTn id="57" dur="500"/>
                                            <p:tgtEl>
                                              <p:spTgt spid="24"/>
                                            </p:tgtEl>
                                          </p:cBhvr>
                                        </p:animEffect>
                                      </p:childTnLst>
                                    </p:cTn>
                                  </p:par>
                                </p:childTnLst>
                              </p:cTn>
                            </p:par>
                            <p:par>
                              <p:cTn id="58" fill="hold">
                                <p:stCondLst>
                                  <p:cond delay="3000"/>
                                </p:stCondLst>
                                <p:childTnLst>
                                  <p:par>
                                    <p:cTn id="59" presetID="2" presetClass="entr" presetSubtype="4" fill="hold" nodeType="afterEffect" p14:presetBounceEnd="40000">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14:bounceEnd="40000">
                                          <p:cBhvr additive="base">
                                            <p:cTn id="61" dur="500" fill="hold"/>
                                            <p:tgtEl>
                                              <p:spTgt spid="29"/>
                                            </p:tgtEl>
                                            <p:attrNameLst>
                                              <p:attrName>ppt_x</p:attrName>
                                            </p:attrNameLst>
                                          </p:cBhvr>
                                          <p:tavLst>
                                            <p:tav tm="0">
                                              <p:val>
                                                <p:strVal val="#ppt_x"/>
                                              </p:val>
                                            </p:tav>
                                            <p:tav tm="100000">
                                              <p:val>
                                                <p:strVal val="#ppt_x"/>
                                              </p:val>
                                            </p:tav>
                                          </p:tavLst>
                                        </p:anim>
                                        <p:anim calcmode="lin" valueType="num" p14:bounceEnd="40000">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p:tgtEl>
                                              <p:spTgt spid="17"/>
                                            </p:tgtEl>
                                            <p:attrNameLst>
                                              <p:attrName>ppt_x</p:attrName>
                                            </p:attrNameLst>
                                          </p:cBhvr>
                                          <p:tavLst>
                                            <p:tav tm="0">
                                              <p:val>
                                                <p:strVal val="#ppt_x-#ppt_w*1.125000"/>
                                              </p:val>
                                            </p:tav>
                                            <p:tav tm="100000">
                                              <p:val>
                                                <p:strVal val="#ppt_x"/>
                                              </p:val>
                                            </p:tav>
                                          </p:tavLst>
                                        </p:anim>
                                        <p:animEffect transition="in" filter="wipe(right)">
                                          <p:cBhvr>
                                            <p:cTn id="67" dur="500"/>
                                            <p:tgtEl>
                                              <p:spTgt spid="17"/>
                                            </p:tgtEl>
                                          </p:cBhvr>
                                        </p:animEffect>
                                      </p:childTnLst>
                                    </p:cTn>
                                  </p:par>
                                  <p:par>
                                    <p:cTn id="68" presetID="12" presetClass="entr" presetSubtype="8"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p:tgtEl>
                                              <p:spTgt spid="26"/>
                                            </p:tgtEl>
                                            <p:attrNameLst>
                                              <p:attrName>ppt_x</p:attrName>
                                            </p:attrNameLst>
                                          </p:cBhvr>
                                          <p:tavLst>
                                            <p:tav tm="0">
                                              <p:val>
                                                <p:strVal val="#ppt_x-#ppt_w*1.125000"/>
                                              </p:val>
                                            </p:tav>
                                            <p:tav tm="100000">
                                              <p:val>
                                                <p:strVal val="#ppt_x"/>
                                              </p:val>
                                            </p:tav>
                                          </p:tavLst>
                                        </p:anim>
                                        <p:animEffect transition="in" filter="wipe(right)">
                                          <p:cBhvr>
                                            <p:cTn id="71" dur="500"/>
                                            <p:tgtEl>
                                              <p:spTgt spid="26"/>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additive="base">
                                            <p:cTn id="74" dur="500"/>
                                            <p:tgtEl>
                                              <p:spTgt spid="18"/>
                                            </p:tgtEl>
                                            <p:attrNameLst>
                                              <p:attrName>ppt_x</p:attrName>
                                            </p:attrNameLst>
                                          </p:cBhvr>
                                          <p:tavLst>
                                            <p:tav tm="0">
                                              <p:val>
                                                <p:strVal val="#ppt_x-#ppt_w*1.125000"/>
                                              </p:val>
                                            </p:tav>
                                            <p:tav tm="100000">
                                              <p:val>
                                                <p:strVal val="#ppt_x"/>
                                              </p:val>
                                            </p:tav>
                                          </p:tavLst>
                                        </p:anim>
                                        <p:animEffect transition="in" filter="wipe(right)">
                                          <p:cBhvr>
                                            <p:cTn id="75" dur="500"/>
                                            <p:tgtEl>
                                              <p:spTgt spid="18"/>
                                            </p:tgtEl>
                                          </p:cBhvr>
                                        </p:animEffect>
                                      </p:childTnLst>
                                    </p:cTn>
                                  </p:par>
                                </p:childTnLst>
                              </p:cTn>
                            </p:par>
                            <p:par>
                              <p:cTn id="76" fill="hold">
                                <p:stCondLst>
                                  <p:cond delay="4000"/>
                                </p:stCondLst>
                                <p:childTnLst>
                                  <p:par>
                                    <p:cTn id="77" presetID="2" presetClass="entr" presetSubtype="4" fill="hold" nodeType="afterEffect" p14:presetBounceEnd="40000">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14:bounceEnd="40000">
                                          <p:cBhvr additive="base">
                                            <p:cTn id="79" dur="5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0" dur="500" fill="hold"/>
                                            <p:tgtEl>
                                              <p:spTgt spid="32"/>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additive="base">
                                            <p:cTn id="84" dur="500"/>
                                            <p:tgtEl>
                                              <p:spTgt spid="19"/>
                                            </p:tgtEl>
                                            <p:attrNameLst>
                                              <p:attrName>ppt_x</p:attrName>
                                            </p:attrNameLst>
                                          </p:cBhvr>
                                          <p:tavLst>
                                            <p:tav tm="0">
                                              <p:val>
                                                <p:strVal val="#ppt_x-#ppt_w*1.125000"/>
                                              </p:val>
                                            </p:tav>
                                            <p:tav tm="100000">
                                              <p:val>
                                                <p:strVal val="#ppt_x"/>
                                              </p:val>
                                            </p:tav>
                                          </p:tavLst>
                                        </p:anim>
                                        <p:animEffect transition="in" filter="wipe(right)">
                                          <p:cBhvr>
                                            <p:cTn id="85" dur="500"/>
                                            <p:tgtEl>
                                              <p:spTgt spid="19"/>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additive="base">
                                            <p:cTn id="88" dur="500"/>
                                            <p:tgtEl>
                                              <p:spTgt spid="20"/>
                                            </p:tgtEl>
                                            <p:attrNameLst>
                                              <p:attrName>ppt_x</p:attrName>
                                            </p:attrNameLst>
                                          </p:cBhvr>
                                          <p:tavLst>
                                            <p:tav tm="0">
                                              <p:val>
                                                <p:strVal val="#ppt_x-#ppt_w*1.125000"/>
                                              </p:val>
                                            </p:tav>
                                            <p:tav tm="100000">
                                              <p:val>
                                                <p:strVal val="#ppt_x"/>
                                              </p:val>
                                            </p:tav>
                                          </p:tavLst>
                                        </p:anim>
                                        <p:animEffect transition="in" filter="wipe(right)">
                                          <p:cBhvr>
                                            <p:cTn id="89" dur="500"/>
                                            <p:tgtEl>
                                              <p:spTgt spid="20"/>
                                            </p:tgtEl>
                                          </p:cBhvr>
                                        </p:animEffect>
                                      </p:childTnLst>
                                    </p:cTn>
                                  </p:par>
                                  <p:par>
                                    <p:cTn id="90" presetID="12" presetClass="entr" presetSubtype="2" fill="hold" nodeType="with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p:tgtEl>
                                              <p:spTgt spid="27"/>
                                            </p:tgtEl>
                                            <p:attrNameLst>
                                              <p:attrName>ppt_x</p:attrName>
                                            </p:attrNameLst>
                                          </p:cBhvr>
                                          <p:tavLst>
                                            <p:tav tm="0">
                                              <p:val>
                                                <p:strVal val="#ppt_x+#ppt_w*1.125000"/>
                                              </p:val>
                                            </p:tav>
                                            <p:tav tm="100000">
                                              <p:val>
                                                <p:strVal val="#ppt_x"/>
                                              </p:val>
                                            </p:tav>
                                          </p:tavLst>
                                        </p:anim>
                                        <p:animEffect transition="in" filter="wipe(left)">
                                          <p:cBhvr>
                                            <p:cTn id="93" dur="500"/>
                                            <p:tgtEl>
                                              <p:spTgt spid="27"/>
                                            </p:tgtEl>
                                          </p:cBhvr>
                                        </p:animEffect>
                                      </p:childTnLst>
                                    </p:cTn>
                                  </p:par>
                                </p:childTnLst>
                              </p:cTn>
                            </p:par>
                            <p:par>
                              <p:cTn id="94" fill="hold">
                                <p:stCondLst>
                                  <p:cond delay="5000"/>
                                </p:stCondLst>
                                <p:childTnLst>
                                  <p:par>
                                    <p:cTn id="95" presetID="2" presetClass="entr" presetSubtype="4" fill="hold" nodeType="afterEffect" p14:presetBounceEnd="40000">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14:bounceEnd="40000">
                                          <p:cBhvr additive="base">
                                            <p:cTn id="97" dur="500" fill="hold"/>
                                            <p:tgtEl>
                                              <p:spTgt spid="35"/>
                                            </p:tgtEl>
                                            <p:attrNameLst>
                                              <p:attrName>ppt_x</p:attrName>
                                            </p:attrNameLst>
                                          </p:cBhvr>
                                          <p:tavLst>
                                            <p:tav tm="0">
                                              <p:val>
                                                <p:strVal val="#ppt_x"/>
                                              </p:val>
                                            </p:tav>
                                            <p:tav tm="100000">
                                              <p:val>
                                                <p:strVal val="#ppt_x"/>
                                              </p:val>
                                            </p:tav>
                                          </p:tavLst>
                                        </p:anim>
                                        <p:anim calcmode="lin" valueType="num" p14:bounceEnd="40000">
                                          <p:cBhvr additive="base">
                                            <p:cTn id="98" dur="500" fill="hold"/>
                                            <p:tgtEl>
                                              <p:spTgt spid="35"/>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additive="base">
                                            <p:cTn id="102" dur="500"/>
                                            <p:tgtEl>
                                              <p:spTgt spid="21"/>
                                            </p:tgtEl>
                                            <p:attrNameLst>
                                              <p:attrName>ppt_x</p:attrName>
                                            </p:attrNameLst>
                                          </p:cBhvr>
                                          <p:tavLst>
                                            <p:tav tm="0">
                                              <p:val>
                                                <p:strVal val="#ppt_x-#ppt_w*1.125000"/>
                                              </p:val>
                                            </p:tav>
                                            <p:tav tm="100000">
                                              <p:val>
                                                <p:strVal val="#ppt_x"/>
                                              </p:val>
                                            </p:tav>
                                          </p:tavLst>
                                        </p:anim>
                                        <p:animEffect transition="in" filter="wipe(right)">
                                          <p:cBhvr>
                                            <p:cTn id="103" dur="500"/>
                                            <p:tgtEl>
                                              <p:spTgt spid="21"/>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2"/>
                                            </p:tgtEl>
                                            <p:attrNameLst>
                                              <p:attrName>style.visibility</p:attrName>
                                            </p:attrNameLst>
                                          </p:cBhvr>
                                          <p:to>
                                            <p:strVal val="visible"/>
                                          </p:to>
                                        </p:set>
                                        <p:anim calcmode="lin" valueType="num">
                                          <p:cBhvr additive="base">
                                            <p:cTn id="106" dur="500"/>
                                            <p:tgtEl>
                                              <p:spTgt spid="22"/>
                                            </p:tgtEl>
                                            <p:attrNameLst>
                                              <p:attrName>ppt_x</p:attrName>
                                            </p:attrNameLst>
                                          </p:cBhvr>
                                          <p:tavLst>
                                            <p:tav tm="0">
                                              <p:val>
                                                <p:strVal val="#ppt_x-#ppt_w*1.125000"/>
                                              </p:val>
                                            </p:tav>
                                            <p:tav tm="100000">
                                              <p:val>
                                                <p:strVal val="#ppt_x"/>
                                              </p:val>
                                            </p:tav>
                                          </p:tavLst>
                                        </p:anim>
                                        <p:animEffect transition="in" filter="wipe(right)">
                                          <p:cBhvr>
                                            <p:cTn id="107" dur="500"/>
                                            <p:tgtEl>
                                              <p:spTgt spid="22"/>
                                            </p:tgtEl>
                                          </p:cBhvr>
                                        </p:animEffect>
                                      </p:childTnLst>
                                    </p:cTn>
                                  </p:par>
                                  <p:par>
                                    <p:cTn id="108" presetID="12" presetClass="entr" presetSubtype="2" fill="hold" nodeType="withEffect">
                                      <p:stCondLst>
                                        <p:cond delay="0"/>
                                      </p:stCondLst>
                                      <p:childTnLst>
                                        <p:set>
                                          <p:cBhvr>
                                            <p:cTn id="109" dur="1" fill="hold">
                                              <p:stCondLst>
                                                <p:cond delay="0"/>
                                              </p:stCondLst>
                                            </p:cTn>
                                            <p:tgtEl>
                                              <p:spTgt spid="28"/>
                                            </p:tgtEl>
                                            <p:attrNameLst>
                                              <p:attrName>style.visibility</p:attrName>
                                            </p:attrNameLst>
                                          </p:cBhvr>
                                          <p:to>
                                            <p:strVal val="visible"/>
                                          </p:to>
                                        </p:set>
                                        <p:anim calcmode="lin" valueType="num">
                                          <p:cBhvr additive="base">
                                            <p:cTn id="110" dur="500"/>
                                            <p:tgtEl>
                                              <p:spTgt spid="28"/>
                                            </p:tgtEl>
                                            <p:attrNameLst>
                                              <p:attrName>ppt_x</p:attrName>
                                            </p:attrNameLst>
                                          </p:cBhvr>
                                          <p:tavLst>
                                            <p:tav tm="0">
                                              <p:val>
                                                <p:strVal val="#ppt_x+#ppt_w*1.125000"/>
                                              </p:val>
                                            </p:tav>
                                            <p:tav tm="100000">
                                              <p:val>
                                                <p:strVal val="#ppt_x"/>
                                              </p:val>
                                            </p:tav>
                                          </p:tavLst>
                                        </p:anim>
                                        <p:animEffect transition="in" filter="wipe(left)">
                                          <p:cBhvr>
                                            <p:cTn id="1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right)">
                                          <p:cBhvr>
                                            <p:cTn id="13" dur="500"/>
                                            <p:tgtEl>
                                              <p:spTgt spid="11"/>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right)">
                                          <p:cBhvr>
                                            <p:cTn id="17" dur="500"/>
                                            <p:tgtEl>
                                              <p:spTgt spid="12"/>
                                            </p:tgtEl>
                                          </p:cBhvr>
                                        </p:animEffect>
                                      </p:childTnLst>
                                    </p:cTn>
                                  </p:par>
                                  <p:par>
                                    <p:cTn id="18" presetID="12" presetClass="entr" presetSubtype="8"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p:tgtEl>
                                              <p:spTgt spid="23"/>
                                            </p:tgtEl>
                                            <p:attrNameLst>
                                              <p:attrName>ppt_x</p:attrName>
                                            </p:attrNameLst>
                                          </p:cBhvr>
                                          <p:tavLst>
                                            <p:tav tm="0">
                                              <p:val>
                                                <p:strVal val="#ppt_x-#ppt_w*1.125000"/>
                                              </p:val>
                                            </p:tav>
                                            <p:tav tm="100000">
                                              <p:val>
                                                <p:strVal val="#ppt_x"/>
                                              </p:val>
                                            </p:tav>
                                          </p:tavLst>
                                        </p:anim>
                                        <p:animEffect transition="in" filter="wipe(right)">
                                          <p:cBhvr>
                                            <p:cTn id="21" dur="500"/>
                                            <p:tgtEl>
                                              <p:spTgt spid="23"/>
                                            </p:tgtEl>
                                          </p:cBhvr>
                                        </p:animEffect>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p:tgtEl>
                                              <p:spTgt spid="14"/>
                                            </p:tgtEl>
                                            <p:attrNameLst>
                                              <p:attrName>ppt_x</p:attrName>
                                            </p:attrNameLst>
                                          </p:cBhvr>
                                          <p:tavLst>
                                            <p:tav tm="0">
                                              <p:val>
                                                <p:strVal val="#ppt_x-#ppt_w*1.125000"/>
                                              </p:val>
                                            </p:tav>
                                            <p:tav tm="100000">
                                              <p:val>
                                                <p:strVal val="#ppt_x"/>
                                              </p:val>
                                            </p:tav>
                                          </p:tavLst>
                                        </p:anim>
                                        <p:animEffect transition="in" filter="wipe(right)">
                                          <p:cBhvr>
                                            <p:cTn id="31" dur="500"/>
                                            <p:tgtEl>
                                              <p:spTgt spid="1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p:tgtEl>
                                              <p:spTgt spid="13"/>
                                            </p:tgtEl>
                                            <p:attrNameLst>
                                              <p:attrName>ppt_x</p:attrName>
                                            </p:attrNameLst>
                                          </p:cBhvr>
                                          <p:tavLst>
                                            <p:tav tm="0">
                                              <p:val>
                                                <p:strVal val="#ppt_x-#ppt_w*1.125000"/>
                                              </p:val>
                                            </p:tav>
                                            <p:tav tm="100000">
                                              <p:val>
                                                <p:strVal val="#ppt_x"/>
                                              </p:val>
                                            </p:tav>
                                          </p:tavLst>
                                        </p:anim>
                                        <p:animEffect transition="in" filter="wipe(right)">
                                          <p:cBhvr>
                                            <p:cTn id="35" dur="500"/>
                                            <p:tgtEl>
                                              <p:spTgt spid="13"/>
                                            </p:tgtEl>
                                          </p:cBhvr>
                                        </p:animEffect>
                                      </p:childTnLst>
                                    </p:cTn>
                                  </p:par>
                                  <p:par>
                                    <p:cTn id="36" presetID="12" presetClass="entr" presetSubtype="8"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p:tgtEl>
                                              <p:spTgt spid="25"/>
                                            </p:tgtEl>
                                            <p:attrNameLst>
                                              <p:attrName>ppt_x</p:attrName>
                                            </p:attrNameLst>
                                          </p:cBhvr>
                                          <p:tavLst>
                                            <p:tav tm="0">
                                              <p:val>
                                                <p:strVal val="#ppt_x-#ppt_w*1.125000"/>
                                              </p:val>
                                            </p:tav>
                                            <p:tav tm="100000">
                                              <p:val>
                                                <p:strVal val="#ppt_x"/>
                                              </p:val>
                                            </p:tav>
                                          </p:tavLst>
                                        </p:anim>
                                        <p:animEffect transition="in" filter="wipe(right)">
                                          <p:cBhvr>
                                            <p:cTn id="39" dur="500"/>
                                            <p:tgtEl>
                                              <p:spTgt spid="25"/>
                                            </p:tgtEl>
                                          </p:cBhvr>
                                        </p:animEffect>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p:tgtEl>
                                              <p:spTgt spid="15"/>
                                            </p:tgtEl>
                                            <p:attrNameLst>
                                              <p:attrName>ppt_x</p:attrName>
                                            </p:attrNameLst>
                                          </p:cBhvr>
                                          <p:tavLst>
                                            <p:tav tm="0">
                                              <p:val>
                                                <p:strVal val="#ppt_x-#ppt_w*1.125000"/>
                                              </p:val>
                                            </p:tav>
                                            <p:tav tm="100000">
                                              <p:val>
                                                <p:strVal val="#ppt_x"/>
                                              </p:val>
                                            </p:tav>
                                          </p:tavLst>
                                        </p:anim>
                                        <p:animEffect transition="in" filter="wipe(right)">
                                          <p:cBhvr>
                                            <p:cTn id="49" dur="500"/>
                                            <p:tgtEl>
                                              <p:spTgt spid="1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p:tgtEl>
                                              <p:spTgt spid="16"/>
                                            </p:tgtEl>
                                            <p:attrNameLst>
                                              <p:attrName>ppt_x</p:attrName>
                                            </p:attrNameLst>
                                          </p:cBhvr>
                                          <p:tavLst>
                                            <p:tav tm="0">
                                              <p:val>
                                                <p:strVal val="#ppt_x-#ppt_w*1.125000"/>
                                              </p:val>
                                            </p:tav>
                                            <p:tav tm="100000">
                                              <p:val>
                                                <p:strVal val="#ppt_x"/>
                                              </p:val>
                                            </p:tav>
                                          </p:tavLst>
                                        </p:anim>
                                        <p:animEffect transition="in" filter="wipe(right)">
                                          <p:cBhvr>
                                            <p:cTn id="53" dur="500"/>
                                            <p:tgtEl>
                                              <p:spTgt spid="16"/>
                                            </p:tgtEl>
                                          </p:cBhvr>
                                        </p:animEffect>
                                      </p:childTnLst>
                                    </p:cTn>
                                  </p:par>
                                  <p:par>
                                    <p:cTn id="54" presetID="12" presetClass="entr" presetSubtype="8"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p:tgtEl>
                                              <p:spTgt spid="24"/>
                                            </p:tgtEl>
                                            <p:attrNameLst>
                                              <p:attrName>ppt_x</p:attrName>
                                            </p:attrNameLst>
                                          </p:cBhvr>
                                          <p:tavLst>
                                            <p:tav tm="0">
                                              <p:val>
                                                <p:strVal val="#ppt_x-#ppt_w*1.125000"/>
                                              </p:val>
                                            </p:tav>
                                            <p:tav tm="100000">
                                              <p:val>
                                                <p:strVal val="#ppt_x"/>
                                              </p:val>
                                            </p:tav>
                                          </p:tavLst>
                                        </p:anim>
                                        <p:animEffect transition="in" filter="wipe(right)">
                                          <p:cBhvr>
                                            <p:cTn id="57" dur="500"/>
                                            <p:tgtEl>
                                              <p:spTgt spid="24"/>
                                            </p:tgtEl>
                                          </p:cBhvr>
                                        </p:animEffect>
                                      </p:childTnLst>
                                    </p:cTn>
                                  </p:par>
                                </p:childTnLst>
                              </p:cTn>
                            </p:par>
                            <p:par>
                              <p:cTn id="58" fill="hold">
                                <p:stCondLst>
                                  <p:cond delay="3000"/>
                                </p:stCondLst>
                                <p:childTnLst>
                                  <p:par>
                                    <p:cTn id="59" presetID="2" presetClass="entr" presetSubtype="4"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p:tgtEl>
                                              <p:spTgt spid="17"/>
                                            </p:tgtEl>
                                            <p:attrNameLst>
                                              <p:attrName>ppt_x</p:attrName>
                                            </p:attrNameLst>
                                          </p:cBhvr>
                                          <p:tavLst>
                                            <p:tav tm="0">
                                              <p:val>
                                                <p:strVal val="#ppt_x-#ppt_w*1.125000"/>
                                              </p:val>
                                            </p:tav>
                                            <p:tav tm="100000">
                                              <p:val>
                                                <p:strVal val="#ppt_x"/>
                                              </p:val>
                                            </p:tav>
                                          </p:tavLst>
                                        </p:anim>
                                        <p:animEffect transition="in" filter="wipe(right)">
                                          <p:cBhvr>
                                            <p:cTn id="67" dur="500"/>
                                            <p:tgtEl>
                                              <p:spTgt spid="17"/>
                                            </p:tgtEl>
                                          </p:cBhvr>
                                        </p:animEffect>
                                      </p:childTnLst>
                                    </p:cTn>
                                  </p:par>
                                  <p:par>
                                    <p:cTn id="68" presetID="12" presetClass="entr" presetSubtype="8"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p:tgtEl>
                                              <p:spTgt spid="26"/>
                                            </p:tgtEl>
                                            <p:attrNameLst>
                                              <p:attrName>ppt_x</p:attrName>
                                            </p:attrNameLst>
                                          </p:cBhvr>
                                          <p:tavLst>
                                            <p:tav tm="0">
                                              <p:val>
                                                <p:strVal val="#ppt_x-#ppt_w*1.125000"/>
                                              </p:val>
                                            </p:tav>
                                            <p:tav tm="100000">
                                              <p:val>
                                                <p:strVal val="#ppt_x"/>
                                              </p:val>
                                            </p:tav>
                                          </p:tavLst>
                                        </p:anim>
                                        <p:animEffect transition="in" filter="wipe(right)">
                                          <p:cBhvr>
                                            <p:cTn id="71" dur="500"/>
                                            <p:tgtEl>
                                              <p:spTgt spid="26"/>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additive="base">
                                            <p:cTn id="74" dur="500"/>
                                            <p:tgtEl>
                                              <p:spTgt spid="18"/>
                                            </p:tgtEl>
                                            <p:attrNameLst>
                                              <p:attrName>ppt_x</p:attrName>
                                            </p:attrNameLst>
                                          </p:cBhvr>
                                          <p:tavLst>
                                            <p:tav tm="0">
                                              <p:val>
                                                <p:strVal val="#ppt_x-#ppt_w*1.125000"/>
                                              </p:val>
                                            </p:tav>
                                            <p:tav tm="100000">
                                              <p:val>
                                                <p:strVal val="#ppt_x"/>
                                              </p:val>
                                            </p:tav>
                                          </p:tavLst>
                                        </p:anim>
                                        <p:animEffect transition="in" filter="wipe(right)">
                                          <p:cBhvr>
                                            <p:cTn id="75" dur="500"/>
                                            <p:tgtEl>
                                              <p:spTgt spid="18"/>
                                            </p:tgtEl>
                                          </p:cBhvr>
                                        </p:animEffect>
                                      </p:childTnLst>
                                    </p:cTn>
                                  </p:par>
                                </p:childTnLst>
                              </p:cTn>
                            </p:par>
                            <p:par>
                              <p:cTn id="76" fill="hold">
                                <p:stCondLst>
                                  <p:cond delay="4000"/>
                                </p:stCondLst>
                                <p:childTnLst>
                                  <p:par>
                                    <p:cTn id="77" presetID="2" presetClass="entr" presetSubtype="4"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additive="base">
                                            <p:cTn id="84" dur="500"/>
                                            <p:tgtEl>
                                              <p:spTgt spid="19"/>
                                            </p:tgtEl>
                                            <p:attrNameLst>
                                              <p:attrName>ppt_x</p:attrName>
                                            </p:attrNameLst>
                                          </p:cBhvr>
                                          <p:tavLst>
                                            <p:tav tm="0">
                                              <p:val>
                                                <p:strVal val="#ppt_x-#ppt_w*1.125000"/>
                                              </p:val>
                                            </p:tav>
                                            <p:tav tm="100000">
                                              <p:val>
                                                <p:strVal val="#ppt_x"/>
                                              </p:val>
                                            </p:tav>
                                          </p:tavLst>
                                        </p:anim>
                                        <p:animEffect transition="in" filter="wipe(right)">
                                          <p:cBhvr>
                                            <p:cTn id="85" dur="500"/>
                                            <p:tgtEl>
                                              <p:spTgt spid="19"/>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additive="base">
                                            <p:cTn id="88" dur="500"/>
                                            <p:tgtEl>
                                              <p:spTgt spid="20"/>
                                            </p:tgtEl>
                                            <p:attrNameLst>
                                              <p:attrName>ppt_x</p:attrName>
                                            </p:attrNameLst>
                                          </p:cBhvr>
                                          <p:tavLst>
                                            <p:tav tm="0">
                                              <p:val>
                                                <p:strVal val="#ppt_x-#ppt_w*1.125000"/>
                                              </p:val>
                                            </p:tav>
                                            <p:tav tm="100000">
                                              <p:val>
                                                <p:strVal val="#ppt_x"/>
                                              </p:val>
                                            </p:tav>
                                          </p:tavLst>
                                        </p:anim>
                                        <p:animEffect transition="in" filter="wipe(right)">
                                          <p:cBhvr>
                                            <p:cTn id="89" dur="500"/>
                                            <p:tgtEl>
                                              <p:spTgt spid="20"/>
                                            </p:tgtEl>
                                          </p:cBhvr>
                                        </p:animEffect>
                                      </p:childTnLst>
                                    </p:cTn>
                                  </p:par>
                                  <p:par>
                                    <p:cTn id="90" presetID="12" presetClass="entr" presetSubtype="2" fill="hold" nodeType="with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p:tgtEl>
                                              <p:spTgt spid="27"/>
                                            </p:tgtEl>
                                            <p:attrNameLst>
                                              <p:attrName>ppt_x</p:attrName>
                                            </p:attrNameLst>
                                          </p:cBhvr>
                                          <p:tavLst>
                                            <p:tav tm="0">
                                              <p:val>
                                                <p:strVal val="#ppt_x+#ppt_w*1.125000"/>
                                              </p:val>
                                            </p:tav>
                                            <p:tav tm="100000">
                                              <p:val>
                                                <p:strVal val="#ppt_x"/>
                                              </p:val>
                                            </p:tav>
                                          </p:tavLst>
                                        </p:anim>
                                        <p:animEffect transition="in" filter="wipe(left)">
                                          <p:cBhvr>
                                            <p:cTn id="93" dur="500"/>
                                            <p:tgtEl>
                                              <p:spTgt spid="27"/>
                                            </p:tgtEl>
                                          </p:cBhvr>
                                        </p:animEffect>
                                      </p:childTnLst>
                                    </p:cTn>
                                  </p:par>
                                </p:childTnLst>
                              </p:cTn>
                            </p:par>
                            <p:par>
                              <p:cTn id="94" fill="hold">
                                <p:stCondLst>
                                  <p:cond delay="5000"/>
                                </p:stCondLst>
                                <p:childTnLst>
                                  <p:par>
                                    <p:cTn id="95" presetID="2" presetClass="entr" presetSubtype="4" fill="hold" nodeType="after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ppt_x"/>
                                              </p:val>
                                            </p:tav>
                                            <p:tav tm="100000">
                                              <p:val>
                                                <p:strVal val="#ppt_x"/>
                                              </p:val>
                                            </p:tav>
                                          </p:tavLst>
                                        </p:anim>
                                        <p:anim calcmode="lin" valueType="num">
                                          <p:cBhvr additive="base">
                                            <p:cTn id="98" dur="500" fill="hold"/>
                                            <p:tgtEl>
                                              <p:spTgt spid="35"/>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additive="base">
                                            <p:cTn id="102" dur="500"/>
                                            <p:tgtEl>
                                              <p:spTgt spid="21"/>
                                            </p:tgtEl>
                                            <p:attrNameLst>
                                              <p:attrName>ppt_x</p:attrName>
                                            </p:attrNameLst>
                                          </p:cBhvr>
                                          <p:tavLst>
                                            <p:tav tm="0">
                                              <p:val>
                                                <p:strVal val="#ppt_x-#ppt_w*1.125000"/>
                                              </p:val>
                                            </p:tav>
                                            <p:tav tm="100000">
                                              <p:val>
                                                <p:strVal val="#ppt_x"/>
                                              </p:val>
                                            </p:tav>
                                          </p:tavLst>
                                        </p:anim>
                                        <p:animEffect transition="in" filter="wipe(right)">
                                          <p:cBhvr>
                                            <p:cTn id="103" dur="500"/>
                                            <p:tgtEl>
                                              <p:spTgt spid="21"/>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2"/>
                                            </p:tgtEl>
                                            <p:attrNameLst>
                                              <p:attrName>style.visibility</p:attrName>
                                            </p:attrNameLst>
                                          </p:cBhvr>
                                          <p:to>
                                            <p:strVal val="visible"/>
                                          </p:to>
                                        </p:set>
                                        <p:anim calcmode="lin" valueType="num">
                                          <p:cBhvr additive="base">
                                            <p:cTn id="106" dur="500"/>
                                            <p:tgtEl>
                                              <p:spTgt spid="22"/>
                                            </p:tgtEl>
                                            <p:attrNameLst>
                                              <p:attrName>ppt_x</p:attrName>
                                            </p:attrNameLst>
                                          </p:cBhvr>
                                          <p:tavLst>
                                            <p:tav tm="0">
                                              <p:val>
                                                <p:strVal val="#ppt_x-#ppt_w*1.125000"/>
                                              </p:val>
                                            </p:tav>
                                            <p:tav tm="100000">
                                              <p:val>
                                                <p:strVal val="#ppt_x"/>
                                              </p:val>
                                            </p:tav>
                                          </p:tavLst>
                                        </p:anim>
                                        <p:animEffect transition="in" filter="wipe(right)">
                                          <p:cBhvr>
                                            <p:cTn id="107" dur="500"/>
                                            <p:tgtEl>
                                              <p:spTgt spid="22"/>
                                            </p:tgtEl>
                                          </p:cBhvr>
                                        </p:animEffect>
                                      </p:childTnLst>
                                    </p:cTn>
                                  </p:par>
                                  <p:par>
                                    <p:cTn id="108" presetID="12" presetClass="entr" presetSubtype="2" fill="hold" nodeType="withEffect">
                                      <p:stCondLst>
                                        <p:cond delay="0"/>
                                      </p:stCondLst>
                                      <p:childTnLst>
                                        <p:set>
                                          <p:cBhvr>
                                            <p:cTn id="109" dur="1" fill="hold">
                                              <p:stCondLst>
                                                <p:cond delay="0"/>
                                              </p:stCondLst>
                                            </p:cTn>
                                            <p:tgtEl>
                                              <p:spTgt spid="28"/>
                                            </p:tgtEl>
                                            <p:attrNameLst>
                                              <p:attrName>style.visibility</p:attrName>
                                            </p:attrNameLst>
                                          </p:cBhvr>
                                          <p:to>
                                            <p:strVal val="visible"/>
                                          </p:to>
                                        </p:set>
                                        <p:anim calcmode="lin" valueType="num">
                                          <p:cBhvr additive="base">
                                            <p:cTn id="110" dur="500"/>
                                            <p:tgtEl>
                                              <p:spTgt spid="28"/>
                                            </p:tgtEl>
                                            <p:attrNameLst>
                                              <p:attrName>ppt_x</p:attrName>
                                            </p:attrNameLst>
                                          </p:cBhvr>
                                          <p:tavLst>
                                            <p:tav tm="0">
                                              <p:val>
                                                <p:strVal val="#ppt_x+#ppt_w*1.125000"/>
                                              </p:val>
                                            </p:tav>
                                            <p:tav tm="100000">
                                              <p:val>
                                                <p:strVal val="#ppt_x"/>
                                              </p:val>
                                            </p:tav>
                                          </p:tavLst>
                                        </p:anim>
                                        <p:animEffect transition="in" filter="wipe(left)">
                                          <p:cBhvr>
                                            <p:cTn id="1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Group 59"/>
          <p:cNvGrpSpPr/>
          <p:nvPr/>
        </p:nvGrpSpPr>
        <p:grpSpPr>
          <a:xfrm>
            <a:off x="502579" y="1707697"/>
            <a:ext cx="2712263" cy="4331930"/>
            <a:chOff x="357158" y="1214428"/>
            <a:chExt cx="1928826" cy="3080653"/>
          </a:xfrm>
        </p:grpSpPr>
        <p:sp>
          <p:nvSpPr>
            <p:cNvPr id="46" name="Rectangle 1"/>
            <p:cNvSpPr/>
            <p:nvPr/>
          </p:nvSpPr>
          <p:spPr>
            <a:xfrm>
              <a:off x="357158" y="1214428"/>
              <a:ext cx="1926791" cy="1714512"/>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57"/>
            <p:cNvGrpSpPr/>
            <p:nvPr/>
          </p:nvGrpSpPr>
          <p:grpSpPr>
            <a:xfrm>
              <a:off x="577737" y="3500444"/>
              <a:ext cx="1708247" cy="794637"/>
              <a:chOff x="577737" y="3500444"/>
              <a:chExt cx="1708247" cy="794637"/>
            </a:xfrm>
          </p:grpSpPr>
          <p:sp>
            <p:nvSpPr>
              <p:cNvPr id="58" name="Rectangle 33"/>
              <p:cNvSpPr/>
              <p:nvPr/>
            </p:nvSpPr>
            <p:spPr>
              <a:xfrm>
                <a:off x="577737" y="3786196"/>
                <a:ext cx="1708247" cy="508885"/>
              </a:xfrm>
              <a:prstGeom prst="rect">
                <a:avLst/>
              </a:prstGeom>
            </p:spPr>
            <p:txBody>
              <a:bodyPr wrap="square">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62" name="Rectangle 34"/>
              <p:cNvSpPr/>
              <p:nvPr/>
            </p:nvSpPr>
            <p:spPr>
              <a:xfrm>
                <a:off x="776922" y="3500444"/>
                <a:ext cx="1280421" cy="262650"/>
              </a:xfrm>
              <a:prstGeom prst="rect">
                <a:avLst/>
              </a:prstGeom>
            </p:spPr>
            <p:txBody>
              <a:bodyPr wrap="none">
                <a:spAutoFit/>
              </a:bodyPr>
              <a:lstStyle/>
              <a:p>
                <a:r>
                  <a:rPr lang="zh-CN" altLang="en-US" dirty="0">
                    <a:solidFill>
                      <a:schemeClr val="tx1">
                        <a:lumMod val="65000"/>
                        <a:lumOff val="35000"/>
                      </a:schemeClr>
                    </a:solidFill>
                    <a:ea typeface="微软雅黑" panose="020B0503020204020204" pitchFamily="34" charset="-122"/>
                  </a:rPr>
                  <a:t>请替换文字内容</a:t>
                </a:r>
                <a:endParaRPr lang="zh-CN" altLang="en-US" dirty="0">
                  <a:solidFill>
                    <a:schemeClr val="tx1">
                      <a:lumMod val="65000"/>
                      <a:lumOff val="35000"/>
                    </a:schemeClr>
                  </a:solidFill>
                  <a:ea typeface="微软雅黑" panose="020B0503020204020204" pitchFamily="34" charset="-122"/>
                </a:endParaRPr>
              </a:p>
            </p:txBody>
          </p:sp>
        </p:grpSp>
        <p:grpSp>
          <p:nvGrpSpPr>
            <p:cNvPr id="50" name="Group 58"/>
            <p:cNvGrpSpPr/>
            <p:nvPr/>
          </p:nvGrpSpPr>
          <p:grpSpPr>
            <a:xfrm>
              <a:off x="785786" y="1214428"/>
              <a:ext cx="1071570" cy="357172"/>
              <a:chOff x="785786" y="1214428"/>
              <a:chExt cx="1071570" cy="357172"/>
            </a:xfrm>
          </p:grpSpPr>
          <p:sp>
            <p:nvSpPr>
              <p:cNvPr id="52" name="Rectangle 42"/>
              <p:cNvSpPr/>
              <p:nvPr/>
            </p:nvSpPr>
            <p:spPr>
              <a:xfrm>
                <a:off x="785786" y="1214428"/>
                <a:ext cx="1071570" cy="357172"/>
              </a:xfrm>
              <a:prstGeom prst="rect">
                <a:avLst/>
              </a:prstGeom>
              <a:solidFill>
                <a:srgbClr val="09425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6" name="Rectangle 46"/>
              <p:cNvSpPr/>
              <p:nvPr/>
            </p:nvSpPr>
            <p:spPr>
              <a:xfrm>
                <a:off x="899761" y="1285866"/>
                <a:ext cx="888269" cy="250294"/>
              </a:xfrm>
              <a:prstGeom prst="rect">
                <a:avLst/>
              </a:prstGeom>
            </p:spPr>
            <p:txBody>
              <a:bodyPr wrap="none">
                <a:spAutoFit/>
              </a:bodyPr>
              <a:lstStyle/>
              <a:p>
                <a:pPr algn="ctr"/>
                <a:r>
                  <a:rPr lang="en-US" sz="1685"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20.11.2015</a:t>
                </a:r>
                <a:endParaRPr lang="en-US" sz="1685"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77" name="Group 60"/>
          <p:cNvGrpSpPr/>
          <p:nvPr/>
        </p:nvGrpSpPr>
        <p:grpSpPr>
          <a:xfrm>
            <a:off x="3550657" y="1707697"/>
            <a:ext cx="2709401" cy="4331930"/>
            <a:chOff x="2524798" y="1214428"/>
            <a:chExt cx="1926791" cy="3080653"/>
          </a:xfrm>
        </p:grpSpPr>
        <p:sp>
          <p:nvSpPr>
            <p:cNvPr id="78" name="Rectangle 2"/>
            <p:cNvSpPr/>
            <p:nvPr/>
          </p:nvSpPr>
          <p:spPr>
            <a:xfrm>
              <a:off x="2524798" y="1214428"/>
              <a:ext cx="1926791" cy="1714512"/>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6"/>
            <p:cNvGrpSpPr/>
            <p:nvPr/>
          </p:nvGrpSpPr>
          <p:grpSpPr>
            <a:xfrm>
              <a:off x="2779225" y="3500444"/>
              <a:ext cx="1649899" cy="794637"/>
              <a:chOff x="2779225" y="3500444"/>
              <a:chExt cx="1649899" cy="794637"/>
            </a:xfrm>
          </p:grpSpPr>
          <p:sp>
            <p:nvSpPr>
              <p:cNvPr id="84" name="Rectangle 36"/>
              <p:cNvSpPr/>
              <p:nvPr/>
            </p:nvSpPr>
            <p:spPr>
              <a:xfrm>
                <a:off x="2779225" y="3786196"/>
                <a:ext cx="1649899" cy="508885"/>
              </a:xfrm>
              <a:prstGeom prst="rect">
                <a:avLst/>
              </a:prstGeom>
            </p:spPr>
            <p:txBody>
              <a:bodyPr wrap="square">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85" name="Rectangle 37"/>
              <p:cNvSpPr/>
              <p:nvPr/>
            </p:nvSpPr>
            <p:spPr>
              <a:xfrm>
                <a:off x="2928247" y="3500444"/>
                <a:ext cx="1280421" cy="262650"/>
              </a:xfrm>
              <a:prstGeom prst="rect">
                <a:avLst/>
              </a:prstGeom>
            </p:spPr>
            <p:txBody>
              <a:bodyPr wrap="none">
                <a:spAutoFit/>
              </a:bodyPr>
              <a:lstStyle/>
              <a:p>
                <a:r>
                  <a:rPr lang="zh-CN" altLang="en-US" dirty="0">
                    <a:solidFill>
                      <a:schemeClr val="tx1">
                        <a:lumMod val="65000"/>
                        <a:lumOff val="35000"/>
                      </a:schemeClr>
                    </a:solidFill>
                    <a:ea typeface="微软雅黑" panose="020B0503020204020204" pitchFamily="34" charset="-122"/>
                  </a:rPr>
                  <a:t>请替换文字内容</a:t>
                </a:r>
                <a:endParaRPr lang="zh-CN" altLang="en-US" dirty="0">
                  <a:solidFill>
                    <a:schemeClr val="tx1">
                      <a:lumMod val="65000"/>
                      <a:lumOff val="35000"/>
                    </a:schemeClr>
                  </a:solidFill>
                  <a:ea typeface="微软雅黑" panose="020B0503020204020204" pitchFamily="34" charset="-122"/>
                </a:endParaRPr>
              </a:p>
            </p:txBody>
          </p:sp>
        </p:grpSp>
        <p:grpSp>
          <p:nvGrpSpPr>
            <p:cNvPr id="81" name="Group 59"/>
            <p:cNvGrpSpPr/>
            <p:nvPr/>
          </p:nvGrpSpPr>
          <p:grpSpPr>
            <a:xfrm>
              <a:off x="2928926" y="1214428"/>
              <a:ext cx="1071570" cy="357172"/>
              <a:chOff x="2928926" y="1214428"/>
              <a:chExt cx="1071570" cy="357172"/>
            </a:xfrm>
          </p:grpSpPr>
          <p:sp>
            <p:nvSpPr>
              <p:cNvPr id="82" name="Rectangle 43"/>
              <p:cNvSpPr/>
              <p:nvPr/>
            </p:nvSpPr>
            <p:spPr>
              <a:xfrm>
                <a:off x="2928926" y="1214428"/>
                <a:ext cx="1071570" cy="357172"/>
              </a:xfrm>
              <a:prstGeom prst="rect">
                <a:avLst/>
              </a:prstGeom>
              <a:solidFill>
                <a:srgbClr val="1F84B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3" name="Rectangle 47"/>
              <p:cNvSpPr/>
              <p:nvPr/>
            </p:nvSpPr>
            <p:spPr>
              <a:xfrm>
                <a:off x="3042901" y="1285866"/>
                <a:ext cx="888269" cy="250294"/>
              </a:xfrm>
              <a:prstGeom prst="rect">
                <a:avLst/>
              </a:prstGeom>
            </p:spPr>
            <p:txBody>
              <a:bodyPr wrap="none">
                <a:spAutoFit/>
              </a:bodyPr>
              <a:lstStyle/>
              <a:p>
                <a:pPr algn="ctr"/>
                <a:r>
                  <a:rPr lang="en-US" sz="1685"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22.11.2015</a:t>
                </a:r>
                <a:endParaRPr lang="en-US" sz="1685"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1" name="Group 61"/>
          <p:cNvGrpSpPr/>
          <p:nvPr/>
        </p:nvGrpSpPr>
        <p:grpSpPr>
          <a:xfrm>
            <a:off x="6598733" y="1707697"/>
            <a:ext cx="2709401" cy="4331930"/>
            <a:chOff x="4692438" y="1214428"/>
            <a:chExt cx="1926791" cy="3080653"/>
          </a:xfrm>
        </p:grpSpPr>
        <p:sp>
          <p:nvSpPr>
            <p:cNvPr id="92" name="Rectangle 3"/>
            <p:cNvSpPr/>
            <p:nvPr/>
          </p:nvSpPr>
          <p:spPr>
            <a:xfrm>
              <a:off x="4692438" y="1214428"/>
              <a:ext cx="1926791" cy="1714512"/>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55"/>
            <p:cNvGrpSpPr/>
            <p:nvPr/>
          </p:nvGrpSpPr>
          <p:grpSpPr>
            <a:xfrm>
              <a:off x="4714876" y="3500444"/>
              <a:ext cx="1751838" cy="794637"/>
              <a:chOff x="4714876" y="3500444"/>
              <a:chExt cx="1751838" cy="794637"/>
            </a:xfrm>
          </p:grpSpPr>
          <p:sp>
            <p:nvSpPr>
              <p:cNvPr id="98" name="Rectangle 38"/>
              <p:cNvSpPr/>
              <p:nvPr/>
            </p:nvSpPr>
            <p:spPr>
              <a:xfrm>
                <a:off x="4714876" y="3786196"/>
                <a:ext cx="1751838" cy="508885"/>
              </a:xfrm>
              <a:prstGeom prst="rect">
                <a:avLst/>
              </a:prstGeom>
            </p:spPr>
            <p:txBody>
              <a:bodyPr wrap="square">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99" name="Rectangle 39"/>
              <p:cNvSpPr/>
              <p:nvPr/>
            </p:nvSpPr>
            <p:spPr>
              <a:xfrm>
                <a:off x="4904540" y="3500444"/>
                <a:ext cx="1280421" cy="262650"/>
              </a:xfrm>
              <a:prstGeom prst="rect">
                <a:avLst/>
              </a:prstGeom>
            </p:spPr>
            <p:txBody>
              <a:bodyPr wrap="none">
                <a:spAutoFit/>
              </a:bodyPr>
              <a:lstStyle/>
              <a:p>
                <a:r>
                  <a:rPr lang="zh-CN" altLang="en-US" dirty="0">
                    <a:solidFill>
                      <a:schemeClr val="tx1">
                        <a:lumMod val="65000"/>
                        <a:lumOff val="35000"/>
                      </a:schemeClr>
                    </a:solidFill>
                    <a:ea typeface="微软雅黑" panose="020B0503020204020204" pitchFamily="34" charset="-122"/>
                  </a:rPr>
                  <a:t>请替换文字内容</a:t>
                </a:r>
                <a:endParaRPr lang="zh-CN" altLang="en-US" dirty="0">
                  <a:solidFill>
                    <a:schemeClr val="tx1">
                      <a:lumMod val="65000"/>
                      <a:lumOff val="35000"/>
                    </a:schemeClr>
                  </a:solidFill>
                  <a:ea typeface="微软雅黑" panose="020B0503020204020204" pitchFamily="34" charset="-122"/>
                </a:endParaRPr>
              </a:p>
            </p:txBody>
          </p:sp>
        </p:grpSp>
        <p:grpSp>
          <p:nvGrpSpPr>
            <p:cNvPr id="95" name="Group 60"/>
            <p:cNvGrpSpPr/>
            <p:nvPr/>
          </p:nvGrpSpPr>
          <p:grpSpPr>
            <a:xfrm>
              <a:off x="5143504" y="1214428"/>
              <a:ext cx="1071570" cy="357172"/>
              <a:chOff x="5143504" y="1214428"/>
              <a:chExt cx="1071570" cy="357172"/>
            </a:xfrm>
          </p:grpSpPr>
          <p:sp>
            <p:nvSpPr>
              <p:cNvPr id="96" name="Rectangle 44"/>
              <p:cNvSpPr/>
              <p:nvPr/>
            </p:nvSpPr>
            <p:spPr>
              <a:xfrm>
                <a:off x="5143504" y="1214428"/>
                <a:ext cx="1071570" cy="357172"/>
              </a:xfrm>
              <a:prstGeom prst="rect">
                <a:avLst/>
              </a:prstGeom>
              <a:solidFill>
                <a:srgbClr val="09425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7" name="Rectangle 48"/>
              <p:cNvSpPr/>
              <p:nvPr/>
            </p:nvSpPr>
            <p:spPr>
              <a:xfrm>
                <a:off x="5257479" y="1285866"/>
                <a:ext cx="888270" cy="250294"/>
              </a:xfrm>
              <a:prstGeom prst="rect">
                <a:avLst/>
              </a:prstGeom>
            </p:spPr>
            <p:txBody>
              <a:bodyPr wrap="none">
                <a:spAutoFit/>
              </a:bodyPr>
              <a:lstStyle/>
              <a:p>
                <a:pPr algn="ctr"/>
                <a:r>
                  <a:rPr lang="en-US" sz="1685"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23.11.2015</a:t>
                </a:r>
                <a:endParaRPr lang="en-US" sz="1685"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05" name="Group 63"/>
          <p:cNvGrpSpPr/>
          <p:nvPr/>
        </p:nvGrpSpPr>
        <p:grpSpPr>
          <a:xfrm>
            <a:off x="9646768" y="1707697"/>
            <a:ext cx="2709401" cy="4331930"/>
            <a:chOff x="6860051" y="1214428"/>
            <a:chExt cx="1926791" cy="3080653"/>
          </a:xfrm>
        </p:grpSpPr>
        <p:sp>
          <p:nvSpPr>
            <p:cNvPr id="106" name="Rectangle 4"/>
            <p:cNvSpPr/>
            <p:nvPr/>
          </p:nvSpPr>
          <p:spPr>
            <a:xfrm>
              <a:off x="6860051" y="1214428"/>
              <a:ext cx="1926791" cy="1714512"/>
            </a:xfrm>
            <a:prstGeom prst="rect">
              <a:avLst/>
            </a:prstGeom>
            <a:blipFill dpi="0" rotWithShape="1">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54"/>
            <p:cNvGrpSpPr/>
            <p:nvPr/>
          </p:nvGrpSpPr>
          <p:grpSpPr>
            <a:xfrm>
              <a:off x="7000892" y="3500444"/>
              <a:ext cx="1785950" cy="794637"/>
              <a:chOff x="7000892" y="3500444"/>
              <a:chExt cx="1785950" cy="794637"/>
            </a:xfrm>
          </p:grpSpPr>
          <p:sp>
            <p:nvSpPr>
              <p:cNvPr id="112" name="Rectangle 40"/>
              <p:cNvSpPr/>
              <p:nvPr/>
            </p:nvSpPr>
            <p:spPr>
              <a:xfrm>
                <a:off x="7000892" y="3786196"/>
                <a:ext cx="1785950" cy="508885"/>
              </a:xfrm>
              <a:prstGeom prst="rect">
                <a:avLst/>
              </a:prstGeom>
            </p:spPr>
            <p:txBody>
              <a:bodyPr wrap="square">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13" name="Rectangle 41"/>
              <p:cNvSpPr/>
              <p:nvPr/>
            </p:nvSpPr>
            <p:spPr>
              <a:xfrm>
                <a:off x="7177008" y="3500444"/>
                <a:ext cx="1280421" cy="262650"/>
              </a:xfrm>
              <a:prstGeom prst="rect">
                <a:avLst/>
              </a:prstGeom>
            </p:spPr>
            <p:txBody>
              <a:bodyPr wrap="none">
                <a:spAutoFit/>
              </a:bodyPr>
              <a:lstStyle/>
              <a:p>
                <a:r>
                  <a:rPr lang="zh-CN" altLang="en-US" dirty="0">
                    <a:solidFill>
                      <a:schemeClr val="tx1">
                        <a:lumMod val="65000"/>
                        <a:lumOff val="35000"/>
                      </a:schemeClr>
                    </a:solidFill>
                    <a:ea typeface="微软雅黑" panose="020B0503020204020204" pitchFamily="34" charset="-122"/>
                  </a:rPr>
                  <a:t>请替换文字内容</a:t>
                </a:r>
                <a:endParaRPr lang="zh-CN" altLang="en-US" dirty="0">
                  <a:solidFill>
                    <a:schemeClr val="tx1">
                      <a:lumMod val="65000"/>
                      <a:lumOff val="35000"/>
                    </a:schemeClr>
                  </a:solidFill>
                  <a:ea typeface="微软雅黑" panose="020B0503020204020204" pitchFamily="34" charset="-122"/>
                </a:endParaRPr>
              </a:p>
            </p:txBody>
          </p:sp>
        </p:grpSp>
        <p:grpSp>
          <p:nvGrpSpPr>
            <p:cNvPr id="109" name="Group 61"/>
            <p:cNvGrpSpPr/>
            <p:nvPr/>
          </p:nvGrpSpPr>
          <p:grpSpPr>
            <a:xfrm>
              <a:off x="7286644" y="1214428"/>
              <a:ext cx="1071570" cy="357172"/>
              <a:chOff x="7286644" y="1214428"/>
              <a:chExt cx="1071570" cy="357172"/>
            </a:xfrm>
          </p:grpSpPr>
          <p:sp>
            <p:nvSpPr>
              <p:cNvPr id="110" name="Rectangle 45"/>
              <p:cNvSpPr/>
              <p:nvPr/>
            </p:nvSpPr>
            <p:spPr>
              <a:xfrm>
                <a:off x="7286644" y="1214428"/>
                <a:ext cx="1071570" cy="357172"/>
              </a:xfrm>
              <a:prstGeom prst="rect">
                <a:avLst/>
              </a:prstGeom>
              <a:solidFill>
                <a:srgbClr val="1F84BE"/>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1" name="Rectangle 49"/>
              <p:cNvSpPr/>
              <p:nvPr/>
            </p:nvSpPr>
            <p:spPr>
              <a:xfrm>
                <a:off x="7400619" y="1285866"/>
                <a:ext cx="888269" cy="250294"/>
              </a:xfrm>
              <a:prstGeom prst="rect">
                <a:avLst/>
              </a:prstGeom>
            </p:spPr>
            <p:txBody>
              <a:bodyPr wrap="none">
                <a:spAutoFit/>
              </a:bodyPr>
              <a:lstStyle/>
              <a:p>
                <a:pPr algn="ctr"/>
                <a:r>
                  <a:rPr lang="en-US" sz="1685"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24.11.2015</a:t>
                </a:r>
                <a:endParaRPr lang="en-US" sz="1685"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34"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35" name="矩形 34"/>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36" name="矩形 35"/>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lide(fromTop)">
                                      <p:cBhvr>
                                        <p:cTn id="7" dur="500"/>
                                        <p:tgtEl>
                                          <p:spTgt spid="4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slide(fromTop)">
                                      <p:cBhvr>
                                        <p:cTn id="11" dur="500"/>
                                        <p:tgtEl>
                                          <p:spTgt spid="77"/>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slide(fromTop)">
                                      <p:cBhvr>
                                        <p:cTn id="15" dur="500"/>
                                        <p:tgtEl>
                                          <p:spTgt spid="91"/>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slide(fromTop)">
                                      <p:cBhvr>
                                        <p:cTn id="19"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1"/>
          <p:cNvSpPr txBox="1"/>
          <p:nvPr/>
        </p:nvSpPr>
        <p:spPr>
          <a:xfrm>
            <a:off x="3150730" y="4288323"/>
            <a:ext cx="1620957"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5" name="TextBox 3"/>
          <p:cNvSpPr txBox="1"/>
          <p:nvPr/>
        </p:nvSpPr>
        <p:spPr>
          <a:xfrm>
            <a:off x="8814733" y="4268988"/>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6" name="椭圆 34"/>
          <p:cNvSpPr/>
          <p:nvPr/>
        </p:nvSpPr>
        <p:spPr>
          <a:xfrm rot="16200000">
            <a:off x="5099527" y="3947112"/>
            <a:ext cx="1288475" cy="165705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whit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rot="5400000">
            <a:off x="7125903" y="3911417"/>
            <a:ext cx="1269380" cy="1649221"/>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black"/>
                </a:solidFill>
                <a:latin typeface="微软雅黑" panose="020B0503020204020204" pitchFamily="34" charset="-122"/>
                <a:ea typeface="微软雅黑" panose="020B0503020204020204" pitchFamily="34" charset="-122"/>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white"/>
                </a:solidFill>
                <a:latin typeface="微软雅黑" panose="020B0503020204020204" pitchFamily="34" charset="-122"/>
                <a:ea typeface="微软雅黑" panose="020B0503020204020204" pitchFamily="34" charset="-122"/>
              </a:endParaRPr>
            </a:p>
          </p:txBody>
        </p:sp>
      </p:grpSp>
      <p:sp>
        <p:nvSpPr>
          <p:cNvPr id="10" name="TextBox 14"/>
          <p:cNvSpPr txBox="1"/>
          <p:nvPr/>
        </p:nvSpPr>
        <p:spPr>
          <a:xfrm>
            <a:off x="2250815" y="4771751"/>
            <a:ext cx="2520871" cy="715581"/>
          </a:xfrm>
          <a:prstGeom prst="rect">
            <a:avLst/>
          </a:prstGeom>
          <a:noFill/>
        </p:spPr>
        <p:txBody>
          <a:bodyPr wrap="square" rtlCol="0">
            <a:spAutoFit/>
          </a:bodyPr>
          <a:lstStyle/>
          <a:p>
            <a:pPr algn="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1" name="TextBox 16"/>
          <p:cNvSpPr txBox="1"/>
          <p:nvPr/>
        </p:nvSpPr>
        <p:spPr>
          <a:xfrm>
            <a:off x="8814733" y="4725046"/>
            <a:ext cx="2484273" cy="715581"/>
          </a:xfrm>
          <a:prstGeom prst="rect">
            <a:avLst/>
          </a:prstGeom>
          <a:noFill/>
        </p:spPr>
        <p:txBody>
          <a:bodyPr wrap="square" rtlCol="0">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2" name="TextBox 17"/>
          <p:cNvSpPr txBox="1"/>
          <p:nvPr/>
        </p:nvSpPr>
        <p:spPr>
          <a:xfrm>
            <a:off x="2587427" y="2357860"/>
            <a:ext cx="1620957"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13" name="TextBox 18"/>
          <p:cNvSpPr txBox="1"/>
          <p:nvPr/>
        </p:nvSpPr>
        <p:spPr>
          <a:xfrm>
            <a:off x="7951417" y="2407263"/>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14" name="椭圆 34"/>
          <p:cNvSpPr/>
          <p:nvPr/>
        </p:nvSpPr>
        <p:spPr>
          <a:xfrm rot="5400000">
            <a:off x="6334398" y="2048169"/>
            <a:ext cx="1288473" cy="1657052"/>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white"/>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rot="16200000">
            <a:off x="4362639" y="2014832"/>
            <a:ext cx="1269380" cy="1649221"/>
            <a:chOff x="4020870" y="2194485"/>
            <a:chExt cx="1102258" cy="1432090"/>
          </a:xfrm>
          <a:effectLst>
            <a:outerShdw blurRad="444500" dist="254000" dir="8100000" algn="tr" rotWithShape="0">
              <a:prstClr val="black">
                <a:alpha val="50000"/>
              </a:prstClr>
            </a:outerShdw>
          </a:effectLst>
        </p:grpSpPr>
        <p:sp>
          <p:nvSpPr>
            <p:cNvPr id="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black"/>
                </a:solidFill>
                <a:latin typeface="微软雅黑" panose="020B0503020204020204" pitchFamily="34" charset="-122"/>
                <a:ea typeface="微软雅黑" panose="020B0503020204020204" pitchFamily="34" charset="-122"/>
              </a:endParaRPr>
            </a:p>
          </p:txBody>
        </p:sp>
        <p:sp>
          <p:nvSpPr>
            <p:cNvPr id="1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45">
                <a:solidFill>
                  <a:prstClr val="white"/>
                </a:solidFill>
                <a:latin typeface="微软雅黑" panose="020B0503020204020204" pitchFamily="34" charset="-122"/>
                <a:ea typeface="微软雅黑" panose="020B0503020204020204" pitchFamily="34" charset="-122"/>
              </a:endParaRPr>
            </a:p>
          </p:txBody>
        </p:sp>
      </p:grpSp>
      <p:sp>
        <p:nvSpPr>
          <p:cNvPr id="18" name="TextBox 23"/>
          <p:cNvSpPr txBox="1"/>
          <p:nvPr/>
        </p:nvSpPr>
        <p:spPr>
          <a:xfrm>
            <a:off x="7951417" y="2812286"/>
            <a:ext cx="2484273" cy="715581"/>
          </a:xfrm>
          <a:prstGeom prst="rect">
            <a:avLst/>
          </a:prstGeom>
          <a:noFill/>
        </p:spPr>
        <p:txBody>
          <a:bodyPr wrap="square" rtlCol="0">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9" name="TextBox 24"/>
          <p:cNvSpPr txBox="1"/>
          <p:nvPr/>
        </p:nvSpPr>
        <p:spPr>
          <a:xfrm>
            <a:off x="1687512" y="2816867"/>
            <a:ext cx="2520871" cy="715581"/>
          </a:xfrm>
          <a:prstGeom prst="rect">
            <a:avLst/>
          </a:prstGeom>
          <a:noFill/>
        </p:spPr>
        <p:txBody>
          <a:bodyPr wrap="square" rtlCol="0">
            <a:spAutoFit/>
          </a:bodyPr>
          <a:lstStyle/>
          <a:p>
            <a:pPr algn="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0" name="KSO_Shape"/>
          <p:cNvSpPr/>
          <p:nvPr/>
        </p:nvSpPr>
        <p:spPr bwMode="auto">
          <a:xfrm>
            <a:off x="4813323" y="2530907"/>
            <a:ext cx="778311" cy="66156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9425E"/>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1" name="KSO_Shape"/>
          <p:cNvSpPr/>
          <p:nvPr/>
        </p:nvSpPr>
        <p:spPr bwMode="auto">
          <a:xfrm>
            <a:off x="5542398" y="4405005"/>
            <a:ext cx="732270" cy="733492"/>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2" name="KSO_Shape"/>
          <p:cNvSpPr/>
          <p:nvPr/>
        </p:nvSpPr>
        <p:spPr bwMode="auto">
          <a:xfrm>
            <a:off x="6392195" y="2587062"/>
            <a:ext cx="839692" cy="57658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3" name="KSO_Shape"/>
          <p:cNvSpPr/>
          <p:nvPr/>
        </p:nvSpPr>
        <p:spPr bwMode="auto">
          <a:xfrm>
            <a:off x="7193217" y="4380976"/>
            <a:ext cx="735369" cy="728015"/>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9425E"/>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sp>
        <p:nvSpPr>
          <p:cNvPr id="27"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28" name="矩形 27"/>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29" name="矩形 28"/>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5000">
        <p14:gallery dir="l"/>
      </p:transition>
    </mc:Choice>
    <mc:Fallback>
      <p:transition spd="slow"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4000">
                                          <p:cBhvr additive="base">
                                            <p:cTn id="7" dur="500" fill="hold"/>
                                            <p:tgtEl>
                                              <p:spTgt spid="15"/>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p:tgtEl>
                                              <p:spTgt spid="19"/>
                                            </p:tgtEl>
                                            <p:attrNameLst>
                                              <p:attrName>ppt_x</p:attrName>
                                            </p:attrNameLst>
                                          </p:cBhvr>
                                          <p:tavLst>
                                            <p:tav tm="0">
                                              <p:val>
                                                <p:strVal val="#ppt_x-#ppt_w*1.125000"/>
                                              </p:val>
                                            </p:tav>
                                            <p:tav tm="100000">
                                              <p:val>
                                                <p:strVal val="#ppt_x"/>
                                              </p:val>
                                            </p:tav>
                                          </p:tavLst>
                                        </p:anim>
                                        <p:animEffect transition="in" filter="wipe(right)">
                                          <p:cBhvr>
                                            <p:cTn id="12" dur="300"/>
                                            <p:tgtEl>
                                              <p:spTgt spid="19"/>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p:tgtEl>
                                              <p:spTgt spid="12"/>
                                            </p:tgtEl>
                                            <p:attrNameLst>
                                              <p:attrName>ppt_x</p:attrName>
                                            </p:attrNameLst>
                                          </p:cBhvr>
                                          <p:tavLst>
                                            <p:tav tm="0">
                                              <p:val>
                                                <p:strVal val="#ppt_x-#ppt_w*1.125000"/>
                                              </p:val>
                                            </p:tav>
                                            <p:tav tm="100000">
                                              <p:val>
                                                <p:strVal val="#ppt_x"/>
                                              </p:val>
                                            </p:tav>
                                          </p:tavLst>
                                        </p:anim>
                                        <p:animEffect transition="in" filter="wipe(right)">
                                          <p:cBhvr>
                                            <p:cTn id="16" dur="300"/>
                                            <p:tgtEl>
                                              <p:spTgt spid="12"/>
                                            </p:tgtEl>
                                          </p:cBhvr>
                                        </p:animEffect>
                                      </p:childTnLst>
                                    </p:cTn>
                                  </p:par>
                                </p:childTnLst>
                              </p:cTn>
                            </p:par>
                            <p:par>
                              <p:cTn id="17" fill="hold">
                                <p:stCondLst>
                                  <p:cond delay="500"/>
                                </p:stCondLst>
                                <p:childTnLst>
                                  <p:par>
                                    <p:cTn id="18" presetID="2" presetClass="entr" presetSubtype="2" fill="hold" grpId="0" nodeType="afterEffect" p14:presetBounceEnd="44000">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14:bounceEnd="44000">
                                          <p:cBhvr additive="base">
                                            <p:cTn id="20" dur="500" fill="hold"/>
                                            <p:tgtEl>
                                              <p:spTgt spid="14"/>
                                            </p:tgtEl>
                                            <p:attrNameLst>
                                              <p:attrName>ppt_x</p:attrName>
                                            </p:attrNameLst>
                                          </p:cBhvr>
                                          <p:tavLst>
                                            <p:tav tm="0">
                                              <p:val>
                                                <p:strVal val="1+#ppt_w/2"/>
                                              </p:val>
                                            </p:tav>
                                            <p:tav tm="100000">
                                              <p:val>
                                                <p:strVal val="#ppt_x"/>
                                              </p:val>
                                            </p:tav>
                                          </p:tavLst>
                                        </p:anim>
                                        <p:anim calcmode="lin" valueType="num" p14:bounceEnd="44000">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300"/>
                                            <p:tgtEl>
                                              <p:spTgt spid="13"/>
                                            </p:tgtEl>
                                            <p:attrNameLst>
                                              <p:attrName>ppt_x</p:attrName>
                                            </p:attrNameLst>
                                          </p:cBhvr>
                                          <p:tavLst>
                                            <p:tav tm="0">
                                              <p:val>
                                                <p:strVal val="#ppt_x+#ppt_w*1.125000"/>
                                              </p:val>
                                            </p:tav>
                                            <p:tav tm="100000">
                                              <p:val>
                                                <p:strVal val="#ppt_x"/>
                                              </p:val>
                                            </p:tav>
                                          </p:tavLst>
                                        </p:anim>
                                        <p:animEffect transition="in" filter="wipe(left)">
                                          <p:cBhvr>
                                            <p:cTn id="25" dur="300"/>
                                            <p:tgtEl>
                                              <p:spTgt spid="13"/>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300"/>
                                            <p:tgtEl>
                                              <p:spTgt spid="18"/>
                                            </p:tgtEl>
                                            <p:attrNameLst>
                                              <p:attrName>ppt_x</p:attrName>
                                            </p:attrNameLst>
                                          </p:cBhvr>
                                          <p:tavLst>
                                            <p:tav tm="0">
                                              <p:val>
                                                <p:strVal val="#ppt_x+#ppt_w*1.125000"/>
                                              </p:val>
                                            </p:tav>
                                            <p:tav tm="100000">
                                              <p:val>
                                                <p:strVal val="#ppt_x"/>
                                              </p:val>
                                            </p:tav>
                                          </p:tavLst>
                                        </p:anim>
                                        <p:animEffect transition="in" filter="wipe(left)">
                                          <p:cBhvr>
                                            <p:cTn id="29" dur="300"/>
                                            <p:tgtEl>
                                              <p:spTgt spid="18"/>
                                            </p:tgtEl>
                                          </p:cBhvr>
                                        </p:animEffect>
                                      </p:childTnLst>
                                    </p:cTn>
                                  </p:par>
                                </p:childTnLst>
                              </p:cTn>
                            </p:par>
                            <p:par>
                              <p:cTn id="30" fill="hold">
                                <p:stCondLst>
                                  <p:cond delay="1000"/>
                                </p:stCondLst>
                                <p:childTnLst>
                                  <p:par>
                                    <p:cTn id="31" presetID="2" presetClass="entr" presetSubtype="8" fill="hold" grpId="0" nodeType="afterEffect" p14:presetBounceEnd="44000">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14:bounceEnd="44000">
                                          <p:cBhvr additive="base">
                                            <p:cTn id="33"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34" dur="500" fill="hold"/>
                                            <p:tgtEl>
                                              <p:spTgt spid="6"/>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300"/>
                                            <p:tgtEl>
                                              <p:spTgt spid="4"/>
                                            </p:tgtEl>
                                            <p:attrNameLst>
                                              <p:attrName>ppt_x</p:attrName>
                                            </p:attrNameLst>
                                          </p:cBhvr>
                                          <p:tavLst>
                                            <p:tav tm="0">
                                              <p:val>
                                                <p:strVal val="#ppt_x-#ppt_w*1.125000"/>
                                              </p:val>
                                            </p:tav>
                                            <p:tav tm="100000">
                                              <p:val>
                                                <p:strVal val="#ppt_x"/>
                                              </p:val>
                                            </p:tav>
                                          </p:tavLst>
                                        </p:anim>
                                        <p:animEffect transition="in" filter="wipe(right)">
                                          <p:cBhvr>
                                            <p:cTn id="38" dur="300"/>
                                            <p:tgtEl>
                                              <p:spTgt spid="4"/>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300"/>
                                            <p:tgtEl>
                                              <p:spTgt spid="10"/>
                                            </p:tgtEl>
                                            <p:attrNameLst>
                                              <p:attrName>ppt_x</p:attrName>
                                            </p:attrNameLst>
                                          </p:cBhvr>
                                          <p:tavLst>
                                            <p:tav tm="0">
                                              <p:val>
                                                <p:strVal val="#ppt_x-#ppt_w*1.125000"/>
                                              </p:val>
                                            </p:tav>
                                            <p:tav tm="100000">
                                              <p:val>
                                                <p:strVal val="#ppt_x"/>
                                              </p:val>
                                            </p:tav>
                                          </p:tavLst>
                                        </p:anim>
                                        <p:animEffect transition="in" filter="wipe(right)">
                                          <p:cBhvr>
                                            <p:cTn id="42" dur="300"/>
                                            <p:tgtEl>
                                              <p:spTgt spid="10"/>
                                            </p:tgtEl>
                                          </p:cBhvr>
                                        </p:animEffect>
                                      </p:childTnLst>
                                    </p:cTn>
                                  </p:par>
                                </p:childTnLst>
                              </p:cTn>
                            </p:par>
                            <p:par>
                              <p:cTn id="43" fill="hold">
                                <p:stCondLst>
                                  <p:cond delay="1500"/>
                                </p:stCondLst>
                                <p:childTnLst>
                                  <p:par>
                                    <p:cTn id="44" presetID="2" presetClass="entr" presetSubtype="2" fill="hold" nodeType="afterEffect" p14:presetBounceEnd="44000">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14:bounceEnd="44000">
                                          <p:cBhvr additive="base">
                                            <p:cTn id="46" dur="500" fill="hold"/>
                                            <p:tgtEl>
                                              <p:spTgt spid="7"/>
                                            </p:tgtEl>
                                            <p:attrNameLst>
                                              <p:attrName>ppt_x</p:attrName>
                                            </p:attrNameLst>
                                          </p:cBhvr>
                                          <p:tavLst>
                                            <p:tav tm="0">
                                              <p:val>
                                                <p:strVal val="1+#ppt_w/2"/>
                                              </p:val>
                                            </p:tav>
                                            <p:tav tm="100000">
                                              <p:val>
                                                <p:strVal val="#ppt_x"/>
                                              </p:val>
                                            </p:tav>
                                          </p:tavLst>
                                        </p:anim>
                                        <p:anim calcmode="lin" valueType="num" p14:bounceEnd="44000">
                                          <p:cBhvr additive="base">
                                            <p:cTn id="47" dur="500" fill="hold"/>
                                            <p:tgtEl>
                                              <p:spTgt spid="7"/>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300"/>
                                            <p:tgtEl>
                                              <p:spTgt spid="11"/>
                                            </p:tgtEl>
                                            <p:attrNameLst>
                                              <p:attrName>ppt_x</p:attrName>
                                            </p:attrNameLst>
                                          </p:cBhvr>
                                          <p:tavLst>
                                            <p:tav tm="0">
                                              <p:val>
                                                <p:strVal val="#ppt_x+#ppt_w*1.125000"/>
                                              </p:val>
                                            </p:tav>
                                            <p:tav tm="100000">
                                              <p:val>
                                                <p:strVal val="#ppt_x"/>
                                              </p:val>
                                            </p:tav>
                                          </p:tavLst>
                                        </p:anim>
                                        <p:animEffect transition="in" filter="wipe(left)">
                                          <p:cBhvr>
                                            <p:cTn id="55" dur="300"/>
                                            <p:tgtEl>
                                              <p:spTgt spid="11"/>
                                            </p:tgtEl>
                                          </p:cBhvr>
                                        </p:animEffect>
                                      </p:childTnLst>
                                    </p:cTn>
                                  </p:par>
                                </p:childTnLst>
                              </p:cTn>
                            </p:par>
                            <p:par>
                              <p:cTn id="56" fill="hold">
                                <p:stCondLst>
                                  <p:cond delay="2000"/>
                                </p:stCondLst>
                                <p:childTnLst>
                                  <p:par>
                                    <p:cTn id="57" presetID="53" presetClass="entr" presetSubtype="52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anim calcmode="lin" valueType="num">
                                          <p:cBhvr>
                                            <p:cTn id="62" dur="500" fill="hold"/>
                                            <p:tgtEl>
                                              <p:spTgt spid="22"/>
                                            </p:tgtEl>
                                            <p:attrNameLst>
                                              <p:attrName>ppt_x</p:attrName>
                                            </p:attrNameLst>
                                          </p:cBhvr>
                                          <p:tavLst>
                                            <p:tav tm="0">
                                              <p:val>
                                                <p:fltVal val="0.5"/>
                                              </p:val>
                                            </p:tav>
                                            <p:tav tm="100000">
                                              <p:val>
                                                <p:strVal val="#ppt_x"/>
                                              </p:val>
                                            </p:tav>
                                          </p:tavLst>
                                        </p:anim>
                                        <p:anim calcmode="lin" valueType="num">
                                          <p:cBhvr>
                                            <p:cTn id="63" dur="500" fill="hold"/>
                                            <p:tgtEl>
                                              <p:spTgt spid="22"/>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10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fltVal val="0.5"/>
                                              </p:val>
                                            </p:tav>
                                            <p:tav tm="100000">
                                              <p:val>
                                                <p:strVal val="#ppt_x"/>
                                              </p:val>
                                            </p:tav>
                                          </p:tavLst>
                                        </p:anim>
                                        <p:anim calcmode="lin" valueType="num">
                                          <p:cBhvr>
                                            <p:cTn id="70" dur="500" fill="hold"/>
                                            <p:tgtEl>
                                              <p:spTgt spid="20"/>
                                            </p:tgtEl>
                                            <p:attrNameLst>
                                              <p:attrName>ppt_y</p:attrName>
                                            </p:attrNameLst>
                                          </p:cBhvr>
                                          <p:tavLst>
                                            <p:tav tm="0">
                                              <p:val>
                                                <p:fltVal val="0.5"/>
                                              </p:val>
                                            </p:tav>
                                            <p:tav tm="100000">
                                              <p:val>
                                                <p:strVal val="#ppt_y"/>
                                              </p:val>
                                            </p:tav>
                                          </p:tavLst>
                                        </p:anim>
                                      </p:childTnLst>
                                    </p:cTn>
                                  </p:par>
                                  <p:par>
                                    <p:cTn id="71" presetID="53" presetClass="entr" presetSubtype="528" fill="hold" grpId="0" nodeType="withEffect">
                                      <p:stCondLst>
                                        <p:cond delay="80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anim calcmode="lin" valueType="num">
                                          <p:cBhvr>
                                            <p:cTn id="76" dur="500" fill="hold"/>
                                            <p:tgtEl>
                                              <p:spTgt spid="21"/>
                                            </p:tgtEl>
                                            <p:attrNameLst>
                                              <p:attrName>ppt_x</p:attrName>
                                            </p:attrNameLst>
                                          </p:cBhvr>
                                          <p:tavLst>
                                            <p:tav tm="0">
                                              <p:val>
                                                <p:fltVal val="0.5"/>
                                              </p:val>
                                            </p:tav>
                                            <p:tav tm="100000">
                                              <p:val>
                                                <p:strVal val="#ppt_x"/>
                                              </p:val>
                                            </p:tav>
                                          </p:tavLst>
                                        </p:anim>
                                        <p:anim calcmode="lin" valueType="num">
                                          <p:cBhvr>
                                            <p:cTn id="77" dur="500" fill="hold"/>
                                            <p:tgtEl>
                                              <p:spTgt spid="21"/>
                                            </p:tgtEl>
                                            <p:attrNameLst>
                                              <p:attrName>ppt_y</p:attrName>
                                            </p:attrNameLst>
                                          </p:cBhvr>
                                          <p:tavLst>
                                            <p:tav tm="0">
                                              <p:val>
                                                <p:fltVal val="0.5"/>
                                              </p:val>
                                            </p:tav>
                                            <p:tav tm="100000">
                                              <p:val>
                                                <p:strVal val="#ppt_y"/>
                                              </p:val>
                                            </p:tav>
                                          </p:tavLst>
                                        </p:anim>
                                      </p:childTnLst>
                                    </p:cTn>
                                  </p:par>
                                  <p:par>
                                    <p:cTn id="78" presetID="53" presetClass="entr" presetSubtype="528" fill="hold" grpId="0" nodeType="withEffect">
                                      <p:stCondLst>
                                        <p:cond delay="200"/>
                                      </p:stCondLst>
                                      <p:childTnLst>
                                        <p:set>
                                          <p:cBhvr>
                                            <p:cTn id="79" dur="1" fill="hold">
                                              <p:stCondLst>
                                                <p:cond delay="0"/>
                                              </p:stCondLst>
                                            </p:cTn>
                                            <p:tgtEl>
                                              <p:spTgt spid="23"/>
                                            </p:tgtEl>
                                            <p:attrNameLst>
                                              <p:attrName>style.visibility</p:attrName>
                                            </p:attrNameLst>
                                          </p:cBhvr>
                                          <p:to>
                                            <p:strVal val="visible"/>
                                          </p:to>
                                        </p:set>
                                        <p:anim calcmode="lin" valueType="num">
                                          <p:cBhvr>
                                            <p:cTn id="80" dur="500" fill="hold"/>
                                            <p:tgtEl>
                                              <p:spTgt spid="23"/>
                                            </p:tgtEl>
                                            <p:attrNameLst>
                                              <p:attrName>ppt_w</p:attrName>
                                            </p:attrNameLst>
                                          </p:cBhvr>
                                          <p:tavLst>
                                            <p:tav tm="0">
                                              <p:val>
                                                <p:fltVal val="0"/>
                                              </p:val>
                                            </p:tav>
                                            <p:tav tm="100000">
                                              <p:val>
                                                <p:strVal val="#ppt_w"/>
                                              </p:val>
                                            </p:tav>
                                          </p:tavLst>
                                        </p:anim>
                                        <p:anim calcmode="lin" valueType="num">
                                          <p:cBhvr>
                                            <p:cTn id="81" dur="500" fill="hold"/>
                                            <p:tgtEl>
                                              <p:spTgt spid="23"/>
                                            </p:tgtEl>
                                            <p:attrNameLst>
                                              <p:attrName>ppt_h</p:attrName>
                                            </p:attrNameLst>
                                          </p:cBhvr>
                                          <p:tavLst>
                                            <p:tav tm="0">
                                              <p:val>
                                                <p:fltVal val="0"/>
                                              </p:val>
                                            </p:tav>
                                            <p:tav tm="100000">
                                              <p:val>
                                                <p:strVal val="#ppt_h"/>
                                              </p:val>
                                            </p:tav>
                                          </p:tavLst>
                                        </p:anim>
                                        <p:animEffect transition="in" filter="fade">
                                          <p:cBhvr>
                                            <p:cTn id="82" dur="500"/>
                                            <p:tgtEl>
                                              <p:spTgt spid="23"/>
                                            </p:tgtEl>
                                          </p:cBhvr>
                                        </p:animEffect>
                                        <p:anim calcmode="lin" valueType="num">
                                          <p:cBhvr>
                                            <p:cTn id="83" dur="500" fill="hold"/>
                                            <p:tgtEl>
                                              <p:spTgt spid="23"/>
                                            </p:tgtEl>
                                            <p:attrNameLst>
                                              <p:attrName>ppt_x</p:attrName>
                                            </p:attrNameLst>
                                          </p:cBhvr>
                                          <p:tavLst>
                                            <p:tav tm="0">
                                              <p:val>
                                                <p:fltVal val="0.5"/>
                                              </p:val>
                                            </p:tav>
                                            <p:tav tm="100000">
                                              <p:val>
                                                <p:strVal val="#ppt_x"/>
                                              </p:val>
                                            </p:tav>
                                          </p:tavLst>
                                        </p:anim>
                                        <p:anim calcmode="lin" valueType="num">
                                          <p:cBhvr>
                                            <p:cTn id="84"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0" grpId="0"/>
          <p:bldP spid="11" grpId="0"/>
          <p:bldP spid="12" grpId="0"/>
          <p:bldP spid="13" grpId="0"/>
          <p:bldP spid="14" grpId="0" animBg="1"/>
          <p:bldP spid="18" grpId="0"/>
          <p:bldP spid="19" grpId="0"/>
          <p:bldP spid="20" grpId="0" animBg="1"/>
          <p:bldP spid="21" grpId="0" animBg="1"/>
          <p:bldP spid="22" grpId="0" animBg="1"/>
          <p:bldP spid="2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p:tgtEl>
                                              <p:spTgt spid="19"/>
                                            </p:tgtEl>
                                            <p:attrNameLst>
                                              <p:attrName>ppt_x</p:attrName>
                                            </p:attrNameLst>
                                          </p:cBhvr>
                                          <p:tavLst>
                                            <p:tav tm="0">
                                              <p:val>
                                                <p:strVal val="#ppt_x-#ppt_w*1.125000"/>
                                              </p:val>
                                            </p:tav>
                                            <p:tav tm="100000">
                                              <p:val>
                                                <p:strVal val="#ppt_x"/>
                                              </p:val>
                                            </p:tav>
                                          </p:tavLst>
                                        </p:anim>
                                        <p:animEffect transition="in" filter="wipe(right)">
                                          <p:cBhvr>
                                            <p:cTn id="12" dur="300"/>
                                            <p:tgtEl>
                                              <p:spTgt spid="19"/>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p:tgtEl>
                                              <p:spTgt spid="12"/>
                                            </p:tgtEl>
                                            <p:attrNameLst>
                                              <p:attrName>ppt_x</p:attrName>
                                            </p:attrNameLst>
                                          </p:cBhvr>
                                          <p:tavLst>
                                            <p:tav tm="0">
                                              <p:val>
                                                <p:strVal val="#ppt_x-#ppt_w*1.125000"/>
                                              </p:val>
                                            </p:tav>
                                            <p:tav tm="100000">
                                              <p:val>
                                                <p:strVal val="#ppt_x"/>
                                              </p:val>
                                            </p:tav>
                                          </p:tavLst>
                                        </p:anim>
                                        <p:animEffect transition="in" filter="wipe(right)">
                                          <p:cBhvr>
                                            <p:cTn id="16" dur="300"/>
                                            <p:tgtEl>
                                              <p:spTgt spid="12"/>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300"/>
                                            <p:tgtEl>
                                              <p:spTgt spid="13"/>
                                            </p:tgtEl>
                                            <p:attrNameLst>
                                              <p:attrName>ppt_x</p:attrName>
                                            </p:attrNameLst>
                                          </p:cBhvr>
                                          <p:tavLst>
                                            <p:tav tm="0">
                                              <p:val>
                                                <p:strVal val="#ppt_x+#ppt_w*1.125000"/>
                                              </p:val>
                                            </p:tav>
                                            <p:tav tm="100000">
                                              <p:val>
                                                <p:strVal val="#ppt_x"/>
                                              </p:val>
                                            </p:tav>
                                          </p:tavLst>
                                        </p:anim>
                                        <p:animEffect transition="in" filter="wipe(left)">
                                          <p:cBhvr>
                                            <p:cTn id="25" dur="300"/>
                                            <p:tgtEl>
                                              <p:spTgt spid="13"/>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300"/>
                                            <p:tgtEl>
                                              <p:spTgt spid="18"/>
                                            </p:tgtEl>
                                            <p:attrNameLst>
                                              <p:attrName>ppt_x</p:attrName>
                                            </p:attrNameLst>
                                          </p:cBhvr>
                                          <p:tavLst>
                                            <p:tav tm="0">
                                              <p:val>
                                                <p:strVal val="#ppt_x+#ppt_w*1.125000"/>
                                              </p:val>
                                            </p:tav>
                                            <p:tav tm="100000">
                                              <p:val>
                                                <p:strVal val="#ppt_x"/>
                                              </p:val>
                                            </p:tav>
                                          </p:tavLst>
                                        </p:anim>
                                        <p:animEffect transition="in" filter="wipe(left)">
                                          <p:cBhvr>
                                            <p:cTn id="29" dur="300"/>
                                            <p:tgtEl>
                                              <p:spTgt spid="18"/>
                                            </p:tgtEl>
                                          </p:cBhvr>
                                        </p:animEffec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0-#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300"/>
                                            <p:tgtEl>
                                              <p:spTgt spid="4"/>
                                            </p:tgtEl>
                                            <p:attrNameLst>
                                              <p:attrName>ppt_x</p:attrName>
                                            </p:attrNameLst>
                                          </p:cBhvr>
                                          <p:tavLst>
                                            <p:tav tm="0">
                                              <p:val>
                                                <p:strVal val="#ppt_x-#ppt_w*1.125000"/>
                                              </p:val>
                                            </p:tav>
                                            <p:tav tm="100000">
                                              <p:val>
                                                <p:strVal val="#ppt_x"/>
                                              </p:val>
                                            </p:tav>
                                          </p:tavLst>
                                        </p:anim>
                                        <p:animEffect transition="in" filter="wipe(right)">
                                          <p:cBhvr>
                                            <p:cTn id="38" dur="300"/>
                                            <p:tgtEl>
                                              <p:spTgt spid="4"/>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300"/>
                                            <p:tgtEl>
                                              <p:spTgt spid="10"/>
                                            </p:tgtEl>
                                            <p:attrNameLst>
                                              <p:attrName>ppt_x</p:attrName>
                                            </p:attrNameLst>
                                          </p:cBhvr>
                                          <p:tavLst>
                                            <p:tav tm="0">
                                              <p:val>
                                                <p:strVal val="#ppt_x-#ppt_w*1.125000"/>
                                              </p:val>
                                            </p:tav>
                                            <p:tav tm="100000">
                                              <p:val>
                                                <p:strVal val="#ppt_x"/>
                                              </p:val>
                                            </p:tav>
                                          </p:tavLst>
                                        </p:anim>
                                        <p:animEffect transition="in" filter="wipe(right)">
                                          <p:cBhvr>
                                            <p:cTn id="42" dur="300"/>
                                            <p:tgtEl>
                                              <p:spTgt spid="10"/>
                                            </p:tgtEl>
                                          </p:cBhvr>
                                        </p:animEffect>
                                      </p:childTnLst>
                                    </p:cTn>
                                  </p:par>
                                </p:childTnLst>
                              </p:cTn>
                            </p:par>
                            <p:par>
                              <p:cTn id="43" fill="hold">
                                <p:stCondLst>
                                  <p:cond delay="1500"/>
                                </p:stCondLst>
                                <p:childTnLst>
                                  <p:par>
                                    <p:cTn id="44" presetID="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300"/>
                                            <p:tgtEl>
                                              <p:spTgt spid="11"/>
                                            </p:tgtEl>
                                            <p:attrNameLst>
                                              <p:attrName>ppt_x</p:attrName>
                                            </p:attrNameLst>
                                          </p:cBhvr>
                                          <p:tavLst>
                                            <p:tav tm="0">
                                              <p:val>
                                                <p:strVal val="#ppt_x+#ppt_w*1.125000"/>
                                              </p:val>
                                            </p:tav>
                                            <p:tav tm="100000">
                                              <p:val>
                                                <p:strVal val="#ppt_x"/>
                                              </p:val>
                                            </p:tav>
                                          </p:tavLst>
                                        </p:anim>
                                        <p:animEffect transition="in" filter="wipe(left)">
                                          <p:cBhvr>
                                            <p:cTn id="55" dur="300"/>
                                            <p:tgtEl>
                                              <p:spTgt spid="11"/>
                                            </p:tgtEl>
                                          </p:cBhvr>
                                        </p:animEffect>
                                      </p:childTnLst>
                                    </p:cTn>
                                  </p:par>
                                </p:childTnLst>
                              </p:cTn>
                            </p:par>
                            <p:par>
                              <p:cTn id="56" fill="hold">
                                <p:stCondLst>
                                  <p:cond delay="2000"/>
                                </p:stCondLst>
                                <p:childTnLst>
                                  <p:par>
                                    <p:cTn id="57" presetID="53" presetClass="entr" presetSubtype="52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anim calcmode="lin" valueType="num">
                                          <p:cBhvr>
                                            <p:cTn id="62" dur="500" fill="hold"/>
                                            <p:tgtEl>
                                              <p:spTgt spid="22"/>
                                            </p:tgtEl>
                                            <p:attrNameLst>
                                              <p:attrName>ppt_x</p:attrName>
                                            </p:attrNameLst>
                                          </p:cBhvr>
                                          <p:tavLst>
                                            <p:tav tm="0">
                                              <p:val>
                                                <p:fltVal val="0.5"/>
                                              </p:val>
                                            </p:tav>
                                            <p:tav tm="100000">
                                              <p:val>
                                                <p:strVal val="#ppt_x"/>
                                              </p:val>
                                            </p:tav>
                                          </p:tavLst>
                                        </p:anim>
                                        <p:anim calcmode="lin" valueType="num">
                                          <p:cBhvr>
                                            <p:cTn id="63" dur="500" fill="hold"/>
                                            <p:tgtEl>
                                              <p:spTgt spid="22"/>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10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fltVal val="0.5"/>
                                              </p:val>
                                            </p:tav>
                                            <p:tav tm="100000">
                                              <p:val>
                                                <p:strVal val="#ppt_x"/>
                                              </p:val>
                                            </p:tav>
                                          </p:tavLst>
                                        </p:anim>
                                        <p:anim calcmode="lin" valueType="num">
                                          <p:cBhvr>
                                            <p:cTn id="70" dur="500" fill="hold"/>
                                            <p:tgtEl>
                                              <p:spTgt spid="20"/>
                                            </p:tgtEl>
                                            <p:attrNameLst>
                                              <p:attrName>ppt_y</p:attrName>
                                            </p:attrNameLst>
                                          </p:cBhvr>
                                          <p:tavLst>
                                            <p:tav tm="0">
                                              <p:val>
                                                <p:fltVal val="0.5"/>
                                              </p:val>
                                            </p:tav>
                                            <p:tav tm="100000">
                                              <p:val>
                                                <p:strVal val="#ppt_y"/>
                                              </p:val>
                                            </p:tav>
                                          </p:tavLst>
                                        </p:anim>
                                      </p:childTnLst>
                                    </p:cTn>
                                  </p:par>
                                  <p:par>
                                    <p:cTn id="71" presetID="53" presetClass="entr" presetSubtype="528" fill="hold" grpId="0" nodeType="withEffect">
                                      <p:stCondLst>
                                        <p:cond delay="80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anim calcmode="lin" valueType="num">
                                          <p:cBhvr>
                                            <p:cTn id="76" dur="500" fill="hold"/>
                                            <p:tgtEl>
                                              <p:spTgt spid="21"/>
                                            </p:tgtEl>
                                            <p:attrNameLst>
                                              <p:attrName>ppt_x</p:attrName>
                                            </p:attrNameLst>
                                          </p:cBhvr>
                                          <p:tavLst>
                                            <p:tav tm="0">
                                              <p:val>
                                                <p:fltVal val="0.5"/>
                                              </p:val>
                                            </p:tav>
                                            <p:tav tm="100000">
                                              <p:val>
                                                <p:strVal val="#ppt_x"/>
                                              </p:val>
                                            </p:tav>
                                          </p:tavLst>
                                        </p:anim>
                                        <p:anim calcmode="lin" valueType="num">
                                          <p:cBhvr>
                                            <p:cTn id="77" dur="500" fill="hold"/>
                                            <p:tgtEl>
                                              <p:spTgt spid="21"/>
                                            </p:tgtEl>
                                            <p:attrNameLst>
                                              <p:attrName>ppt_y</p:attrName>
                                            </p:attrNameLst>
                                          </p:cBhvr>
                                          <p:tavLst>
                                            <p:tav tm="0">
                                              <p:val>
                                                <p:fltVal val="0.5"/>
                                              </p:val>
                                            </p:tav>
                                            <p:tav tm="100000">
                                              <p:val>
                                                <p:strVal val="#ppt_y"/>
                                              </p:val>
                                            </p:tav>
                                          </p:tavLst>
                                        </p:anim>
                                      </p:childTnLst>
                                    </p:cTn>
                                  </p:par>
                                  <p:par>
                                    <p:cTn id="78" presetID="53" presetClass="entr" presetSubtype="528" fill="hold" grpId="0" nodeType="withEffect">
                                      <p:stCondLst>
                                        <p:cond delay="200"/>
                                      </p:stCondLst>
                                      <p:childTnLst>
                                        <p:set>
                                          <p:cBhvr>
                                            <p:cTn id="79" dur="1" fill="hold">
                                              <p:stCondLst>
                                                <p:cond delay="0"/>
                                              </p:stCondLst>
                                            </p:cTn>
                                            <p:tgtEl>
                                              <p:spTgt spid="23"/>
                                            </p:tgtEl>
                                            <p:attrNameLst>
                                              <p:attrName>style.visibility</p:attrName>
                                            </p:attrNameLst>
                                          </p:cBhvr>
                                          <p:to>
                                            <p:strVal val="visible"/>
                                          </p:to>
                                        </p:set>
                                        <p:anim calcmode="lin" valueType="num">
                                          <p:cBhvr>
                                            <p:cTn id="80" dur="500" fill="hold"/>
                                            <p:tgtEl>
                                              <p:spTgt spid="23"/>
                                            </p:tgtEl>
                                            <p:attrNameLst>
                                              <p:attrName>ppt_w</p:attrName>
                                            </p:attrNameLst>
                                          </p:cBhvr>
                                          <p:tavLst>
                                            <p:tav tm="0">
                                              <p:val>
                                                <p:fltVal val="0"/>
                                              </p:val>
                                            </p:tav>
                                            <p:tav tm="100000">
                                              <p:val>
                                                <p:strVal val="#ppt_w"/>
                                              </p:val>
                                            </p:tav>
                                          </p:tavLst>
                                        </p:anim>
                                        <p:anim calcmode="lin" valueType="num">
                                          <p:cBhvr>
                                            <p:cTn id="81" dur="500" fill="hold"/>
                                            <p:tgtEl>
                                              <p:spTgt spid="23"/>
                                            </p:tgtEl>
                                            <p:attrNameLst>
                                              <p:attrName>ppt_h</p:attrName>
                                            </p:attrNameLst>
                                          </p:cBhvr>
                                          <p:tavLst>
                                            <p:tav tm="0">
                                              <p:val>
                                                <p:fltVal val="0"/>
                                              </p:val>
                                            </p:tav>
                                            <p:tav tm="100000">
                                              <p:val>
                                                <p:strVal val="#ppt_h"/>
                                              </p:val>
                                            </p:tav>
                                          </p:tavLst>
                                        </p:anim>
                                        <p:animEffect transition="in" filter="fade">
                                          <p:cBhvr>
                                            <p:cTn id="82" dur="500"/>
                                            <p:tgtEl>
                                              <p:spTgt spid="23"/>
                                            </p:tgtEl>
                                          </p:cBhvr>
                                        </p:animEffect>
                                        <p:anim calcmode="lin" valueType="num">
                                          <p:cBhvr>
                                            <p:cTn id="83" dur="500" fill="hold"/>
                                            <p:tgtEl>
                                              <p:spTgt spid="23"/>
                                            </p:tgtEl>
                                            <p:attrNameLst>
                                              <p:attrName>ppt_x</p:attrName>
                                            </p:attrNameLst>
                                          </p:cBhvr>
                                          <p:tavLst>
                                            <p:tav tm="0">
                                              <p:val>
                                                <p:fltVal val="0.5"/>
                                              </p:val>
                                            </p:tav>
                                            <p:tav tm="100000">
                                              <p:val>
                                                <p:strVal val="#ppt_x"/>
                                              </p:val>
                                            </p:tav>
                                          </p:tavLst>
                                        </p:anim>
                                        <p:anim calcmode="lin" valueType="num">
                                          <p:cBhvr>
                                            <p:cTn id="84"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0" grpId="0"/>
          <p:bldP spid="11" grpId="0"/>
          <p:bldP spid="12" grpId="0"/>
          <p:bldP spid="13" grpId="0"/>
          <p:bldP spid="14" grpId="0" animBg="1"/>
          <p:bldP spid="18" grpId="0"/>
          <p:bldP spid="19" grpId="0"/>
          <p:bldP spid="20" grpId="0" animBg="1"/>
          <p:bldP spid="21" grpId="0" animBg="1"/>
          <p:bldP spid="22" grpId="0" animBg="1"/>
          <p:bldP spid="23"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7"/>
          <p:cNvSpPr/>
          <p:nvPr/>
        </p:nvSpPr>
        <p:spPr>
          <a:xfrm>
            <a:off x="353" y="2959056"/>
            <a:ext cx="8491667" cy="1723256"/>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1" fmla="*/ 0 w 6038850"/>
              <a:gd name="connsiteY0-2" fmla="*/ 299838 h 1304686"/>
              <a:gd name="connsiteX1-3" fmla="*/ 2705100 w 6038850"/>
              <a:gd name="connsiteY1-4" fmla="*/ 52188 h 1304686"/>
              <a:gd name="connsiteX2-5" fmla="*/ 5619750 w 6038850"/>
              <a:gd name="connsiteY2-6" fmla="*/ 1195188 h 1304686"/>
              <a:gd name="connsiteX3-7" fmla="*/ 6038850 w 6038850"/>
              <a:gd name="connsiteY3-8" fmla="*/ 1176138 h 1304686"/>
              <a:gd name="connsiteX0-9" fmla="*/ 0 w 6038850"/>
              <a:gd name="connsiteY0-10" fmla="*/ 287550 h 1218694"/>
              <a:gd name="connsiteX1-11" fmla="*/ 2705100 w 6038850"/>
              <a:gd name="connsiteY1-12" fmla="*/ 39900 h 1218694"/>
              <a:gd name="connsiteX2-13" fmla="*/ 4832350 w 6038850"/>
              <a:gd name="connsiteY2-14" fmla="*/ 1005100 h 1218694"/>
              <a:gd name="connsiteX3-15" fmla="*/ 6038850 w 6038850"/>
              <a:gd name="connsiteY3-16" fmla="*/ 1163850 h 1218694"/>
              <a:gd name="connsiteX0-17" fmla="*/ 0 w 6038850"/>
              <a:gd name="connsiteY0-18" fmla="*/ 287550 h 1225494"/>
              <a:gd name="connsiteX1-19" fmla="*/ 2705100 w 6038850"/>
              <a:gd name="connsiteY1-20" fmla="*/ 39900 h 1225494"/>
              <a:gd name="connsiteX2-21" fmla="*/ 4832350 w 6038850"/>
              <a:gd name="connsiteY2-22" fmla="*/ 1005100 h 1225494"/>
              <a:gd name="connsiteX3-23" fmla="*/ 6038850 w 6038850"/>
              <a:gd name="connsiteY3-24" fmla="*/ 1163850 h 1225494"/>
            </a:gdLst>
            <a:ahLst/>
            <a:cxnLst>
              <a:cxn ang="0">
                <a:pos x="connsiteX0-1" y="connsiteY0-2"/>
              </a:cxn>
              <a:cxn ang="0">
                <a:pos x="connsiteX1-3" y="connsiteY1-4"/>
              </a:cxn>
              <a:cxn ang="0">
                <a:pos x="connsiteX2-5" y="connsiteY2-6"/>
              </a:cxn>
              <a:cxn ang="0">
                <a:pos x="connsiteX3-7" y="connsiteY3-8"/>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chemeClr val="accent3">
                <a:lumMod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mj-ea"/>
              <a:ea typeface="+mj-ea"/>
            </a:endParaRPr>
          </a:p>
        </p:txBody>
      </p:sp>
      <p:grpSp>
        <p:nvGrpSpPr>
          <p:cNvPr id="5" name="组合 4"/>
          <p:cNvGrpSpPr/>
          <p:nvPr/>
        </p:nvGrpSpPr>
        <p:grpSpPr>
          <a:xfrm>
            <a:off x="8513937" y="3548786"/>
            <a:ext cx="1194995" cy="893596"/>
            <a:chOff x="6054436" y="2405136"/>
            <a:chExt cx="849821" cy="635481"/>
          </a:xfrm>
          <a:solidFill>
            <a:srgbClr val="1F84BE"/>
          </a:solidFill>
          <a:effectLst>
            <a:outerShdw blurRad="50800" dist="38100" dir="5400000" algn="t" rotWithShape="0">
              <a:prstClr val="black">
                <a:alpha val="40000"/>
              </a:prstClr>
            </a:outerShdw>
          </a:effectLst>
        </p:grpSpPr>
        <p:sp>
          <p:nvSpPr>
            <p:cNvPr id="6" name="Freeform 133"/>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ea"/>
                <a:ea typeface="+mj-ea"/>
              </a:endParaRPr>
            </a:p>
          </p:txBody>
        </p:sp>
        <p:sp>
          <p:nvSpPr>
            <p:cNvPr id="7" name="Freeform 134"/>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ea"/>
                <a:ea typeface="+mj-ea"/>
              </a:endParaRPr>
            </a:p>
          </p:txBody>
        </p:sp>
        <p:sp>
          <p:nvSpPr>
            <p:cNvPr id="8" name="Freeform 135"/>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ea"/>
                <a:ea typeface="+mj-ea"/>
              </a:endParaRPr>
            </a:p>
          </p:txBody>
        </p:sp>
        <p:sp>
          <p:nvSpPr>
            <p:cNvPr id="9" name="Freeform 107"/>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1" fmla="*/ 5000 w 10000"/>
                <a:gd name="connsiteY0-2" fmla="*/ 0 h 10000"/>
                <a:gd name="connsiteX1-3" fmla="*/ 10000 w 10000"/>
                <a:gd name="connsiteY1-4" fmla="*/ 3212 h 10000"/>
                <a:gd name="connsiteX2-5" fmla="*/ 10000 w 10000"/>
                <a:gd name="connsiteY2-6" fmla="*/ 3293 h 10000"/>
                <a:gd name="connsiteX3-7" fmla="*/ 10000 w 10000"/>
                <a:gd name="connsiteY3-8" fmla="*/ 3293 h 10000"/>
                <a:gd name="connsiteX4-9" fmla="*/ 6795 w 10000"/>
                <a:gd name="connsiteY4-10" fmla="*/ 9697 h 10000"/>
                <a:gd name="connsiteX5-11" fmla="*/ 6635 w 10000"/>
                <a:gd name="connsiteY5-12" fmla="*/ 9818 h 10000"/>
                <a:gd name="connsiteX6-13" fmla="*/ 6635 w 10000"/>
                <a:gd name="connsiteY6-14" fmla="*/ 9818 h 10000"/>
                <a:gd name="connsiteX7-15" fmla="*/ 6635 w 10000"/>
                <a:gd name="connsiteY7-16" fmla="*/ 9818 h 10000"/>
                <a:gd name="connsiteX8-17" fmla="*/ 5897 w 10000"/>
                <a:gd name="connsiteY8-18" fmla="*/ 10000 h 10000"/>
                <a:gd name="connsiteX9-19" fmla="*/ 4936 w 10000"/>
                <a:gd name="connsiteY9-20" fmla="*/ 9475 h 10000"/>
                <a:gd name="connsiteX10-21" fmla="*/ 5288 w 10000"/>
                <a:gd name="connsiteY10-22" fmla="*/ 8384 h 10000"/>
                <a:gd name="connsiteX11-23" fmla="*/ 3910 w 10000"/>
                <a:gd name="connsiteY11-24" fmla="*/ 6283 h 10000"/>
                <a:gd name="connsiteX12-25" fmla="*/ 3910 w 10000"/>
                <a:gd name="connsiteY12-26" fmla="*/ 6263 h 10000"/>
                <a:gd name="connsiteX13-27" fmla="*/ 1346 w 10000"/>
                <a:gd name="connsiteY13-28" fmla="*/ 5333 h 10000"/>
                <a:gd name="connsiteX14-29" fmla="*/ 0 w 10000"/>
                <a:gd name="connsiteY14-30" fmla="*/ 3172 h 10000"/>
                <a:gd name="connsiteX15-31" fmla="*/ 5000 w 10000"/>
                <a:gd name="connsiteY15-32" fmla="*/ 0 h 10000"/>
                <a:gd name="connsiteX0-33" fmla="*/ 5000 w 10000"/>
                <a:gd name="connsiteY0-34" fmla="*/ 0 h 10086"/>
                <a:gd name="connsiteX1-35" fmla="*/ 10000 w 10000"/>
                <a:gd name="connsiteY1-36" fmla="*/ 3212 h 10086"/>
                <a:gd name="connsiteX2-37" fmla="*/ 10000 w 10000"/>
                <a:gd name="connsiteY2-38" fmla="*/ 3293 h 10086"/>
                <a:gd name="connsiteX3-39" fmla="*/ 10000 w 10000"/>
                <a:gd name="connsiteY3-40" fmla="*/ 3293 h 10086"/>
                <a:gd name="connsiteX4-41" fmla="*/ 6795 w 10000"/>
                <a:gd name="connsiteY4-42" fmla="*/ 9697 h 10086"/>
                <a:gd name="connsiteX5-43" fmla="*/ 6635 w 10000"/>
                <a:gd name="connsiteY5-44" fmla="*/ 9818 h 10086"/>
                <a:gd name="connsiteX6-45" fmla="*/ 6635 w 10000"/>
                <a:gd name="connsiteY6-46" fmla="*/ 9818 h 10086"/>
                <a:gd name="connsiteX7-47" fmla="*/ 6635 w 10000"/>
                <a:gd name="connsiteY7-48" fmla="*/ 9818 h 10086"/>
                <a:gd name="connsiteX8-49" fmla="*/ 5897 w 10000"/>
                <a:gd name="connsiteY8-50" fmla="*/ 10000 h 10086"/>
                <a:gd name="connsiteX9-51" fmla="*/ 5288 w 10000"/>
                <a:gd name="connsiteY9-52" fmla="*/ 8384 h 10086"/>
                <a:gd name="connsiteX10-53" fmla="*/ 3910 w 10000"/>
                <a:gd name="connsiteY10-54" fmla="*/ 6283 h 10086"/>
                <a:gd name="connsiteX11-55" fmla="*/ 3910 w 10000"/>
                <a:gd name="connsiteY11-56" fmla="*/ 6263 h 10086"/>
                <a:gd name="connsiteX12-57" fmla="*/ 1346 w 10000"/>
                <a:gd name="connsiteY12-58" fmla="*/ 5333 h 10086"/>
                <a:gd name="connsiteX13-59" fmla="*/ 0 w 10000"/>
                <a:gd name="connsiteY13-60" fmla="*/ 3172 h 10086"/>
                <a:gd name="connsiteX14-61" fmla="*/ 5000 w 10000"/>
                <a:gd name="connsiteY14-62"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grpFill/>
            <a:ln>
              <a:noFill/>
            </a:ln>
          </p:spPr>
          <p:txBody>
            <a:bodyPr/>
            <a:lstStyle/>
            <a:p>
              <a:endParaRPr lang="en-US" dirty="0">
                <a:latin typeface="+mj-ea"/>
                <a:ea typeface="+mj-ea"/>
              </a:endParaRPr>
            </a:p>
          </p:txBody>
        </p:sp>
        <p:sp>
          <p:nvSpPr>
            <p:cNvPr id="10" name="Freeform 107"/>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1" fmla="*/ 5000 w 10000"/>
                <a:gd name="connsiteY0-2" fmla="*/ 0 h 10000"/>
                <a:gd name="connsiteX1-3" fmla="*/ 10000 w 10000"/>
                <a:gd name="connsiteY1-4" fmla="*/ 3212 h 10000"/>
                <a:gd name="connsiteX2-5" fmla="*/ 10000 w 10000"/>
                <a:gd name="connsiteY2-6" fmla="*/ 3293 h 10000"/>
                <a:gd name="connsiteX3-7" fmla="*/ 10000 w 10000"/>
                <a:gd name="connsiteY3-8" fmla="*/ 3293 h 10000"/>
                <a:gd name="connsiteX4-9" fmla="*/ 6795 w 10000"/>
                <a:gd name="connsiteY4-10" fmla="*/ 9697 h 10000"/>
                <a:gd name="connsiteX5-11" fmla="*/ 6635 w 10000"/>
                <a:gd name="connsiteY5-12" fmla="*/ 9818 h 10000"/>
                <a:gd name="connsiteX6-13" fmla="*/ 6635 w 10000"/>
                <a:gd name="connsiteY6-14" fmla="*/ 9818 h 10000"/>
                <a:gd name="connsiteX7-15" fmla="*/ 6635 w 10000"/>
                <a:gd name="connsiteY7-16" fmla="*/ 9818 h 10000"/>
                <a:gd name="connsiteX8-17" fmla="*/ 5897 w 10000"/>
                <a:gd name="connsiteY8-18" fmla="*/ 10000 h 10000"/>
                <a:gd name="connsiteX9-19" fmla="*/ 4936 w 10000"/>
                <a:gd name="connsiteY9-20" fmla="*/ 9475 h 10000"/>
                <a:gd name="connsiteX10-21" fmla="*/ 5288 w 10000"/>
                <a:gd name="connsiteY10-22" fmla="*/ 8384 h 10000"/>
                <a:gd name="connsiteX11-23" fmla="*/ 3910 w 10000"/>
                <a:gd name="connsiteY11-24" fmla="*/ 6283 h 10000"/>
                <a:gd name="connsiteX12-25" fmla="*/ 3910 w 10000"/>
                <a:gd name="connsiteY12-26" fmla="*/ 6263 h 10000"/>
                <a:gd name="connsiteX13-27" fmla="*/ 1346 w 10000"/>
                <a:gd name="connsiteY13-28" fmla="*/ 5333 h 10000"/>
                <a:gd name="connsiteX14-29" fmla="*/ 0 w 10000"/>
                <a:gd name="connsiteY14-30" fmla="*/ 3172 h 10000"/>
                <a:gd name="connsiteX15-31" fmla="*/ 5000 w 10000"/>
                <a:gd name="connsiteY15-32" fmla="*/ 0 h 10000"/>
                <a:gd name="connsiteX0-33" fmla="*/ 5000 w 10000"/>
                <a:gd name="connsiteY0-34" fmla="*/ 0 h 10086"/>
                <a:gd name="connsiteX1-35" fmla="*/ 10000 w 10000"/>
                <a:gd name="connsiteY1-36" fmla="*/ 3212 h 10086"/>
                <a:gd name="connsiteX2-37" fmla="*/ 10000 w 10000"/>
                <a:gd name="connsiteY2-38" fmla="*/ 3293 h 10086"/>
                <a:gd name="connsiteX3-39" fmla="*/ 10000 w 10000"/>
                <a:gd name="connsiteY3-40" fmla="*/ 3293 h 10086"/>
                <a:gd name="connsiteX4-41" fmla="*/ 6795 w 10000"/>
                <a:gd name="connsiteY4-42" fmla="*/ 9697 h 10086"/>
                <a:gd name="connsiteX5-43" fmla="*/ 6635 w 10000"/>
                <a:gd name="connsiteY5-44" fmla="*/ 9818 h 10086"/>
                <a:gd name="connsiteX6-45" fmla="*/ 6635 w 10000"/>
                <a:gd name="connsiteY6-46" fmla="*/ 9818 h 10086"/>
                <a:gd name="connsiteX7-47" fmla="*/ 6635 w 10000"/>
                <a:gd name="connsiteY7-48" fmla="*/ 9818 h 10086"/>
                <a:gd name="connsiteX8-49" fmla="*/ 5897 w 10000"/>
                <a:gd name="connsiteY8-50" fmla="*/ 10000 h 10086"/>
                <a:gd name="connsiteX9-51" fmla="*/ 5288 w 10000"/>
                <a:gd name="connsiteY9-52" fmla="*/ 8384 h 10086"/>
                <a:gd name="connsiteX10-53" fmla="*/ 3910 w 10000"/>
                <a:gd name="connsiteY10-54" fmla="*/ 6283 h 10086"/>
                <a:gd name="connsiteX11-55" fmla="*/ 3910 w 10000"/>
                <a:gd name="connsiteY11-56" fmla="*/ 6263 h 10086"/>
                <a:gd name="connsiteX12-57" fmla="*/ 1346 w 10000"/>
                <a:gd name="connsiteY12-58" fmla="*/ 5333 h 10086"/>
                <a:gd name="connsiteX13-59" fmla="*/ 0 w 10000"/>
                <a:gd name="connsiteY13-60" fmla="*/ 3172 h 10086"/>
                <a:gd name="connsiteX14-61" fmla="*/ 5000 w 10000"/>
                <a:gd name="connsiteY14-62"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grpFill/>
            <a:ln>
              <a:noFill/>
            </a:ln>
          </p:spPr>
          <p:txBody>
            <a:bodyPr/>
            <a:lstStyle/>
            <a:p>
              <a:endParaRPr lang="en-US" dirty="0">
                <a:latin typeface="+mj-ea"/>
                <a:ea typeface="+mj-ea"/>
              </a:endParaRPr>
            </a:p>
          </p:txBody>
        </p:sp>
        <p:sp>
          <p:nvSpPr>
            <p:cNvPr id="11" name="Freeform 108"/>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grpFill/>
            <a:ln>
              <a:noFill/>
            </a:ln>
          </p:spPr>
          <p:txBody>
            <a:bodyPr/>
            <a:lstStyle/>
            <a:p>
              <a:endParaRPr lang="en-US" dirty="0">
                <a:latin typeface="+mj-ea"/>
                <a:ea typeface="+mj-ea"/>
              </a:endParaRPr>
            </a:p>
          </p:txBody>
        </p:sp>
        <p:sp>
          <p:nvSpPr>
            <p:cNvPr id="12" name="Oval 113"/>
            <p:cNvSpPr>
              <a:spLocks noChangeArrowheads="1"/>
            </p:cNvSpPr>
            <p:nvPr/>
          </p:nvSpPr>
          <p:spPr bwMode="auto">
            <a:xfrm rot="2700000">
              <a:off x="6568043" y="2481147"/>
              <a:ext cx="117123" cy="114085"/>
            </a:xfrm>
            <a:prstGeom prst="ellipse">
              <a:avLst/>
            </a:prstGeom>
            <a:grpFill/>
            <a:ln>
              <a:noFill/>
            </a:ln>
          </p:spPr>
          <p:txBody>
            <a:bodyPr/>
            <a:lstStyle/>
            <a:p>
              <a:pPr eaLnBrk="1" hangingPunct="1"/>
              <a:endParaRPr lang="en-US" dirty="0">
                <a:latin typeface="+mj-ea"/>
                <a:ea typeface="+mj-ea"/>
              </a:endParaRPr>
            </a:p>
          </p:txBody>
        </p:sp>
        <p:sp>
          <p:nvSpPr>
            <p:cNvPr id="13" name="Oval 116"/>
            <p:cNvSpPr>
              <a:spLocks noChangeArrowheads="1"/>
            </p:cNvSpPr>
            <p:nvPr/>
          </p:nvSpPr>
          <p:spPr bwMode="auto">
            <a:xfrm rot="2700000">
              <a:off x="6500229" y="2593093"/>
              <a:ext cx="70303" cy="72640"/>
            </a:xfrm>
            <a:prstGeom prst="ellipse">
              <a:avLst/>
            </a:prstGeom>
            <a:grpFill/>
            <a:ln>
              <a:noFill/>
            </a:ln>
          </p:spPr>
          <p:txBody>
            <a:bodyPr/>
            <a:lstStyle/>
            <a:p>
              <a:pPr eaLnBrk="1" hangingPunct="1"/>
              <a:endParaRPr lang="en-US" dirty="0">
                <a:latin typeface="+mj-ea"/>
                <a:ea typeface="+mj-ea"/>
              </a:endParaRPr>
            </a:p>
          </p:txBody>
        </p:sp>
        <p:sp>
          <p:nvSpPr>
            <p:cNvPr id="14" name="Oval 119"/>
            <p:cNvSpPr>
              <a:spLocks noChangeArrowheads="1"/>
            </p:cNvSpPr>
            <p:nvPr/>
          </p:nvSpPr>
          <p:spPr bwMode="auto">
            <a:xfrm rot="2700000">
              <a:off x="6447912" y="2674106"/>
              <a:ext cx="43239" cy="42313"/>
            </a:xfrm>
            <a:prstGeom prst="ellipse">
              <a:avLst/>
            </a:prstGeom>
            <a:grpFill/>
            <a:ln>
              <a:noFill/>
            </a:ln>
          </p:spPr>
          <p:txBody>
            <a:bodyPr/>
            <a:lstStyle/>
            <a:p>
              <a:pPr eaLnBrk="1" hangingPunct="1"/>
              <a:endParaRPr lang="en-US" dirty="0">
                <a:latin typeface="+mj-ea"/>
                <a:ea typeface="+mj-ea"/>
              </a:endParaRPr>
            </a:p>
          </p:txBody>
        </p:sp>
        <p:sp>
          <p:nvSpPr>
            <p:cNvPr id="15" name="Rectangle 27"/>
            <p:cNvSpPr/>
            <p:nvPr/>
          </p:nvSpPr>
          <p:spPr>
            <a:xfrm rot="2700000">
              <a:off x="6301683" y="2797997"/>
              <a:ext cx="71523" cy="43830"/>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ea"/>
                <a:ea typeface="+mj-ea"/>
              </a:endParaRPr>
            </a:p>
          </p:txBody>
        </p:sp>
      </p:grpSp>
      <p:grpSp>
        <p:nvGrpSpPr>
          <p:cNvPr id="16" name="组合 15"/>
          <p:cNvGrpSpPr/>
          <p:nvPr/>
        </p:nvGrpSpPr>
        <p:grpSpPr>
          <a:xfrm>
            <a:off x="3904533" y="2436890"/>
            <a:ext cx="1347305" cy="1347301"/>
            <a:chOff x="304800" y="673100"/>
            <a:chExt cx="4000500" cy="4000500"/>
          </a:xfrm>
          <a:solidFill>
            <a:srgbClr val="1F84BE"/>
          </a:solidFill>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18900000" scaled="1"/>
              <a:tileRect/>
            </a:gradFill>
            <a:ln w="25400" cap="flat" cmpd="sng" algn="ctr">
              <a:noFill/>
              <a:prstDash val="solid"/>
            </a:ln>
            <a:effectLst/>
          </p:spPr>
          <p:txBody>
            <a:bodyPr rtlCol="0" anchor="ctr"/>
            <a:lstStyle/>
            <a:p>
              <a:pPr algn="ctr" defTabSz="1285240" fontAlgn="auto">
                <a:spcBef>
                  <a:spcPts val="0"/>
                </a:spcBef>
                <a:spcAft>
                  <a:spcPts val="0"/>
                </a:spcAft>
                <a:defRPr/>
              </a:pPr>
              <a:endParaRPr lang="zh-CN" altLang="en-US" sz="2530" kern="0">
                <a:solidFill>
                  <a:sysClr val="windowText" lastClr="000000"/>
                </a:solidFill>
                <a:latin typeface="+mj-ea"/>
                <a:ea typeface="+mj-ea"/>
              </a:endParaRPr>
            </a:p>
          </p:txBody>
        </p:sp>
        <p:sp>
          <p:nvSpPr>
            <p:cNvPr id="18" name="椭圆 17"/>
            <p:cNvSpPr/>
            <p:nvPr/>
          </p:nvSpPr>
          <p:spPr>
            <a:xfrm>
              <a:off x="392112" y="760412"/>
              <a:ext cx="3825874" cy="3825874"/>
            </a:xfrm>
            <a:prstGeom prst="ellipse">
              <a:avLst/>
            </a:pr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8100000" scaled="1"/>
              <a:tileRect/>
            </a:gradFill>
            <a:ln w="25400" cap="flat" cmpd="sng" algn="ctr">
              <a:noFill/>
              <a:prstDash val="solid"/>
            </a:ln>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mj-ea"/>
                <a:ea typeface="+mj-ea"/>
              </a:endParaRPr>
            </a:p>
          </p:txBody>
        </p:sp>
      </p:grpSp>
      <p:grpSp>
        <p:nvGrpSpPr>
          <p:cNvPr id="19" name="Group 30"/>
          <p:cNvGrpSpPr/>
          <p:nvPr/>
        </p:nvGrpSpPr>
        <p:grpSpPr>
          <a:xfrm>
            <a:off x="6751943" y="5391446"/>
            <a:ext cx="446259" cy="391379"/>
            <a:chOff x="3175" y="-1587"/>
            <a:chExt cx="490538" cy="430212"/>
          </a:xfrm>
          <a:solidFill>
            <a:srgbClr val="09425E"/>
          </a:solidFill>
        </p:grpSpPr>
        <p:sp>
          <p:nvSpPr>
            <p:cNvPr id="20"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id-ID">
                <a:latin typeface="+mj-ea"/>
                <a:ea typeface="+mj-ea"/>
              </a:endParaRPr>
            </a:p>
          </p:txBody>
        </p:sp>
        <p:sp>
          <p:nvSpPr>
            <p:cNvPr id="21"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id-ID">
                <a:latin typeface="+mj-ea"/>
                <a:ea typeface="+mj-ea"/>
              </a:endParaRPr>
            </a:p>
          </p:txBody>
        </p:sp>
      </p:grpSp>
      <p:sp>
        <p:nvSpPr>
          <p:cNvPr id="22" name="Freeform 50"/>
          <p:cNvSpPr>
            <a:spLocks noEditPoints="1"/>
          </p:cNvSpPr>
          <p:nvPr/>
        </p:nvSpPr>
        <p:spPr bwMode="auto">
          <a:xfrm>
            <a:off x="1484655" y="4070522"/>
            <a:ext cx="368168" cy="463721"/>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rgbClr val="09425E"/>
          </a:solidFill>
          <a:ln w="9525">
            <a:noFill/>
            <a:round/>
          </a:ln>
        </p:spPr>
        <p:txBody>
          <a:bodyPr vert="horz" wrap="square" lIns="128580" tIns="64290" rIns="128580" bIns="64290" numCol="1" anchor="t" anchorCtr="0" compatLnSpc="1"/>
          <a:lstStyle/>
          <a:p>
            <a:endParaRPr lang="ko-KR" altLang="en-US">
              <a:latin typeface="+mj-ea"/>
              <a:ea typeface="+mj-ea"/>
            </a:endParaRPr>
          </a:p>
        </p:txBody>
      </p:sp>
      <p:sp>
        <p:nvSpPr>
          <p:cNvPr id="23" name="Freeform 48"/>
          <p:cNvSpPr>
            <a:spLocks noEditPoints="1"/>
          </p:cNvSpPr>
          <p:nvPr/>
        </p:nvSpPr>
        <p:spPr bwMode="auto">
          <a:xfrm>
            <a:off x="4195839" y="4534242"/>
            <a:ext cx="340470" cy="498179"/>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rgbClr val="1F84BE"/>
          </a:solidFill>
          <a:ln w="9525">
            <a:noFill/>
            <a:round/>
          </a:ln>
        </p:spPr>
        <p:txBody>
          <a:bodyPr vert="horz" wrap="square" lIns="128580" tIns="64290" rIns="128580" bIns="64290" numCol="1" anchor="t" anchorCtr="0" compatLnSpc="1"/>
          <a:lstStyle/>
          <a:p>
            <a:endParaRPr lang="ko-KR" altLang="en-US">
              <a:latin typeface="+mj-ea"/>
              <a:ea typeface="+mj-ea"/>
            </a:endParaRPr>
          </a:p>
        </p:txBody>
      </p:sp>
      <p:grpSp>
        <p:nvGrpSpPr>
          <p:cNvPr id="24" name="Group 18"/>
          <p:cNvGrpSpPr/>
          <p:nvPr/>
        </p:nvGrpSpPr>
        <p:grpSpPr>
          <a:xfrm>
            <a:off x="10446860" y="4474644"/>
            <a:ext cx="439103" cy="439103"/>
            <a:chOff x="6350" y="4763"/>
            <a:chExt cx="492125" cy="492125"/>
          </a:xfrm>
          <a:solidFill>
            <a:srgbClr val="1F84BE"/>
          </a:solidFill>
        </p:grpSpPr>
        <p:sp>
          <p:nvSpPr>
            <p:cNvPr id="25" name="Freeform 156"/>
            <p:cNvSpPr>
              <a:spLocks noEditPoints="1"/>
            </p:cNvSpPr>
            <p:nvPr/>
          </p:nvSpPr>
          <p:spPr bwMode="auto">
            <a:xfrm>
              <a:off x="6350" y="4763"/>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id-ID">
                <a:latin typeface="+mj-ea"/>
                <a:ea typeface="+mj-ea"/>
                <a:cs typeface="Roboto condensed"/>
              </a:endParaRPr>
            </a:p>
          </p:txBody>
        </p:sp>
        <p:sp>
          <p:nvSpPr>
            <p:cNvPr id="26" name="Freeform 157"/>
            <p:cNvSpPr>
              <a:spLocks noEditPoints="1"/>
            </p:cNvSpPr>
            <p:nvPr/>
          </p:nvSpPr>
          <p:spPr bwMode="auto">
            <a:xfrm>
              <a:off x="146050" y="144463"/>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id-ID">
                <a:latin typeface="+mj-ea"/>
                <a:ea typeface="+mj-ea"/>
                <a:cs typeface="Roboto condensed"/>
              </a:endParaRPr>
            </a:p>
          </p:txBody>
        </p:sp>
        <p:sp>
          <p:nvSpPr>
            <p:cNvPr id="27" name="Freeform 158"/>
            <p:cNvSpPr>
              <a:spLocks noEditPoints="1"/>
            </p:cNvSpPr>
            <p:nvPr/>
          </p:nvSpPr>
          <p:spPr bwMode="auto">
            <a:xfrm>
              <a:off x="192088" y="190501"/>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id-ID">
                <a:latin typeface="+mj-ea"/>
                <a:ea typeface="+mj-ea"/>
                <a:cs typeface="Roboto condensed"/>
              </a:endParaRPr>
            </a:p>
          </p:txBody>
        </p:sp>
      </p:grpSp>
      <p:grpSp>
        <p:nvGrpSpPr>
          <p:cNvPr id="32" name="组合 31"/>
          <p:cNvGrpSpPr/>
          <p:nvPr/>
        </p:nvGrpSpPr>
        <p:grpSpPr>
          <a:xfrm>
            <a:off x="6578230" y="3725897"/>
            <a:ext cx="1138066" cy="1138066"/>
            <a:chOff x="4677858" y="2649672"/>
            <a:chExt cx="809336" cy="809336"/>
          </a:xfrm>
          <a:solidFill>
            <a:srgbClr val="09425E"/>
          </a:solidFill>
        </p:grpSpPr>
        <p:sp>
          <p:nvSpPr>
            <p:cNvPr id="33" name="椭圆 32"/>
            <p:cNvSpPr/>
            <p:nvPr/>
          </p:nvSpPr>
          <p:spPr>
            <a:xfrm>
              <a:off x="4677858" y="2649672"/>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mj-ea"/>
                <a:ea typeface="+mj-ea"/>
              </a:endParaRPr>
            </a:p>
          </p:txBody>
        </p:sp>
        <p:sp>
          <p:nvSpPr>
            <p:cNvPr id="34" name="椭圆 33"/>
            <p:cNvSpPr/>
            <p:nvPr/>
          </p:nvSpPr>
          <p:spPr>
            <a:xfrm>
              <a:off x="4719132" y="2696247"/>
              <a:ext cx="726788" cy="726784"/>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35" name="组合 34"/>
          <p:cNvGrpSpPr/>
          <p:nvPr/>
        </p:nvGrpSpPr>
        <p:grpSpPr>
          <a:xfrm>
            <a:off x="899260" y="2479375"/>
            <a:ext cx="1138066" cy="1138066"/>
            <a:chOff x="4677858" y="2649672"/>
            <a:chExt cx="809336" cy="809336"/>
          </a:xfrm>
          <a:solidFill>
            <a:srgbClr val="09425E"/>
          </a:solidFill>
        </p:grpSpPr>
        <p:sp>
          <p:nvSpPr>
            <p:cNvPr id="36" name="椭圆 35"/>
            <p:cNvSpPr/>
            <p:nvPr/>
          </p:nvSpPr>
          <p:spPr>
            <a:xfrm>
              <a:off x="4677858" y="2649672"/>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mj-ea"/>
                <a:ea typeface="+mj-ea"/>
              </a:endParaRPr>
            </a:p>
          </p:txBody>
        </p:sp>
        <p:sp>
          <p:nvSpPr>
            <p:cNvPr id="37" name="椭圆 36"/>
            <p:cNvSpPr/>
            <p:nvPr/>
          </p:nvSpPr>
          <p:spPr>
            <a:xfrm>
              <a:off x="4719132" y="2696247"/>
              <a:ext cx="726788" cy="726784"/>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pic>
        <p:nvPicPr>
          <p:cNvPr id="38" name="Picture 2" descr="C:\Users\Administrator\Desktop\微立体创业计划\001.png"/>
          <p:cNvPicPr>
            <a:picLocks noChangeAspect="1" noChangeArrowheads="1"/>
          </p:cNvPicPr>
          <p:nvPr/>
        </p:nvPicPr>
        <p:blipFill>
          <a:blip r:embed="rId1" cstate="screen">
            <a:extLst>
              <a:ext uri="{BEBA8EAE-BF5A-486C-A8C5-ECC9F3942E4B}">
                <a14:imgProps xmlns:a14="http://schemas.microsoft.com/office/drawing/2010/main">
                  <a14:imgLayer r:embed="rId2">
                    <a14:imgEffect>
                      <a14:brightnessContrast bright="-3000"/>
                    </a14:imgEffect>
                  </a14:imgLayer>
                </a14:imgProps>
              </a:ext>
            </a:extLst>
          </a:blip>
          <a:srcRect/>
          <a:stretch>
            <a:fillRect/>
          </a:stretch>
        </p:blipFill>
        <p:spPr bwMode="auto">
          <a:xfrm>
            <a:off x="9323551" y="1688736"/>
            <a:ext cx="2516324" cy="251632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9" name="Picture 3" descr="C:\Users\Administrator\Desktop\微立体创业计划\002.png"/>
          <p:cNvPicPr>
            <a:picLocks noChangeAspect="1" noChangeArrowheads="1"/>
          </p:cNvPicPr>
          <p:nvPr/>
        </p:nvPicPr>
        <p:blipFill>
          <a:blip r:embed="rId3" cstate="screen"/>
          <a:srcRect/>
          <a:stretch>
            <a:fillRect/>
          </a:stretch>
        </p:blipFill>
        <p:spPr bwMode="auto">
          <a:xfrm>
            <a:off x="9494932" y="1347165"/>
            <a:ext cx="2853101" cy="285310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40" name="矩形 39"/>
          <p:cNvSpPr/>
          <p:nvPr/>
        </p:nvSpPr>
        <p:spPr>
          <a:xfrm>
            <a:off x="10446860" y="2443989"/>
            <a:ext cx="1014187" cy="589834"/>
          </a:xfrm>
          <a:prstGeom prst="rect">
            <a:avLst/>
          </a:prstGeom>
        </p:spPr>
        <p:txBody>
          <a:bodyPr wrap="square" lIns="96448" tIns="48225" rIns="96448" bIns="48225">
            <a:spAutoFit/>
          </a:bodyPr>
          <a:lstStyle/>
          <a:p>
            <a:pPr algn="ctr"/>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41" name="Text Placeholder 7"/>
          <p:cNvSpPr txBox="1"/>
          <p:nvPr/>
        </p:nvSpPr>
        <p:spPr>
          <a:xfrm>
            <a:off x="708593" y="4735325"/>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2" name="Text Placeholder 2"/>
          <p:cNvSpPr txBox="1"/>
          <p:nvPr/>
        </p:nvSpPr>
        <p:spPr>
          <a:xfrm>
            <a:off x="708593" y="5120171"/>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3" name="Text Placeholder 7"/>
          <p:cNvSpPr txBox="1"/>
          <p:nvPr/>
        </p:nvSpPr>
        <p:spPr>
          <a:xfrm>
            <a:off x="3561521" y="5265677"/>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4" name="Text Placeholder 2"/>
          <p:cNvSpPr txBox="1"/>
          <p:nvPr/>
        </p:nvSpPr>
        <p:spPr>
          <a:xfrm>
            <a:off x="3561521" y="5650523"/>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5" name="Text Placeholder 7"/>
          <p:cNvSpPr txBox="1"/>
          <p:nvPr/>
        </p:nvSpPr>
        <p:spPr>
          <a:xfrm>
            <a:off x="6789353" y="5860037"/>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6" name="Text Placeholder 2"/>
          <p:cNvSpPr txBox="1"/>
          <p:nvPr/>
        </p:nvSpPr>
        <p:spPr>
          <a:xfrm>
            <a:off x="6789353" y="6244883"/>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7" name="Text Placeholder 7"/>
          <p:cNvSpPr txBox="1"/>
          <p:nvPr/>
        </p:nvSpPr>
        <p:spPr>
          <a:xfrm>
            <a:off x="9285665" y="5009645"/>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8" name="Text Placeholder 2"/>
          <p:cNvSpPr txBox="1"/>
          <p:nvPr/>
        </p:nvSpPr>
        <p:spPr>
          <a:xfrm>
            <a:off x="9285665" y="5394491"/>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2"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53" name="矩形 52"/>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54" name="矩形 53"/>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7000">
        <p14:gallery dir="l"/>
      </p:transition>
    </mc:Choice>
    <mc:Fallback>
      <p:transition spd="slow" advTm="7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0" presetClass="path" presetSubtype="0" accel="50000" decel="50000" fill="hold" nodeType="withEffect">
                                      <p:stCondLst>
                                        <p:cond delay="0"/>
                                      </p:stCondLst>
                                      <p:childTnLst>
                                        <p:animMotion origin="layout" path="M -0.71129 -0.09537 C -0.71129 -0.09506 -0.56111 -0.16173 -0.47709 -0.14198 C -0.3724 -0.13272 -0.39549 -0.14753 -0.20712 0.02284 C -0.01875 0.19321 -0.04306 0.00463 3.05556E-6 8.64198E-7 " pathEditMode="relative" rAng="0" ptsTypes="assa">
                                          <p:cBhvr>
                                            <p:cTn id="9" dur="2000" fill="hold"/>
                                            <p:tgtEl>
                                              <p:spTgt spid="5"/>
                                            </p:tgtEl>
                                            <p:attrNameLst>
                                              <p:attrName>ppt_x</p:attrName>
                                              <p:attrName>ppt_y</p:attrName>
                                            </p:attrNameLst>
                                          </p:cBhvr>
                                          <p:rCtr x="35556" y="11111"/>
                                        </p:animMotion>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53" presetClass="entr" presetSubtype="16" fill="hold" nodeType="withEffect">
                                      <p:stCondLst>
                                        <p:cond delay="1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42" presetClass="entr" presetSubtype="0" fill="hold" nodeType="withEffect">
                                      <p:stCondLst>
                                        <p:cond delay="160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par>
                              <p:cTn id="27" fill="hold">
                                <p:stCondLst>
                                  <p:cond delay="1000"/>
                                </p:stCondLst>
                                <p:childTnLst>
                                  <p:par>
                                    <p:cTn id="28" presetID="2" presetClass="entr" presetSubtype="12" accel="52000" fill="hold" nodeType="afterEffect" p14:presetBounceEnd="54000">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14:bounceEnd="54000">
                                          <p:cBhvr additive="base">
                                            <p:cTn id="30" dur="1200" fill="hold"/>
                                            <p:tgtEl>
                                              <p:spTgt spid="35"/>
                                            </p:tgtEl>
                                            <p:attrNameLst>
                                              <p:attrName>ppt_x</p:attrName>
                                            </p:attrNameLst>
                                          </p:cBhvr>
                                          <p:tavLst>
                                            <p:tav tm="0">
                                              <p:val>
                                                <p:strVal val="0-#ppt_w/2"/>
                                              </p:val>
                                            </p:tav>
                                            <p:tav tm="100000">
                                              <p:val>
                                                <p:strVal val="#ppt_x"/>
                                              </p:val>
                                            </p:tav>
                                          </p:tavLst>
                                        </p:anim>
                                        <p:anim calcmode="lin" valueType="num" p14:bounceEnd="54000">
                                          <p:cBhvr additive="base">
                                            <p:cTn id="31" dur="12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3" accel="52000" fill="hold" nodeType="withEffect" p14:presetBounceEnd="54000">
                                      <p:stCondLst>
                                        <p:cond delay="400"/>
                                      </p:stCondLst>
                                      <p:childTnLst>
                                        <p:set>
                                          <p:cBhvr>
                                            <p:cTn id="33" dur="1" fill="hold">
                                              <p:stCondLst>
                                                <p:cond delay="0"/>
                                              </p:stCondLst>
                                            </p:cTn>
                                            <p:tgtEl>
                                              <p:spTgt spid="16"/>
                                            </p:tgtEl>
                                            <p:attrNameLst>
                                              <p:attrName>style.visibility</p:attrName>
                                            </p:attrNameLst>
                                          </p:cBhvr>
                                          <p:to>
                                            <p:strVal val="visible"/>
                                          </p:to>
                                        </p:set>
                                        <p:anim calcmode="lin" valueType="num" p14:bounceEnd="54000">
                                          <p:cBhvr additive="base">
                                            <p:cTn id="34" dur="1200" fill="hold"/>
                                            <p:tgtEl>
                                              <p:spTgt spid="16"/>
                                            </p:tgtEl>
                                            <p:attrNameLst>
                                              <p:attrName>ppt_x</p:attrName>
                                            </p:attrNameLst>
                                          </p:cBhvr>
                                          <p:tavLst>
                                            <p:tav tm="0">
                                              <p:val>
                                                <p:strVal val="1+#ppt_w/2"/>
                                              </p:val>
                                            </p:tav>
                                            <p:tav tm="100000">
                                              <p:val>
                                                <p:strVal val="#ppt_x"/>
                                              </p:val>
                                            </p:tav>
                                          </p:tavLst>
                                        </p:anim>
                                        <p:anim calcmode="lin" valueType="num" p14:bounceEnd="54000">
                                          <p:cBhvr additive="base">
                                            <p:cTn id="35" dur="12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6" accel="52000" fill="hold" nodeType="withEffect" p14:presetBounceEnd="54000">
                                      <p:stCondLst>
                                        <p:cond delay="900"/>
                                      </p:stCondLst>
                                      <p:childTnLst>
                                        <p:set>
                                          <p:cBhvr>
                                            <p:cTn id="37" dur="1" fill="hold">
                                              <p:stCondLst>
                                                <p:cond delay="0"/>
                                              </p:stCondLst>
                                            </p:cTn>
                                            <p:tgtEl>
                                              <p:spTgt spid="32"/>
                                            </p:tgtEl>
                                            <p:attrNameLst>
                                              <p:attrName>style.visibility</p:attrName>
                                            </p:attrNameLst>
                                          </p:cBhvr>
                                          <p:to>
                                            <p:strVal val="visible"/>
                                          </p:to>
                                        </p:set>
                                        <p:anim calcmode="lin" valueType="num" p14:bounceEnd="54000">
                                          <p:cBhvr additive="base">
                                            <p:cTn id="38" dur="1200" fill="hold"/>
                                            <p:tgtEl>
                                              <p:spTgt spid="32"/>
                                            </p:tgtEl>
                                            <p:attrNameLst>
                                              <p:attrName>ppt_x</p:attrName>
                                            </p:attrNameLst>
                                          </p:cBhvr>
                                          <p:tavLst>
                                            <p:tav tm="0">
                                              <p:val>
                                                <p:strVal val="1+#ppt_w/2"/>
                                              </p:val>
                                            </p:tav>
                                            <p:tav tm="100000">
                                              <p:val>
                                                <p:strVal val="#ppt_x"/>
                                              </p:val>
                                            </p:tav>
                                          </p:tavLst>
                                        </p:anim>
                                        <p:anim calcmode="lin" valueType="num" p14:bounceEnd="54000">
                                          <p:cBhvr additive="base">
                                            <p:cTn id="39" dur="1200" fill="hold"/>
                                            <p:tgtEl>
                                              <p:spTgt spid="32"/>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par>
                              <p:cTn id="61" fill="hold">
                                <p:stCondLst>
                                  <p:cond delay="3500"/>
                                </p:stCondLst>
                                <p:childTnLst>
                                  <p:par>
                                    <p:cTn id="62" presetID="53" presetClass="entr" presetSubtype="16" fill="hold" grpId="0" nodeType="afterEffect">
                                      <p:stCondLst>
                                        <p:cond delay="0"/>
                                      </p:stCondLst>
                                      <p:childTnLst>
                                        <p:set>
                                          <p:cBhvr>
                                            <p:cTn id="63" dur="1" fill="hold">
                                              <p:stCondLst>
                                                <p:cond delay="0"/>
                                              </p:stCondLst>
                                            </p:cTn>
                                            <p:tgtEl>
                                              <p:spTgt spid="41">
                                                <p:txEl>
                                                  <p:pRg st="0" end="0"/>
                                                </p:txEl>
                                              </p:spTgt>
                                            </p:tgtEl>
                                            <p:attrNameLst>
                                              <p:attrName>style.visibility</p:attrName>
                                            </p:attrNameLst>
                                          </p:cBhvr>
                                          <p:to>
                                            <p:strVal val="visible"/>
                                          </p:to>
                                        </p:set>
                                        <p:anim calcmode="lin" valueType="num">
                                          <p:cBhvr>
                                            <p:cTn id="64"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5"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6" dur="400"/>
                                            <p:tgtEl>
                                              <p:spTgt spid="41">
                                                <p:txEl>
                                                  <p:pRg st="0" end="0"/>
                                                </p:txEl>
                                              </p:spTgt>
                                            </p:tgtEl>
                                          </p:cBhvr>
                                        </p:animEffect>
                                      </p:childTnLst>
                                    </p:cTn>
                                  </p:par>
                                </p:childTnLst>
                              </p:cTn>
                            </p:par>
                            <p:par>
                              <p:cTn id="67" fill="hold">
                                <p:stCondLst>
                                  <p:cond delay="4000"/>
                                </p:stCondLst>
                                <p:childTnLst>
                                  <p:par>
                                    <p:cTn id="68" presetID="53" presetClass="entr" presetSubtype="16" fill="hold" grpId="0" nodeType="afterEffect">
                                      <p:stCondLst>
                                        <p:cond delay="0"/>
                                      </p:stCondLst>
                                      <p:childTnLst>
                                        <p:set>
                                          <p:cBhvr>
                                            <p:cTn id="69" dur="1" fill="hold">
                                              <p:stCondLst>
                                                <p:cond delay="0"/>
                                              </p:stCondLst>
                                            </p:cTn>
                                            <p:tgtEl>
                                              <p:spTgt spid="42">
                                                <p:txEl>
                                                  <p:pRg st="0" end="0"/>
                                                </p:txEl>
                                              </p:spTgt>
                                            </p:tgtEl>
                                            <p:attrNameLst>
                                              <p:attrName>style.visibility</p:attrName>
                                            </p:attrNameLst>
                                          </p:cBhvr>
                                          <p:to>
                                            <p:strVal val="visible"/>
                                          </p:to>
                                        </p:set>
                                        <p:anim calcmode="lin" valueType="num">
                                          <p:cBhvr>
                                            <p:cTn id="70"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71"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72" dur="400"/>
                                            <p:tgtEl>
                                              <p:spTgt spid="42">
                                                <p:txEl>
                                                  <p:pRg st="0" end="0"/>
                                                </p:txEl>
                                              </p:spTgt>
                                            </p:tgtEl>
                                          </p:cBhvr>
                                        </p:animEffect>
                                      </p:childTnLst>
                                    </p:cTn>
                                  </p:par>
                                </p:childTnLst>
                              </p:cTn>
                            </p:par>
                            <p:par>
                              <p:cTn id="73" fill="hold">
                                <p:stCondLst>
                                  <p:cond delay="4500"/>
                                </p:stCondLst>
                                <p:childTnLst>
                                  <p:par>
                                    <p:cTn id="74" presetID="53" presetClass="entr" presetSubtype="16" fill="hold" grpId="0" nodeType="after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 calcmode="lin" valueType="num">
                                          <p:cBhvr>
                                            <p:cTn id="76" dur="4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77" dur="4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78" dur="400"/>
                                            <p:tgtEl>
                                              <p:spTgt spid="43">
                                                <p:txEl>
                                                  <p:pRg st="0" end="0"/>
                                                </p:txEl>
                                              </p:spTgt>
                                            </p:tgtEl>
                                          </p:cBhvr>
                                        </p:animEffect>
                                      </p:childTnLst>
                                    </p:cTn>
                                  </p:par>
                                </p:childTnLst>
                              </p:cTn>
                            </p:par>
                            <p:par>
                              <p:cTn id="79" fill="hold">
                                <p:stCondLst>
                                  <p:cond delay="5000"/>
                                </p:stCondLst>
                                <p:childTnLst>
                                  <p:par>
                                    <p:cTn id="80" presetID="53" presetClass="entr" presetSubtype="16" fill="hold" grpId="0" nodeType="afterEffect">
                                      <p:stCondLst>
                                        <p:cond delay="0"/>
                                      </p:stCondLst>
                                      <p:childTnLst>
                                        <p:set>
                                          <p:cBhvr>
                                            <p:cTn id="81" dur="1" fill="hold">
                                              <p:stCondLst>
                                                <p:cond delay="0"/>
                                              </p:stCondLst>
                                            </p:cTn>
                                            <p:tgtEl>
                                              <p:spTgt spid="44">
                                                <p:txEl>
                                                  <p:pRg st="0" end="0"/>
                                                </p:txEl>
                                              </p:spTgt>
                                            </p:tgtEl>
                                            <p:attrNameLst>
                                              <p:attrName>style.visibility</p:attrName>
                                            </p:attrNameLst>
                                          </p:cBhvr>
                                          <p:to>
                                            <p:strVal val="visible"/>
                                          </p:to>
                                        </p:set>
                                        <p:anim calcmode="lin" valueType="num">
                                          <p:cBhvr>
                                            <p:cTn id="82" dur="4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83" dur="4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84" dur="400"/>
                                            <p:tgtEl>
                                              <p:spTgt spid="44">
                                                <p:txEl>
                                                  <p:pRg st="0" end="0"/>
                                                </p:txEl>
                                              </p:spTgt>
                                            </p:tgtEl>
                                          </p:cBhvr>
                                        </p:animEffect>
                                      </p:childTnLst>
                                    </p:cTn>
                                  </p:par>
                                </p:childTnLst>
                              </p:cTn>
                            </p:par>
                            <p:par>
                              <p:cTn id="85" fill="hold">
                                <p:stCondLst>
                                  <p:cond delay="5500"/>
                                </p:stCondLst>
                                <p:childTnLst>
                                  <p:par>
                                    <p:cTn id="86" presetID="53" presetClass="entr" presetSubtype="16" fill="hold" grpId="0" nodeType="afterEffect">
                                      <p:stCondLst>
                                        <p:cond delay="0"/>
                                      </p:stCondLst>
                                      <p:childTnLst>
                                        <p:set>
                                          <p:cBhvr>
                                            <p:cTn id="87" dur="1" fill="hold">
                                              <p:stCondLst>
                                                <p:cond delay="0"/>
                                              </p:stCondLst>
                                            </p:cTn>
                                            <p:tgtEl>
                                              <p:spTgt spid="45">
                                                <p:txEl>
                                                  <p:pRg st="0" end="0"/>
                                                </p:txEl>
                                              </p:spTgt>
                                            </p:tgtEl>
                                            <p:attrNameLst>
                                              <p:attrName>style.visibility</p:attrName>
                                            </p:attrNameLst>
                                          </p:cBhvr>
                                          <p:to>
                                            <p:strVal val="visible"/>
                                          </p:to>
                                        </p:set>
                                        <p:anim calcmode="lin" valueType="num">
                                          <p:cBhvr>
                                            <p:cTn id="88" dur="4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89" dur="4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90" dur="400"/>
                                            <p:tgtEl>
                                              <p:spTgt spid="45">
                                                <p:txEl>
                                                  <p:pRg st="0" end="0"/>
                                                </p:txEl>
                                              </p:spTgt>
                                            </p:tgtEl>
                                          </p:cBhvr>
                                        </p:animEffect>
                                      </p:childTnLst>
                                    </p:cTn>
                                  </p:par>
                                </p:childTnLst>
                              </p:cTn>
                            </p:par>
                            <p:par>
                              <p:cTn id="91" fill="hold">
                                <p:stCondLst>
                                  <p:cond delay="6000"/>
                                </p:stCondLst>
                                <p:childTnLst>
                                  <p:par>
                                    <p:cTn id="92" presetID="53" presetClass="entr" presetSubtype="16" fill="hold" grpId="0" nodeType="afterEffect">
                                      <p:stCondLst>
                                        <p:cond delay="0"/>
                                      </p:stCondLst>
                                      <p:childTnLst>
                                        <p:set>
                                          <p:cBhvr>
                                            <p:cTn id="93" dur="1" fill="hold">
                                              <p:stCondLst>
                                                <p:cond delay="0"/>
                                              </p:stCondLst>
                                            </p:cTn>
                                            <p:tgtEl>
                                              <p:spTgt spid="46">
                                                <p:txEl>
                                                  <p:pRg st="0" end="0"/>
                                                </p:txEl>
                                              </p:spTgt>
                                            </p:tgtEl>
                                            <p:attrNameLst>
                                              <p:attrName>style.visibility</p:attrName>
                                            </p:attrNameLst>
                                          </p:cBhvr>
                                          <p:to>
                                            <p:strVal val="visible"/>
                                          </p:to>
                                        </p:set>
                                        <p:anim calcmode="lin" valueType="num">
                                          <p:cBhvr>
                                            <p:cTn id="94" dur="4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95" dur="4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96" dur="400"/>
                                            <p:tgtEl>
                                              <p:spTgt spid="46">
                                                <p:txEl>
                                                  <p:pRg st="0" end="0"/>
                                                </p:txEl>
                                              </p:spTgt>
                                            </p:tgtEl>
                                          </p:cBhvr>
                                        </p:animEffect>
                                      </p:childTnLst>
                                    </p:cTn>
                                  </p:par>
                                </p:childTnLst>
                              </p:cTn>
                            </p:par>
                            <p:par>
                              <p:cTn id="97" fill="hold">
                                <p:stCondLst>
                                  <p:cond delay="6500"/>
                                </p:stCondLst>
                                <p:childTnLst>
                                  <p:par>
                                    <p:cTn id="98" presetID="53" presetClass="entr" presetSubtype="16" fill="hold" grpId="0" nodeType="afterEffect">
                                      <p:stCondLst>
                                        <p:cond delay="0"/>
                                      </p:stCondLst>
                                      <p:childTnLst>
                                        <p:set>
                                          <p:cBhvr>
                                            <p:cTn id="99" dur="1" fill="hold">
                                              <p:stCondLst>
                                                <p:cond delay="0"/>
                                              </p:stCondLst>
                                            </p:cTn>
                                            <p:tgtEl>
                                              <p:spTgt spid="47">
                                                <p:txEl>
                                                  <p:pRg st="0" end="0"/>
                                                </p:txEl>
                                              </p:spTgt>
                                            </p:tgtEl>
                                            <p:attrNameLst>
                                              <p:attrName>style.visibility</p:attrName>
                                            </p:attrNameLst>
                                          </p:cBhvr>
                                          <p:to>
                                            <p:strVal val="visible"/>
                                          </p:to>
                                        </p:set>
                                        <p:anim calcmode="lin" valueType="num">
                                          <p:cBhvr>
                                            <p:cTn id="100" dur="4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01" dur="4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102" dur="400"/>
                                            <p:tgtEl>
                                              <p:spTgt spid="47">
                                                <p:txEl>
                                                  <p:pRg st="0" end="0"/>
                                                </p:txEl>
                                              </p:spTgt>
                                            </p:tgtEl>
                                          </p:cBhvr>
                                        </p:animEffect>
                                      </p:childTnLst>
                                    </p:cTn>
                                  </p:par>
                                </p:childTnLst>
                              </p:cTn>
                            </p:par>
                            <p:par>
                              <p:cTn id="103" fill="hold">
                                <p:stCondLst>
                                  <p:cond delay="7000"/>
                                </p:stCondLst>
                                <p:childTnLst>
                                  <p:par>
                                    <p:cTn id="104" presetID="53" presetClass="entr" presetSubtype="16" fill="hold" grpId="0" nodeType="afterEffect">
                                      <p:stCondLst>
                                        <p:cond delay="0"/>
                                      </p:stCondLst>
                                      <p:childTnLst>
                                        <p:set>
                                          <p:cBhvr>
                                            <p:cTn id="105" dur="1" fill="hold">
                                              <p:stCondLst>
                                                <p:cond delay="0"/>
                                              </p:stCondLst>
                                            </p:cTn>
                                            <p:tgtEl>
                                              <p:spTgt spid="48">
                                                <p:txEl>
                                                  <p:pRg st="0" end="0"/>
                                                </p:txEl>
                                              </p:spTgt>
                                            </p:tgtEl>
                                            <p:attrNameLst>
                                              <p:attrName>style.visibility</p:attrName>
                                            </p:attrNameLst>
                                          </p:cBhvr>
                                          <p:to>
                                            <p:strVal val="visible"/>
                                          </p:to>
                                        </p:set>
                                        <p:anim calcmode="lin" valueType="num">
                                          <p:cBhvr>
                                            <p:cTn id="106" dur="4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07" dur="4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108" dur="4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40" grpId="0"/>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P spid="43" grpId="0" build="p">
            <p:tmplLst>
              <p:tmpl lvl="1">
                <p:tnLst>
                  <p:par>
                    <p:cTn presetID="53" presetClass="entr" presetSubtype="16"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p:cTn dur="400" fill="hold"/>
                            <p:tgtEl>
                              <p:spTgt spid="43"/>
                            </p:tgtEl>
                            <p:attrNameLst>
                              <p:attrName>ppt_w</p:attrName>
                            </p:attrNameLst>
                          </p:cBhvr>
                          <p:tavLst>
                            <p:tav tm="0">
                              <p:val>
                                <p:fltVal val="0"/>
                              </p:val>
                            </p:tav>
                            <p:tav tm="100000">
                              <p:val>
                                <p:strVal val="#ppt_w"/>
                              </p:val>
                            </p:tav>
                          </p:tavLst>
                        </p:anim>
                        <p:anim calcmode="lin" valueType="num">
                          <p:cBhvr>
                            <p:cTn dur="400" fill="hold"/>
                            <p:tgtEl>
                              <p:spTgt spid="43"/>
                            </p:tgtEl>
                            <p:attrNameLst>
                              <p:attrName>ppt_h</p:attrName>
                            </p:attrNameLst>
                          </p:cBhvr>
                          <p:tavLst>
                            <p:tav tm="0">
                              <p:val>
                                <p:fltVal val="0"/>
                              </p:val>
                            </p:tav>
                            <p:tav tm="100000">
                              <p:val>
                                <p:strVal val="#ppt_h"/>
                              </p:val>
                            </p:tav>
                          </p:tavLst>
                        </p:anim>
                        <p:animEffect transition="in" filter="fade">
                          <p:cBhvr>
                            <p:cTn dur="400"/>
                            <p:tgtEl>
                              <p:spTgt spid="43"/>
                            </p:tgtEl>
                          </p:cBhvr>
                        </p:animEffect>
                      </p:childTnLst>
                    </p:cTn>
                  </p:par>
                </p:tnLst>
              </p:tmpl>
            </p:tmplLst>
          </p:bldP>
          <p:bldP spid="44" grpId="0" build="p">
            <p:tmplLst>
              <p:tmpl lvl="1">
                <p:tnLst>
                  <p:par>
                    <p:cTn presetID="53" presetClass="entr" presetSubtype="16"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400" fill="hold"/>
                            <p:tgtEl>
                              <p:spTgt spid="44"/>
                            </p:tgtEl>
                            <p:attrNameLst>
                              <p:attrName>ppt_w</p:attrName>
                            </p:attrNameLst>
                          </p:cBhvr>
                          <p:tavLst>
                            <p:tav tm="0">
                              <p:val>
                                <p:fltVal val="0"/>
                              </p:val>
                            </p:tav>
                            <p:tav tm="100000">
                              <p:val>
                                <p:strVal val="#ppt_w"/>
                              </p:val>
                            </p:tav>
                          </p:tavLst>
                        </p:anim>
                        <p:anim calcmode="lin" valueType="num">
                          <p:cBhvr>
                            <p:cTn dur="400" fill="hold"/>
                            <p:tgtEl>
                              <p:spTgt spid="44"/>
                            </p:tgtEl>
                            <p:attrNameLst>
                              <p:attrName>ppt_h</p:attrName>
                            </p:attrNameLst>
                          </p:cBhvr>
                          <p:tavLst>
                            <p:tav tm="0">
                              <p:val>
                                <p:fltVal val="0"/>
                              </p:val>
                            </p:tav>
                            <p:tav tm="100000">
                              <p:val>
                                <p:strVal val="#ppt_h"/>
                              </p:val>
                            </p:tav>
                          </p:tavLst>
                        </p:anim>
                        <p:animEffect transition="in" filter="fade">
                          <p:cBhvr>
                            <p:cTn dur="400"/>
                            <p:tgtEl>
                              <p:spTgt spid="44"/>
                            </p:tgtEl>
                          </p:cBhvr>
                        </p:animEffect>
                      </p:childTnLst>
                    </p:cTn>
                  </p:par>
                </p:tnLst>
              </p:tmpl>
            </p:tmplLst>
          </p:bldP>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400" fill="hold"/>
                            <p:tgtEl>
                              <p:spTgt spid="45"/>
                            </p:tgtEl>
                            <p:attrNameLst>
                              <p:attrName>ppt_w</p:attrName>
                            </p:attrNameLst>
                          </p:cBhvr>
                          <p:tavLst>
                            <p:tav tm="0">
                              <p:val>
                                <p:fltVal val="0"/>
                              </p:val>
                            </p:tav>
                            <p:tav tm="100000">
                              <p:val>
                                <p:strVal val="#ppt_w"/>
                              </p:val>
                            </p:tav>
                          </p:tavLst>
                        </p:anim>
                        <p:anim calcmode="lin" valueType="num">
                          <p:cBhvr>
                            <p:cTn dur="400" fill="hold"/>
                            <p:tgtEl>
                              <p:spTgt spid="45"/>
                            </p:tgtEl>
                            <p:attrNameLst>
                              <p:attrName>ppt_h</p:attrName>
                            </p:attrNameLst>
                          </p:cBhvr>
                          <p:tavLst>
                            <p:tav tm="0">
                              <p:val>
                                <p:fltVal val="0"/>
                              </p:val>
                            </p:tav>
                            <p:tav tm="100000">
                              <p:val>
                                <p:strVal val="#ppt_h"/>
                              </p:val>
                            </p:tav>
                          </p:tavLst>
                        </p:anim>
                        <p:animEffect transition="in" filter="fade">
                          <p:cBhvr>
                            <p:cTn dur="400"/>
                            <p:tgtEl>
                              <p:spTgt spid="45"/>
                            </p:tgtEl>
                          </p:cBhvr>
                        </p:animEffect>
                      </p:childTnLst>
                    </p:cTn>
                  </p:par>
                </p:tnLst>
              </p:tmpl>
            </p:tmplLst>
          </p:bldP>
          <p:bldP spid="46" grpId="0" build="p">
            <p:tmplLst>
              <p:tmpl lvl="1">
                <p:tnLst>
                  <p:par>
                    <p:cTn presetID="53" presetClass="entr" presetSubtype="16"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400" fill="hold"/>
                            <p:tgtEl>
                              <p:spTgt spid="46"/>
                            </p:tgtEl>
                            <p:attrNameLst>
                              <p:attrName>ppt_w</p:attrName>
                            </p:attrNameLst>
                          </p:cBhvr>
                          <p:tavLst>
                            <p:tav tm="0">
                              <p:val>
                                <p:fltVal val="0"/>
                              </p:val>
                            </p:tav>
                            <p:tav tm="100000">
                              <p:val>
                                <p:strVal val="#ppt_w"/>
                              </p:val>
                            </p:tav>
                          </p:tavLst>
                        </p:anim>
                        <p:anim calcmode="lin" valueType="num">
                          <p:cBhvr>
                            <p:cTn dur="400" fill="hold"/>
                            <p:tgtEl>
                              <p:spTgt spid="46"/>
                            </p:tgtEl>
                            <p:attrNameLst>
                              <p:attrName>ppt_h</p:attrName>
                            </p:attrNameLst>
                          </p:cBhvr>
                          <p:tavLst>
                            <p:tav tm="0">
                              <p:val>
                                <p:fltVal val="0"/>
                              </p:val>
                            </p:tav>
                            <p:tav tm="100000">
                              <p:val>
                                <p:strVal val="#ppt_h"/>
                              </p:val>
                            </p:tav>
                          </p:tavLst>
                        </p:anim>
                        <p:animEffect transition="in" filter="fade">
                          <p:cBhvr>
                            <p:cTn dur="400"/>
                            <p:tgtEl>
                              <p:spTgt spid="46"/>
                            </p:tgtEl>
                          </p:cBhvr>
                        </p:animEffect>
                      </p:childTnLst>
                    </p:cTn>
                  </p:par>
                </p:tnLst>
              </p:tmpl>
            </p:tmplLst>
          </p:bldP>
          <p:bldP spid="47" grpId="0" build="p">
            <p:tmplLst>
              <p:tmpl lvl="1">
                <p:tnLst>
                  <p:par>
                    <p:cTn presetID="53" presetClass="entr" presetSubtype="16"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400" fill="hold"/>
                            <p:tgtEl>
                              <p:spTgt spid="47"/>
                            </p:tgtEl>
                            <p:attrNameLst>
                              <p:attrName>ppt_w</p:attrName>
                            </p:attrNameLst>
                          </p:cBhvr>
                          <p:tavLst>
                            <p:tav tm="0">
                              <p:val>
                                <p:fltVal val="0"/>
                              </p:val>
                            </p:tav>
                            <p:tav tm="100000">
                              <p:val>
                                <p:strVal val="#ppt_w"/>
                              </p:val>
                            </p:tav>
                          </p:tavLst>
                        </p:anim>
                        <p:anim calcmode="lin" valueType="num">
                          <p:cBhvr>
                            <p:cTn dur="400" fill="hold"/>
                            <p:tgtEl>
                              <p:spTgt spid="47"/>
                            </p:tgtEl>
                            <p:attrNameLst>
                              <p:attrName>ppt_h</p:attrName>
                            </p:attrNameLst>
                          </p:cBhvr>
                          <p:tavLst>
                            <p:tav tm="0">
                              <p:val>
                                <p:fltVal val="0"/>
                              </p:val>
                            </p:tav>
                            <p:tav tm="100000">
                              <p:val>
                                <p:strVal val="#ppt_h"/>
                              </p:val>
                            </p:tav>
                          </p:tavLst>
                        </p:anim>
                        <p:animEffect transition="in" filter="fade">
                          <p:cBhvr>
                            <p:cTn dur="400"/>
                            <p:tgtEl>
                              <p:spTgt spid="47"/>
                            </p:tgtEl>
                          </p:cBhvr>
                        </p:animEffect>
                      </p:childTnLst>
                    </p:cTn>
                  </p:par>
                </p:tnLst>
              </p:tmpl>
            </p:tmplLst>
          </p:bldP>
          <p:bldP spid="48" grpId="0" build="p">
            <p:tmplLst>
              <p:tmpl lvl="1">
                <p:tnLst>
                  <p:par>
                    <p:cTn presetID="53" presetClass="entr" presetSubtype="16"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400" fill="hold"/>
                            <p:tgtEl>
                              <p:spTgt spid="48"/>
                            </p:tgtEl>
                            <p:attrNameLst>
                              <p:attrName>ppt_w</p:attrName>
                            </p:attrNameLst>
                          </p:cBhvr>
                          <p:tavLst>
                            <p:tav tm="0">
                              <p:val>
                                <p:fltVal val="0"/>
                              </p:val>
                            </p:tav>
                            <p:tav tm="100000">
                              <p:val>
                                <p:strVal val="#ppt_w"/>
                              </p:val>
                            </p:tav>
                          </p:tavLst>
                        </p:anim>
                        <p:anim calcmode="lin" valueType="num">
                          <p:cBhvr>
                            <p:cTn dur="400" fill="hold"/>
                            <p:tgtEl>
                              <p:spTgt spid="48"/>
                            </p:tgtEl>
                            <p:attrNameLst>
                              <p:attrName>ppt_h</p:attrName>
                            </p:attrNameLst>
                          </p:cBhvr>
                          <p:tavLst>
                            <p:tav tm="0">
                              <p:val>
                                <p:fltVal val="0"/>
                              </p:val>
                            </p:tav>
                            <p:tav tm="100000">
                              <p:val>
                                <p:strVal val="#ppt_h"/>
                              </p:val>
                            </p:tav>
                          </p:tavLst>
                        </p:anim>
                        <p:animEffect transition="in" filter="fade">
                          <p:cBhvr>
                            <p:cTn dur="400"/>
                            <p:tgtEl>
                              <p:spTgt spid="48"/>
                            </p:tgtEl>
                          </p:cBhvr>
                        </p:animEffect>
                      </p:childTnLst>
                    </p:cTn>
                  </p:par>
                </p:tnLst>
              </p:tmpl>
            </p:tmplLst>
          </p:bldP>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0" presetClass="path" presetSubtype="0" accel="50000" decel="50000" fill="hold" nodeType="withEffect">
                                      <p:stCondLst>
                                        <p:cond delay="0"/>
                                      </p:stCondLst>
                                      <p:childTnLst>
                                        <p:animMotion origin="layout" path="M -0.71129 -0.09537 C -0.71129 -0.09506 -0.56111 -0.16173 -0.47709 -0.14198 C -0.3724 -0.13272 -0.39549 -0.14753 -0.20712 0.02284 C -0.01875 0.19321 -0.04306 0.00463 3.05556E-6 8.64198E-7 " pathEditMode="relative" rAng="0" ptsTypes="assa">
                                          <p:cBhvr>
                                            <p:cTn id="9" dur="2000" fill="hold"/>
                                            <p:tgtEl>
                                              <p:spTgt spid="5"/>
                                            </p:tgtEl>
                                            <p:attrNameLst>
                                              <p:attrName>ppt_x</p:attrName>
                                              <p:attrName>ppt_y</p:attrName>
                                            </p:attrNameLst>
                                          </p:cBhvr>
                                          <p:rCtr x="35556" y="11111"/>
                                        </p:animMotion>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53" presetClass="entr" presetSubtype="16" fill="hold" nodeType="withEffect">
                                      <p:stCondLst>
                                        <p:cond delay="1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42" presetClass="entr" presetSubtype="0" fill="hold" nodeType="withEffect">
                                      <p:stCondLst>
                                        <p:cond delay="160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par>
                              <p:cTn id="27" fill="hold">
                                <p:stCondLst>
                                  <p:cond delay="1000"/>
                                </p:stCondLst>
                                <p:childTnLst>
                                  <p:par>
                                    <p:cTn id="28" presetID="2" presetClass="entr" presetSubtype="12" accel="52000"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1200" fill="hold"/>
                                            <p:tgtEl>
                                              <p:spTgt spid="35"/>
                                            </p:tgtEl>
                                            <p:attrNameLst>
                                              <p:attrName>ppt_x</p:attrName>
                                            </p:attrNameLst>
                                          </p:cBhvr>
                                          <p:tavLst>
                                            <p:tav tm="0">
                                              <p:val>
                                                <p:strVal val="0-#ppt_w/2"/>
                                              </p:val>
                                            </p:tav>
                                            <p:tav tm="100000">
                                              <p:val>
                                                <p:strVal val="#ppt_x"/>
                                              </p:val>
                                            </p:tav>
                                          </p:tavLst>
                                        </p:anim>
                                        <p:anim calcmode="lin" valueType="num">
                                          <p:cBhvr additive="base">
                                            <p:cTn id="31" dur="12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3" accel="52000" fill="hold" nodeType="withEffect">
                                      <p:stCondLst>
                                        <p:cond delay="4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200" fill="hold"/>
                                            <p:tgtEl>
                                              <p:spTgt spid="16"/>
                                            </p:tgtEl>
                                            <p:attrNameLst>
                                              <p:attrName>ppt_x</p:attrName>
                                            </p:attrNameLst>
                                          </p:cBhvr>
                                          <p:tavLst>
                                            <p:tav tm="0">
                                              <p:val>
                                                <p:strVal val="1+#ppt_w/2"/>
                                              </p:val>
                                            </p:tav>
                                            <p:tav tm="100000">
                                              <p:val>
                                                <p:strVal val="#ppt_x"/>
                                              </p:val>
                                            </p:tav>
                                          </p:tavLst>
                                        </p:anim>
                                        <p:anim calcmode="lin" valueType="num">
                                          <p:cBhvr additive="base">
                                            <p:cTn id="35" dur="12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6" accel="52000" fill="hold" nodeType="withEffect">
                                      <p:stCondLst>
                                        <p:cond delay="90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1200" fill="hold"/>
                                            <p:tgtEl>
                                              <p:spTgt spid="32"/>
                                            </p:tgtEl>
                                            <p:attrNameLst>
                                              <p:attrName>ppt_x</p:attrName>
                                            </p:attrNameLst>
                                          </p:cBhvr>
                                          <p:tavLst>
                                            <p:tav tm="0">
                                              <p:val>
                                                <p:strVal val="1+#ppt_w/2"/>
                                              </p:val>
                                            </p:tav>
                                            <p:tav tm="100000">
                                              <p:val>
                                                <p:strVal val="#ppt_x"/>
                                              </p:val>
                                            </p:tav>
                                          </p:tavLst>
                                        </p:anim>
                                        <p:anim calcmode="lin" valueType="num">
                                          <p:cBhvr additive="base">
                                            <p:cTn id="39" dur="1200" fill="hold"/>
                                            <p:tgtEl>
                                              <p:spTgt spid="32"/>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par>
                              <p:cTn id="61" fill="hold">
                                <p:stCondLst>
                                  <p:cond delay="3500"/>
                                </p:stCondLst>
                                <p:childTnLst>
                                  <p:par>
                                    <p:cTn id="62" presetID="53" presetClass="entr" presetSubtype="16" fill="hold" grpId="0" nodeType="afterEffect">
                                      <p:stCondLst>
                                        <p:cond delay="0"/>
                                      </p:stCondLst>
                                      <p:childTnLst>
                                        <p:set>
                                          <p:cBhvr>
                                            <p:cTn id="63" dur="1" fill="hold">
                                              <p:stCondLst>
                                                <p:cond delay="0"/>
                                              </p:stCondLst>
                                            </p:cTn>
                                            <p:tgtEl>
                                              <p:spTgt spid="41">
                                                <p:txEl>
                                                  <p:pRg st="0" end="0"/>
                                                </p:txEl>
                                              </p:spTgt>
                                            </p:tgtEl>
                                            <p:attrNameLst>
                                              <p:attrName>style.visibility</p:attrName>
                                            </p:attrNameLst>
                                          </p:cBhvr>
                                          <p:to>
                                            <p:strVal val="visible"/>
                                          </p:to>
                                        </p:set>
                                        <p:anim calcmode="lin" valueType="num">
                                          <p:cBhvr>
                                            <p:cTn id="64"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5"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6" dur="400"/>
                                            <p:tgtEl>
                                              <p:spTgt spid="41">
                                                <p:txEl>
                                                  <p:pRg st="0" end="0"/>
                                                </p:txEl>
                                              </p:spTgt>
                                            </p:tgtEl>
                                          </p:cBhvr>
                                        </p:animEffect>
                                      </p:childTnLst>
                                    </p:cTn>
                                  </p:par>
                                </p:childTnLst>
                              </p:cTn>
                            </p:par>
                            <p:par>
                              <p:cTn id="67" fill="hold">
                                <p:stCondLst>
                                  <p:cond delay="4000"/>
                                </p:stCondLst>
                                <p:childTnLst>
                                  <p:par>
                                    <p:cTn id="68" presetID="53" presetClass="entr" presetSubtype="16" fill="hold" grpId="0" nodeType="afterEffect">
                                      <p:stCondLst>
                                        <p:cond delay="0"/>
                                      </p:stCondLst>
                                      <p:childTnLst>
                                        <p:set>
                                          <p:cBhvr>
                                            <p:cTn id="69" dur="1" fill="hold">
                                              <p:stCondLst>
                                                <p:cond delay="0"/>
                                              </p:stCondLst>
                                            </p:cTn>
                                            <p:tgtEl>
                                              <p:spTgt spid="42">
                                                <p:txEl>
                                                  <p:pRg st="0" end="0"/>
                                                </p:txEl>
                                              </p:spTgt>
                                            </p:tgtEl>
                                            <p:attrNameLst>
                                              <p:attrName>style.visibility</p:attrName>
                                            </p:attrNameLst>
                                          </p:cBhvr>
                                          <p:to>
                                            <p:strVal val="visible"/>
                                          </p:to>
                                        </p:set>
                                        <p:anim calcmode="lin" valueType="num">
                                          <p:cBhvr>
                                            <p:cTn id="70"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71"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72" dur="400"/>
                                            <p:tgtEl>
                                              <p:spTgt spid="42">
                                                <p:txEl>
                                                  <p:pRg st="0" end="0"/>
                                                </p:txEl>
                                              </p:spTgt>
                                            </p:tgtEl>
                                          </p:cBhvr>
                                        </p:animEffect>
                                      </p:childTnLst>
                                    </p:cTn>
                                  </p:par>
                                </p:childTnLst>
                              </p:cTn>
                            </p:par>
                            <p:par>
                              <p:cTn id="73" fill="hold">
                                <p:stCondLst>
                                  <p:cond delay="4500"/>
                                </p:stCondLst>
                                <p:childTnLst>
                                  <p:par>
                                    <p:cTn id="74" presetID="53" presetClass="entr" presetSubtype="16" fill="hold" grpId="0" nodeType="after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 calcmode="lin" valueType="num">
                                          <p:cBhvr>
                                            <p:cTn id="76" dur="4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77" dur="4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78" dur="400"/>
                                            <p:tgtEl>
                                              <p:spTgt spid="43">
                                                <p:txEl>
                                                  <p:pRg st="0" end="0"/>
                                                </p:txEl>
                                              </p:spTgt>
                                            </p:tgtEl>
                                          </p:cBhvr>
                                        </p:animEffect>
                                      </p:childTnLst>
                                    </p:cTn>
                                  </p:par>
                                </p:childTnLst>
                              </p:cTn>
                            </p:par>
                            <p:par>
                              <p:cTn id="79" fill="hold">
                                <p:stCondLst>
                                  <p:cond delay="5000"/>
                                </p:stCondLst>
                                <p:childTnLst>
                                  <p:par>
                                    <p:cTn id="80" presetID="53" presetClass="entr" presetSubtype="16" fill="hold" grpId="0" nodeType="afterEffect">
                                      <p:stCondLst>
                                        <p:cond delay="0"/>
                                      </p:stCondLst>
                                      <p:childTnLst>
                                        <p:set>
                                          <p:cBhvr>
                                            <p:cTn id="81" dur="1" fill="hold">
                                              <p:stCondLst>
                                                <p:cond delay="0"/>
                                              </p:stCondLst>
                                            </p:cTn>
                                            <p:tgtEl>
                                              <p:spTgt spid="44">
                                                <p:txEl>
                                                  <p:pRg st="0" end="0"/>
                                                </p:txEl>
                                              </p:spTgt>
                                            </p:tgtEl>
                                            <p:attrNameLst>
                                              <p:attrName>style.visibility</p:attrName>
                                            </p:attrNameLst>
                                          </p:cBhvr>
                                          <p:to>
                                            <p:strVal val="visible"/>
                                          </p:to>
                                        </p:set>
                                        <p:anim calcmode="lin" valueType="num">
                                          <p:cBhvr>
                                            <p:cTn id="82" dur="4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83" dur="4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84" dur="400"/>
                                            <p:tgtEl>
                                              <p:spTgt spid="44">
                                                <p:txEl>
                                                  <p:pRg st="0" end="0"/>
                                                </p:txEl>
                                              </p:spTgt>
                                            </p:tgtEl>
                                          </p:cBhvr>
                                        </p:animEffect>
                                      </p:childTnLst>
                                    </p:cTn>
                                  </p:par>
                                </p:childTnLst>
                              </p:cTn>
                            </p:par>
                            <p:par>
                              <p:cTn id="85" fill="hold">
                                <p:stCondLst>
                                  <p:cond delay="5500"/>
                                </p:stCondLst>
                                <p:childTnLst>
                                  <p:par>
                                    <p:cTn id="86" presetID="53" presetClass="entr" presetSubtype="16" fill="hold" grpId="0" nodeType="afterEffect">
                                      <p:stCondLst>
                                        <p:cond delay="0"/>
                                      </p:stCondLst>
                                      <p:childTnLst>
                                        <p:set>
                                          <p:cBhvr>
                                            <p:cTn id="87" dur="1" fill="hold">
                                              <p:stCondLst>
                                                <p:cond delay="0"/>
                                              </p:stCondLst>
                                            </p:cTn>
                                            <p:tgtEl>
                                              <p:spTgt spid="45">
                                                <p:txEl>
                                                  <p:pRg st="0" end="0"/>
                                                </p:txEl>
                                              </p:spTgt>
                                            </p:tgtEl>
                                            <p:attrNameLst>
                                              <p:attrName>style.visibility</p:attrName>
                                            </p:attrNameLst>
                                          </p:cBhvr>
                                          <p:to>
                                            <p:strVal val="visible"/>
                                          </p:to>
                                        </p:set>
                                        <p:anim calcmode="lin" valueType="num">
                                          <p:cBhvr>
                                            <p:cTn id="88" dur="4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89" dur="4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90" dur="400"/>
                                            <p:tgtEl>
                                              <p:spTgt spid="45">
                                                <p:txEl>
                                                  <p:pRg st="0" end="0"/>
                                                </p:txEl>
                                              </p:spTgt>
                                            </p:tgtEl>
                                          </p:cBhvr>
                                        </p:animEffect>
                                      </p:childTnLst>
                                    </p:cTn>
                                  </p:par>
                                </p:childTnLst>
                              </p:cTn>
                            </p:par>
                            <p:par>
                              <p:cTn id="91" fill="hold">
                                <p:stCondLst>
                                  <p:cond delay="6000"/>
                                </p:stCondLst>
                                <p:childTnLst>
                                  <p:par>
                                    <p:cTn id="92" presetID="53" presetClass="entr" presetSubtype="16" fill="hold" grpId="0" nodeType="afterEffect">
                                      <p:stCondLst>
                                        <p:cond delay="0"/>
                                      </p:stCondLst>
                                      <p:childTnLst>
                                        <p:set>
                                          <p:cBhvr>
                                            <p:cTn id="93" dur="1" fill="hold">
                                              <p:stCondLst>
                                                <p:cond delay="0"/>
                                              </p:stCondLst>
                                            </p:cTn>
                                            <p:tgtEl>
                                              <p:spTgt spid="46">
                                                <p:txEl>
                                                  <p:pRg st="0" end="0"/>
                                                </p:txEl>
                                              </p:spTgt>
                                            </p:tgtEl>
                                            <p:attrNameLst>
                                              <p:attrName>style.visibility</p:attrName>
                                            </p:attrNameLst>
                                          </p:cBhvr>
                                          <p:to>
                                            <p:strVal val="visible"/>
                                          </p:to>
                                        </p:set>
                                        <p:anim calcmode="lin" valueType="num">
                                          <p:cBhvr>
                                            <p:cTn id="94" dur="4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95" dur="4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96" dur="400"/>
                                            <p:tgtEl>
                                              <p:spTgt spid="46">
                                                <p:txEl>
                                                  <p:pRg st="0" end="0"/>
                                                </p:txEl>
                                              </p:spTgt>
                                            </p:tgtEl>
                                          </p:cBhvr>
                                        </p:animEffect>
                                      </p:childTnLst>
                                    </p:cTn>
                                  </p:par>
                                </p:childTnLst>
                              </p:cTn>
                            </p:par>
                            <p:par>
                              <p:cTn id="97" fill="hold">
                                <p:stCondLst>
                                  <p:cond delay="6500"/>
                                </p:stCondLst>
                                <p:childTnLst>
                                  <p:par>
                                    <p:cTn id="98" presetID="53" presetClass="entr" presetSubtype="16" fill="hold" grpId="0" nodeType="afterEffect">
                                      <p:stCondLst>
                                        <p:cond delay="0"/>
                                      </p:stCondLst>
                                      <p:childTnLst>
                                        <p:set>
                                          <p:cBhvr>
                                            <p:cTn id="99" dur="1" fill="hold">
                                              <p:stCondLst>
                                                <p:cond delay="0"/>
                                              </p:stCondLst>
                                            </p:cTn>
                                            <p:tgtEl>
                                              <p:spTgt spid="47">
                                                <p:txEl>
                                                  <p:pRg st="0" end="0"/>
                                                </p:txEl>
                                              </p:spTgt>
                                            </p:tgtEl>
                                            <p:attrNameLst>
                                              <p:attrName>style.visibility</p:attrName>
                                            </p:attrNameLst>
                                          </p:cBhvr>
                                          <p:to>
                                            <p:strVal val="visible"/>
                                          </p:to>
                                        </p:set>
                                        <p:anim calcmode="lin" valueType="num">
                                          <p:cBhvr>
                                            <p:cTn id="100" dur="4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01" dur="4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102" dur="400"/>
                                            <p:tgtEl>
                                              <p:spTgt spid="47">
                                                <p:txEl>
                                                  <p:pRg st="0" end="0"/>
                                                </p:txEl>
                                              </p:spTgt>
                                            </p:tgtEl>
                                          </p:cBhvr>
                                        </p:animEffect>
                                      </p:childTnLst>
                                    </p:cTn>
                                  </p:par>
                                </p:childTnLst>
                              </p:cTn>
                            </p:par>
                            <p:par>
                              <p:cTn id="103" fill="hold">
                                <p:stCondLst>
                                  <p:cond delay="7000"/>
                                </p:stCondLst>
                                <p:childTnLst>
                                  <p:par>
                                    <p:cTn id="104" presetID="53" presetClass="entr" presetSubtype="16" fill="hold" grpId="0" nodeType="afterEffect">
                                      <p:stCondLst>
                                        <p:cond delay="0"/>
                                      </p:stCondLst>
                                      <p:childTnLst>
                                        <p:set>
                                          <p:cBhvr>
                                            <p:cTn id="105" dur="1" fill="hold">
                                              <p:stCondLst>
                                                <p:cond delay="0"/>
                                              </p:stCondLst>
                                            </p:cTn>
                                            <p:tgtEl>
                                              <p:spTgt spid="48">
                                                <p:txEl>
                                                  <p:pRg st="0" end="0"/>
                                                </p:txEl>
                                              </p:spTgt>
                                            </p:tgtEl>
                                            <p:attrNameLst>
                                              <p:attrName>style.visibility</p:attrName>
                                            </p:attrNameLst>
                                          </p:cBhvr>
                                          <p:to>
                                            <p:strVal val="visible"/>
                                          </p:to>
                                        </p:set>
                                        <p:anim calcmode="lin" valueType="num">
                                          <p:cBhvr>
                                            <p:cTn id="106" dur="4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07" dur="4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108" dur="4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40" grpId="0"/>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P spid="43" grpId="0" build="p">
            <p:tmplLst>
              <p:tmpl lvl="1">
                <p:tnLst>
                  <p:par>
                    <p:cTn presetID="53" presetClass="entr" presetSubtype="16"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p:cTn dur="400" fill="hold"/>
                            <p:tgtEl>
                              <p:spTgt spid="43"/>
                            </p:tgtEl>
                            <p:attrNameLst>
                              <p:attrName>ppt_w</p:attrName>
                            </p:attrNameLst>
                          </p:cBhvr>
                          <p:tavLst>
                            <p:tav tm="0">
                              <p:val>
                                <p:fltVal val="0"/>
                              </p:val>
                            </p:tav>
                            <p:tav tm="100000">
                              <p:val>
                                <p:strVal val="#ppt_w"/>
                              </p:val>
                            </p:tav>
                          </p:tavLst>
                        </p:anim>
                        <p:anim calcmode="lin" valueType="num">
                          <p:cBhvr>
                            <p:cTn dur="400" fill="hold"/>
                            <p:tgtEl>
                              <p:spTgt spid="43"/>
                            </p:tgtEl>
                            <p:attrNameLst>
                              <p:attrName>ppt_h</p:attrName>
                            </p:attrNameLst>
                          </p:cBhvr>
                          <p:tavLst>
                            <p:tav tm="0">
                              <p:val>
                                <p:fltVal val="0"/>
                              </p:val>
                            </p:tav>
                            <p:tav tm="100000">
                              <p:val>
                                <p:strVal val="#ppt_h"/>
                              </p:val>
                            </p:tav>
                          </p:tavLst>
                        </p:anim>
                        <p:animEffect transition="in" filter="fade">
                          <p:cBhvr>
                            <p:cTn dur="400"/>
                            <p:tgtEl>
                              <p:spTgt spid="43"/>
                            </p:tgtEl>
                          </p:cBhvr>
                        </p:animEffect>
                      </p:childTnLst>
                    </p:cTn>
                  </p:par>
                </p:tnLst>
              </p:tmpl>
            </p:tmplLst>
          </p:bldP>
          <p:bldP spid="44" grpId="0" build="p">
            <p:tmplLst>
              <p:tmpl lvl="1">
                <p:tnLst>
                  <p:par>
                    <p:cTn presetID="53" presetClass="entr" presetSubtype="16"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400" fill="hold"/>
                            <p:tgtEl>
                              <p:spTgt spid="44"/>
                            </p:tgtEl>
                            <p:attrNameLst>
                              <p:attrName>ppt_w</p:attrName>
                            </p:attrNameLst>
                          </p:cBhvr>
                          <p:tavLst>
                            <p:tav tm="0">
                              <p:val>
                                <p:fltVal val="0"/>
                              </p:val>
                            </p:tav>
                            <p:tav tm="100000">
                              <p:val>
                                <p:strVal val="#ppt_w"/>
                              </p:val>
                            </p:tav>
                          </p:tavLst>
                        </p:anim>
                        <p:anim calcmode="lin" valueType="num">
                          <p:cBhvr>
                            <p:cTn dur="400" fill="hold"/>
                            <p:tgtEl>
                              <p:spTgt spid="44"/>
                            </p:tgtEl>
                            <p:attrNameLst>
                              <p:attrName>ppt_h</p:attrName>
                            </p:attrNameLst>
                          </p:cBhvr>
                          <p:tavLst>
                            <p:tav tm="0">
                              <p:val>
                                <p:fltVal val="0"/>
                              </p:val>
                            </p:tav>
                            <p:tav tm="100000">
                              <p:val>
                                <p:strVal val="#ppt_h"/>
                              </p:val>
                            </p:tav>
                          </p:tavLst>
                        </p:anim>
                        <p:animEffect transition="in" filter="fade">
                          <p:cBhvr>
                            <p:cTn dur="400"/>
                            <p:tgtEl>
                              <p:spTgt spid="44"/>
                            </p:tgtEl>
                          </p:cBhvr>
                        </p:animEffect>
                      </p:childTnLst>
                    </p:cTn>
                  </p:par>
                </p:tnLst>
              </p:tmpl>
            </p:tmplLst>
          </p:bldP>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400" fill="hold"/>
                            <p:tgtEl>
                              <p:spTgt spid="45"/>
                            </p:tgtEl>
                            <p:attrNameLst>
                              <p:attrName>ppt_w</p:attrName>
                            </p:attrNameLst>
                          </p:cBhvr>
                          <p:tavLst>
                            <p:tav tm="0">
                              <p:val>
                                <p:fltVal val="0"/>
                              </p:val>
                            </p:tav>
                            <p:tav tm="100000">
                              <p:val>
                                <p:strVal val="#ppt_w"/>
                              </p:val>
                            </p:tav>
                          </p:tavLst>
                        </p:anim>
                        <p:anim calcmode="lin" valueType="num">
                          <p:cBhvr>
                            <p:cTn dur="400" fill="hold"/>
                            <p:tgtEl>
                              <p:spTgt spid="45"/>
                            </p:tgtEl>
                            <p:attrNameLst>
                              <p:attrName>ppt_h</p:attrName>
                            </p:attrNameLst>
                          </p:cBhvr>
                          <p:tavLst>
                            <p:tav tm="0">
                              <p:val>
                                <p:fltVal val="0"/>
                              </p:val>
                            </p:tav>
                            <p:tav tm="100000">
                              <p:val>
                                <p:strVal val="#ppt_h"/>
                              </p:val>
                            </p:tav>
                          </p:tavLst>
                        </p:anim>
                        <p:animEffect transition="in" filter="fade">
                          <p:cBhvr>
                            <p:cTn dur="400"/>
                            <p:tgtEl>
                              <p:spTgt spid="45"/>
                            </p:tgtEl>
                          </p:cBhvr>
                        </p:animEffect>
                      </p:childTnLst>
                    </p:cTn>
                  </p:par>
                </p:tnLst>
              </p:tmpl>
            </p:tmplLst>
          </p:bldP>
          <p:bldP spid="46" grpId="0" build="p">
            <p:tmplLst>
              <p:tmpl lvl="1">
                <p:tnLst>
                  <p:par>
                    <p:cTn presetID="53" presetClass="entr" presetSubtype="16"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400" fill="hold"/>
                            <p:tgtEl>
                              <p:spTgt spid="46"/>
                            </p:tgtEl>
                            <p:attrNameLst>
                              <p:attrName>ppt_w</p:attrName>
                            </p:attrNameLst>
                          </p:cBhvr>
                          <p:tavLst>
                            <p:tav tm="0">
                              <p:val>
                                <p:fltVal val="0"/>
                              </p:val>
                            </p:tav>
                            <p:tav tm="100000">
                              <p:val>
                                <p:strVal val="#ppt_w"/>
                              </p:val>
                            </p:tav>
                          </p:tavLst>
                        </p:anim>
                        <p:anim calcmode="lin" valueType="num">
                          <p:cBhvr>
                            <p:cTn dur="400" fill="hold"/>
                            <p:tgtEl>
                              <p:spTgt spid="46"/>
                            </p:tgtEl>
                            <p:attrNameLst>
                              <p:attrName>ppt_h</p:attrName>
                            </p:attrNameLst>
                          </p:cBhvr>
                          <p:tavLst>
                            <p:tav tm="0">
                              <p:val>
                                <p:fltVal val="0"/>
                              </p:val>
                            </p:tav>
                            <p:tav tm="100000">
                              <p:val>
                                <p:strVal val="#ppt_h"/>
                              </p:val>
                            </p:tav>
                          </p:tavLst>
                        </p:anim>
                        <p:animEffect transition="in" filter="fade">
                          <p:cBhvr>
                            <p:cTn dur="400"/>
                            <p:tgtEl>
                              <p:spTgt spid="46"/>
                            </p:tgtEl>
                          </p:cBhvr>
                        </p:animEffect>
                      </p:childTnLst>
                    </p:cTn>
                  </p:par>
                </p:tnLst>
              </p:tmpl>
            </p:tmplLst>
          </p:bldP>
          <p:bldP spid="47" grpId="0" build="p">
            <p:tmplLst>
              <p:tmpl lvl="1">
                <p:tnLst>
                  <p:par>
                    <p:cTn presetID="53" presetClass="entr" presetSubtype="16"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400" fill="hold"/>
                            <p:tgtEl>
                              <p:spTgt spid="47"/>
                            </p:tgtEl>
                            <p:attrNameLst>
                              <p:attrName>ppt_w</p:attrName>
                            </p:attrNameLst>
                          </p:cBhvr>
                          <p:tavLst>
                            <p:tav tm="0">
                              <p:val>
                                <p:fltVal val="0"/>
                              </p:val>
                            </p:tav>
                            <p:tav tm="100000">
                              <p:val>
                                <p:strVal val="#ppt_w"/>
                              </p:val>
                            </p:tav>
                          </p:tavLst>
                        </p:anim>
                        <p:anim calcmode="lin" valueType="num">
                          <p:cBhvr>
                            <p:cTn dur="400" fill="hold"/>
                            <p:tgtEl>
                              <p:spTgt spid="47"/>
                            </p:tgtEl>
                            <p:attrNameLst>
                              <p:attrName>ppt_h</p:attrName>
                            </p:attrNameLst>
                          </p:cBhvr>
                          <p:tavLst>
                            <p:tav tm="0">
                              <p:val>
                                <p:fltVal val="0"/>
                              </p:val>
                            </p:tav>
                            <p:tav tm="100000">
                              <p:val>
                                <p:strVal val="#ppt_h"/>
                              </p:val>
                            </p:tav>
                          </p:tavLst>
                        </p:anim>
                        <p:animEffect transition="in" filter="fade">
                          <p:cBhvr>
                            <p:cTn dur="400"/>
                            <p:tgtEl>
                              <p:spTgt spid="47"/>
                            </p:tgtEl>
                          </p:cBhvr>
                        </p:animEffect>
                      </p:childTnLst>
                    </p:cTn>
                  </p:par>
                </p:tnLst>
              </p:tmpl>
            </p:tmplLst>
          </p:bldP>
          <p:bldP spid="48" grpId="0" build="p">
            <p:tmplLst>
              <p:tmpl lvl="1">
                <p:tnLst>
                  <p:par>
                    <p:cTn presetID="53" presetClass="entr" presetSubtype="16"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400" fill="hold"/>
                            <p:tgtEl>
                              <p:spTgt spid="48"/>
                            </p:tgtEl>
                            <p:attrNameLst>
                              <p:attrName>ppt_w</p:attrName>
                            </p:attrNameLst>
                          </p:cBhvr>
                          <p:tavLst>
                            <p:tav tm="0">
                              <p:val>
                                <p:fltVal val="0"/>
                              </p:val>
                            </p:tav>
                            <p:tav tm="100000">
                              <p:val>
                                <p:strVal val="#ppt_w"/>
                              </p:val>
                            </p:tav>
                          </p:tavLst>
                        </p:anim>
                        <p:anim calcmode="lin" valueType="num">
                          <p:cBhvr>
                            <p:cTn dur="400" fill="hold"/>
                            <p:tgtEl>
                              <p:spTgt spid="48"/>
                            </p:tgtEl>
                            <p:attrNameLst>
                              <p:attrName>ppt_h</p:attrName>
                            </p:attrNameLst>
                          </p:cBhvr>
                          <p:tavLst>
                            <p:tav tm="0">
                              <p:val>
                                <p:fltVal val="0"/>
                              </p:val>
                            </p:tav>
                            <p:tav tm="100000">
                              <p:val>
                                <p:strVal val="#ppt_h"/>
                              </p:val>
                            </p:tav>
                          </p:tavLst>
                        </p:anim>
                        <p:animEffect transition="in" filter="fade">
                          <p:cBhvr>
                            <p:cTn dur="400"/>
                            <p:tgtEl>
                              <p:spTgt spid="48"/>
                            </p:tgtEl>
                          </p:cBhvr>
                        </p:animEffect>
                      </p:childTnLst>
                    </p:cTn>
                  </p:par>
                </p:tnLst>
              </p:tmpl>
            </p:tmplLst>
          </p:bldP>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0" y="0"/>
            <a:ext cx="1285875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文本框 7"/>
          <p:cNvSpPr txBox="1">
            <a:spLocks noChangeArrowheads="1"/>
          </p:cNvSpPr>
          <p:nvPr/>
        </p:nvSpPr>
        <p:spPr bwMode="auto">
          <a:xfrm>
            <a:off x="8421718" y="3296422"/>
            <a:ext cx="3374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buNone/>
            </a:pPr>
            <a:r>
              <a:rPr lang="zh-CN" altLang="en-US" sz="2400" dirty="0" smtClean="0">
                <a:solidFill>
                  <a:srgbClr val="2E2E2E"/>
                </a:solidFill>
                <a:latin typeface="+mj-ea"/>
                <a:ea typeface="+mj-ea"/>
              </a:rPr>
              <a:t>未来工作计划</a:t>
            </a:r>
            <a:endParaRPr lang="zh-CN" altLang="en-US" sz="3200" dirty="0">
              <a:solidFill>
                <a:srgbClr val="2E2E2E"/>
              </a:solidFill>
              <a:latin typeface="+mj-ea"/>
              <a:ea typeface="+mj-ea"/>
            </a:endParaRPr>
          </a:p>
        </p:txBody>
      </p:sp>
      <p:sp>
        <p:nvSpPr>
          <p:cNvPr id="19459" name="文本框 8"/>
          <p:cNvSpPr txBox="1">
            <a:spLocks noChangeArrowheads="1"/>
          </p:cNvSpPr>
          <p:nvPr/>
        </p:nvSpPr>
        <p:spPr bwMode="auto">
          <a:xfrm>
            <a:off x="9505329" y="3937606"/>
            <a:ext cx="22912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2000" b="1" dirty="0">
                <a:solidFill>
                  <a:schemeClr val="tx1">
                    <a:lumMod val="50000"/>
                    <a:lumOff val="50000"/>
                  </a:schemeClr>
                </a:solidFill>
                <a:latin typeface="+mj-ea"/>
                <a:ea typeface="+mj-ea"/>
              </a:rPr>
              <a:t>1 </a:t>
            </a:r>
            <a:r>
              <a:rPr lang="en-US" altLang="zh-CN" sz="2000" b="1" dirty="0" smtClean="0">
                <a:solidFill>
                  <a:schemeClr val="tx1">
                    <a:lumMod val="50000"/>
                    <a:lumOff val="50000"/>
                  </a:schemeClr>
                </a:solidFill>
                <a:latin typeface="+mj-ea"/>
                <a:ea typeface="+mj-ea"/>
              </a:rPr>
              <a:t>.</a:t>
            </a:r>
            <a:r>
              <a:rPr lang="zh-CN" altLang="en-US" sz="2000" b="1" dirty="0">
                <a:solidFill>
                  <a:schemeClr val="tx1">
                    <a:lumMod val="50000"/>
                    <a:lumOff val="50000"/>
                  </a:schemeClr>
                </a:solidFill>
                <a:latin typeface="+mj-ea"/>
                <a:ea typeface="+mj-ea"/>
              </a:rPr>
              <a:t>请替换文字内容</a:t>
            </a:r>
            <a:endParaRPr lang="zh-CN" altLang="en-US" sz="2000" b="1" dirty="0">
              <a:solidFill>
                <a:schemeClr val="tx1">
                  <a:lumMod val="50000"/>
                  <a:lumOff val="50000"/>
                </a:schemeClr>
              </a:solidFill>
              <a:latin typeface="+mj-ea"/>
              <a:ea typeface="+mj-ea"/>
            </a:endParaRPr>
          </a:p>
        </p:txBody>
      </p:sp>
      <p:sp>
        <p:nvSpPr>
          <p:cNvPr id="19460" name="文本框 9"/>
          <p:cNvSpPr txBox="1">
            <a:spLocks noChangeArrowheads="1"/>
          </p:cNvSpPr>
          <p:nvPr/>
        </p:nvSpPr>
        <p:spPr bwMode="auto">
          <a:xfrm>
            <a:off x="9505329" y="4388641"/>
            <a:ext cx="22912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2000" b="1" dirty="0">
                <a:solidFill>
                  <a:schemeClr val="tx1">
                    <a:lumMod val="50000"/>
                    <a:lumOff val="50000"/>
                  </a:schemeClr>
                </a:solidFill>
                <a:latin typeface="+mj-ea"/>
                <a:ea typeface="+mj-ea"/>
              </a:rPr>
              <a:t>2 </a:t>
            </a:r>
            <a:r>
              <a:rPr lang="en-US" altLang="zh-CN" sz="2000" b="1" dirty="0" smtClean="0">
                <a:solidFill>
                  <a:schemeClr val="tx1">
                    <a:lumMod val="50000"/>
                    <a:lumOff val="50000"/>
                  </a:schemeClr>
                </a:solidFill>
                <a:latin typeface="+mj-ea"/>
                <a:ea typeface="+mj-ea"/>
              </a:rPr>
              <a:t>.</a:t>
            </a:r>
            <a:r>
              <a:rPr lang="zh-CN" altLang="en-US" sz="2000" b="1" dirty="0">
                <a:solidFill>
                  <a:schemeClr val="tx1">
                    <a:lumMod val="50000"/>
                    <a:lumOff val="50000"/>
                  </a:schemeClr>
                </a:solidFill>
                <a:latin typeface="+mj-ea"/>
                <a:ea typeface="+mj-ea"/>
              </a:rPr>
              <a:t>请替换文字内容</a:t>
            </a:r>
            <a:endParaRPr lang="zh-CN" altLang="en-US" sz="2000" b="1" dirty="0">
              <a:solidFill>
                <a:schemeClr val="tx1">
                  <a:lumMod val="50000"/>
                  <a:lumOff val="50000"/>
                </a:schemeClr>
              </a:solidFill>
              <a:latin typeface="+mj-ea"/>
              <a:ea typeface="+mj-ea"/>
            </a:endParaRPr>
          </a:p>
        </p:txBody>
      </p:sp>
      <p:sp>
        <p:nvSpPr>
          <p:cNvPr id="19461" name="文本框 10"/>
          <p:cNvSpPr txBox="1">
            <a:spLocks noChangeArrowheads="1"/>
          </p:cNvSpPr>
          <p:nvPr/>
        </p:nvSpPr>
        <p:spPr bwMode="auto">
          <a:xfrm>
            <a:off x="9505329" y="4839676"/>
            <a:ext cx="22912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2000" b="1" dirty="0">
                <a:solidFill>
                  <a:schemeClr val="tx1">
                    <a:lumMod val="50000"/>
                    <a:lumOff val="50000"/>
                  </a:schemeClr>
                </a:solidFill>
                <a:latin typeface="+mj-ea"/>
                <a:ea typeface="+mj-ea"/>
              </a:rPr>
              <a:t>3 </a:t>
            </a:r>
            <a:r>
              <a:rPr lang="en-US" altLang="zh-CN" sz="2000" b="1" dirty="0" smtClean="0">
                <a:solidFill>
                  <a:schemeClr val="tx1">
                    <a:lumMod val="50000"/>
                    <a:lumOff val="50000"/>
                  </a:schemeClr>
                </a:solidFill>
                <a:latin typeface="+mj-ea"/>
                <a:ea typeface="+mj-ea"/>
              </a:rPr>
              <a:t>.</a:t>
            </a:r>
            <a:r>
              <a:rPr lang="zh-CN" altLang="en-US" sz="2000" b="1" dirty="0">
                <a:solidFill>
                  <a:schemeClr val="tx1">
                    <a:lumMod val="50000"/>
                    <a:lumOff val="50000"/>
                  </a:schemeClr>
                </a:solidFill>
                <a:latin typeface="+mj-ea"/>
                <a:ea typeface="+mj-ea"/>
              </a:rPr>
              <a:t>请替换文字内容</a:t>
            </a:r>
            <a:endParaRPr lang="zh-CN" altLang="en-US" sz="2000" b="1" dirty="0">
              <a:solidFill>
                <a:schemeClr val="tx1">
                  <a:lumMod val="50000"/>
                  <a:lumOff val="50000"/>
                </a:schemeClr>
              </a:solidFill>
              <a:latin typeface="+mj-ea"/>
              <a:ea typeface="+mj-ea"/>
            </a:endParaRPr>
          </a:p>
        </p:txBody>
      </p:sp>
      <p:sp>
        <p:nvSpPr>
          <p:cNvPr id="19462" name="文本框 11"/>
          <p:cNvSpPr txBox="1">
            <a:spLocks noChangeArrowheads="1"/>
          </p:cNvSpPr>
          <p:nvPr/>
        </p:nvSpPr>
        <p:spPr bwMode="auto">
          <a:xfrm>
            <a:off x="9505330" y="5290711"/>
            <a:ext cx="22912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2000" b="1" dirty="0">
                <a:solidFill>
                  <a:schemeClr val="tx1">
                    <a:lumMod val="50000"/>
                    <a:lumOff val="50000"/>
                  </a:schemeClr>
                </a:solidFill>
                <a:latin typeface="+mj-ea"/>
                <a:ea typeface="+mj-ea"/>
              </a:rPr>
              <a:t>4 </a:t>
            </a:r>
            <a:r>
              <a:rPr lang="en-US" altLang="zh-CN" sz="2000" b="1" dirty="0" smtClean="0">
                <a:solidFill>
                  <a:schemeClr val="tx1">
                    <a:lumMod val="50000"/>
                    <a:lumOff val="50000"/>
                  </a:schemeClr>
                </a:solidFill>
                <a:latin typeface="+mj-ea"/>
                <a:ea typeface="+mj-ea"/>
              </a:rPr>
              <a:t>.</a:t>
            </a:r>
            <a:r>
              <a:rPr lang="zh-CN" altLang="en-US" sz="2000" b="1" dirty="0">
                <a:solidFill>
                  <a:schemeClr val="tx1">
                    <a:lumMod val="50000"/>
                    <a:lumOff val="50000"/>
                  </a:schemeClr>
                </a:solidFill>
                <a:latin typeface="+mj-ea"/>
                <a:ea typeface="+mj-ea"/>
              </a:rPr>
              <a:t>请替换文字内容</a:t>
            </a:r>
            <a:endParaRPr lang="zh-CN" altLang="en-US" sz="2000" b="1" dirty="0">
              <a:solidFill>
                <a:schemeClr val="tx1">
                  <a:lumMod val="50000"/>
                  <a:lumOff val="50000"/>
                </a:schemeClr>
              </a:solidFill>
              <a:latin typeface="+mj-ea"/>
              <a:ea typeface="+mj-ea"/>
            </a:endParaRPr>
          </a:p>
        </p:txBody>
      </p:sp>
      <p:sp>
        <p:nvSpPr>
          <p:cNvPr id="15" name="文本框 14"/>
          <p:cNvSpPr txBox="1"/>
          <p:nvPr/>
        </p:nvSpPr>
        <p:spPr>
          <a:xfrm>
            <a:off x="5949919" y="3206313"/>
            <a:ext cx="2717832" cy="2786276"/>
          </a:xfrm>
          <a:prstGeom prst="rect">
            <a:avLst/>
          </a:prstGeom>
          <a:noFill/>
        </p:spPr>
        <p:txBody>
          <a:bodyPr wrap="square">
            <a:spAutoFit/>
          </a:bodyPr>
          <a:lstStyle/>
          <a:p>
            <a:pPr algn="ctr" fontAlgn="auto">
              <a:spcBef>
                <a:spcPts val="0"/>
              </a:spcBef>
              <a:spcAft>
                <a:spcPts val="0"/>
              </a:spcAft>
              <a:defRPr/>
            </a:pPr>
            <a:r>
              <a:rPr lang="en-US" altLang="zh-CN" sz="17505" b="1" dirty="0" smtClean="0">
                <a:solidFill>
                  <a:srgbClr val="09425E"/>
                </a:solidFill>
                <a:latin typeface="Impact" panose="020B0806030902050204" pitchFamily="34" charset="0"/>
                <a:ea typeface="+mn-ea"/>
              </a:rPr>
              <a:t>04</a:t>
            </a:r>
            <a:endParaRPr lang="zh-CN" altLang="en-US" sz="17505" b="1" dirty="0">
              <a:solidFill>
                <a:srgbClr val="09425E"/>
              </a:solidFill>
              <a:latin typeface="Impact" panose="020B0806030902050204" pitchFamily="34" charset="0"/>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9458"/>
                                        </p:tgtEl>
                                        <p:attrNameLst>
                                          <p:attrName>style.visibility</p:attrName>
                                        </p:attrNameLst>
                                      </p:cBhvr>
                                      <p:to>
                                        <p:strVal val="visible"/>
                                      </p:to>
                                    </p:set>
                                    <p:anim calcmode="lin" valueType="num">
                                      <p:cBhvr>
                                        <p:cTn id="17" dur="500" fill="hold"/>
                                        <p:tgtEl>
                                          <p:spTgt spid="19458"/>
                                        </p:tgtEl>
                                        <p:attrNameLst>
                                          <p:attrName>ppt_w</p:attrName>
                                        </p:attrNameLst>
                                      </p:cBhvr>
                                      <p:tavLst>
                                        <p:tav tm="0">
                                          <p:val>
                                            <p:fltVal val="0"/>
                                          </p:val>
                                        </p:tav>
                                        <p:tav tm="100000">
                                          <p:val>
                                            <p:strVal val="#ppt_w"/>
                                          </p:val>
                                        </p:tav>
                                      </p:tavLst>
                                    </p:anim>
                                    <p:anim calcmode="lin" valueType="num">
                                      <p:cBhvr>
                                        <p:cTn id="18" dur="500" fill="hold"/>
                                        <p:tgtEl>
                                          <p:spTgt spid="19458"/>
                                        </p:tgtEl>
                                        <p:attrNameLst>
                                          <p:attrName>ppt_h</p:attrName>
                                        </p:attrNameLst>
                                      </p:cBhvr>
                                      <p:tavLst>
                                        <p:tav tm="0">
                                          <p:val>
                                            <p:fltVal val="0"/>
                                          </p:val>
                                        </p:tav>
                                        <p:tav tm="100000">
                                          <p:val>
                                            <p:strVal val="#ppt_h"/>
                                          </p:val>
                                        </p:tav>
                                      </p:tavLst>
                                    </p:anim>
                                    <p:animEffect transition="in" filter="fade">
                                      <p:cBhvr>
                                        <p:cTn id="19" dur="500"/>
                                        <p:tgtEl>
                                          <p:spTgt spid="19458"/>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9459"/>
                                        </p:tgtEl>
                                        <p:attrNameLst>
                                          <p:attrName>style.visibility</p:attrName>
                                        </p:attrNameLst>
                                      </p:cBhvr>
                                      <p:to>
                                        <p:strVal val="visible"/>
                                      </p:to>
                                    </p:set>
                                    <p:animEffect transition="in" filter="wipe(left)">
                                      <p:cBhvr>
                                        <p:cTn id="23" dur="500"/>
                                        <p:tgtEl>
                                          <p:spTgt spid="19459"/>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9460"/>
                                        </p:tgtEl>
                                        <p:attrNameLst>
                                          <p:attrName>style.visibility</p:attrName>
                                        </p:attrNameLst>
                                      </p:cBhvr>
                                      <p:to>
                                        <p:strVal val="visible"/>
                                      </p:to>
                                    </p:set>
                                    <p:animEffect transition="in" filter="wipe(left)">
                                      <p:cBhvr>
                                        <p:cTn id="27" dur="500"/>
                                        <p:tgtEl>
                                          <p:spTgt spid="19460"/>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9461"/>
                                        </p:tgtEl>
                                        <p:attrNameLst>
                                          <p:attrName>style.visibility</p:attrName>
                                        </p:attrNameLst>
                                      </p:cBhvr>
                                      <p:to>
                                        <p:strVal val="visible"/>
                                      </p:to>
                                    </p:set>
                                    <p:animEffect transition="in" filter="wipe(left)">
                                      <p:cBhvr>
                                        <p:cTn id="31" dur="500"/>
                                        <p:tgtEl>
                                          <p:spTgt spid="19461"/>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9462"/>
                                        </p:tgtEl>
                                        <p:attrNameLst>
                                          <p:attrName>style.visibility</p:attrName>
                                        </p:attrNameLst>
                                      </p:cBhvr>
                                      <p:to>
                                        <p:strVal val="visible"/>
                                      </p:to>
                                    </p:set>
                                    <p:animEffect transition="in" filter="wipe(left)">
                                      <p:cBhvr>
                                        <p:cTn id="35"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458" grpId="0"/>
      <p:bldP spid="19459" grpId="0"/>
      <p:bldP spid="19460" grpId="0"/>
      <p:bldP spid="19461" grpId="0"/>
      <p:bldP spid="19462"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1"/>
          <p:cNvSpPr/>
          <p:nvPr/>
        </p:nvSpPr>
        <p:spPr>
          <a:xfrm>
            <a:off x="353" y="4520413"/>
            <a:ext cx="12858044" cy="2712237"/>
          </a:xfrm>
          <a:prstGeom prst="rect">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49"/>
          <p:cNvGrpSpPr/>
          <p:nvPr/>
        </p:nvGrpSpPr>
        <p:grpSpPr>
          <a:xfrm>
            <a:off x="3315296" y="1657794"/>
            <a:ext cx="6309491" cy="2947368"/>
            <a:chOff x="2357422" y="1178940"/>
            <a:chExt cx="4486995" cy="2096021"/>
          </a:xfrm>
        </p:grpSpPr>
        <p:grpSp>
          <p:nvGrpSpPr>
            <p:cNvPr id="29" name="Group 2"/>
            <p:cNvGrpSpPr/>
            <p:nvPr/>
          </p:nvGrpSpPr>
          <p:grpSpPr>
            <a:xfrm>
              <a:off x="2357422" y="1178940"/>
              <a:ext cx="2453635" cy="2033783"/>
              <a:chOff x="152400" y="438150"/>
              <a:chExt cx="6307824" cy="5228470"/>
            </a:xfrm>
          </p:grpSpPr>
          <p:pic>
            <p:nvPicPr>
              <p:cNvPr id="36" name="Picture 5" descr="imac.png"/>
              <p:cNvPicPr>
                <a:picLocks noChangeAspect="1"/>
              </p:cNvPicPr>
              <p:nvPr/>
            </p:nvPicPr>
            <p:blipFill>
              <a:blip r:embed="rId1"/>
              <a:srcRect/>
              <a:stretch>
                <a:fillRect/>
              </a:stretch>
            </p:blipFill>
            <p:spPr bwMode="auto">
              <a:xfrm>
                <a:off x="152400" y="438150"/>
                <a:ext cx="6307824" cy="5228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7" name="Rectangle 4"/>
              <p:cNvSpPr/>
              <p:nvPr/>
            </p:nvSpPr>
            <p:spPr>
              <a:xfrm>
                <a:off x="381000" y="666750"/>
                <a:ext cx="5867400" cy="350520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5"/>
            <p:cNvGrpSpPr/>
            <p:nvPr/>
          </p:nvGrpSpPr>
          <p:grpSpPr>
            <a:xfrm>
              <a:off x="4006494" y="1893411"/>
              <a:ext cx="2288837" cy="1381550"/>
              <a:chOff x="336947" y="1950447"/>
              <a:chExt cx="6745544" cy="4071635"/>
            </a:xfrm>
          </p:grpSpPr>
          <p:pic>
            <p:nvPicPr>
              <p:cNvPr id="34" name="Picture 6"/>
              <p:cNvPicPr>
                <a:picLocks noChangeAspect="1"/>
              </p:cNvPicPr>
              <p:nvPr/>
            </p:nvPicPr>
            <p:blipFill>
              <a:blip r:embed="rId3" cstate="print"/>
              <a:stretch>
                <a:fillRect/>
              </a:stretch>
            </p:blipFill>
            <p:spPr>
              <a:xfrm>
                <a:off x="336947" y="1950447"/>
                <a:ext cx="6745544" cy="4071635"/>
              </a:xfrm>
              <a:prstGeom prst="rect">
                <a:avLst/>
              </a:prstGeom>
            </p:spPr>
          </p:pic>
          <p:sp>
            <p:nvSpPr>
              <p:cNvPr id="35" name="Rectangle 7"/>
              <p:cNvSpPr/>
              <p:nvPr/>
            </p:nvSpPr>
            <p:spPr>
              <a:xfrm>
                <a:off x="1129035" y="2160307"/>
                <a:ext cx="5184576" cy="3240361"/>
              </a:xfrm>
              <a:prstGeom prst="rect">
                <a:avLst/>
              </a:prstGeom>
              <a:blipFill dpi="0" rotWithShape="1">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8"/>
            <p:cNvGrpSpPr/>
            <p:nvPr/>
          </p:nvGrpSpPr>
          <p:grpSpPr>
            <a:xfrm>
              <a:off x="6406729" y="2294497"/>
              <a:ext cx="437688" cy="917910"/>
              <a:chOff x="685800" y="514350"/>
              <a:chExt cx="1985010" cy="4162944"/>
            </a:xfrm>
          </p:grpSpPr>
          <p:pic>
            <p:nvPicPr>
              <p:cNvPr id="32" name="Picture 9" descr="iPhone-5-(black).png"/>
              <p:cNvPicPr>
                <a:picLocks noChangeAspect="1"/>
              </p:cNvPicPr>
              <p:nvPr/>
            </p:nvPicPr>
            <p:blipFill>
              <a:blip r:embed="rId5" cstate="print"/>
              <a:srcRect/>
              <a:stretch>
                <a:fillRect/>
              </a:stretch>
            </p:blipFill>
            <p:spPr bwMode="auto">
              <a:xfrm>
                <a:off x="685800" y="514350"/>
                <a:ext cx="1985010" cy="4162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3" name="Rectangle 10"/>
              <p:cNvSpPr/>
              <p:nvPr/>
            </p:nvSpPr>
            <p:spPr>
              <a:xfrm>
                <a:off x="838200" y="1123950"/>
                <a:ext cx="1676400" cy="2971799"/>
              </a:xfrm>
              <a:prstGeom prst="rect">
                <a:avLst/>
              </a:prstGeom>
              <a:blipFill dpi="0" rotWithShape="1">
                <a:blip r:embed="rId6"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38" name="Straight Connector 13"/>
          <p:cNvCxnSpPr>
            <a:stCxn id="57" idx="6"/>
            <a:endCxn id="76" idx="2"/>
          </p:cNvCxnSpPr>
          <p:nvPr/>
        </p:nvCxnSpPr>
        <p:spPr>
          <a:xfrm>
            <a:off x="2703481" y="5123138"/>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a:stCxn id="76" idx="6"/>
            <a:endCxn id="67" idx="2"/>
          </p:cNvCxnSpPr>
          <p:nvPr/>
        </p:nvCxnSpPr>
        <p:spPr>
          <a:xfrm>
            <a:off x="6721648" y="5123138"/>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4" name="Group 50"/>
          <p:cNvGrpSpPr/>
          <p:nvPr/>
        </p:nvGrpSpPr>
        <p:grpSpPr>
          <a:xfrm>
            <a:off x="1105304" y="4776096"/>
            <a:ext cx="2511354" cy="1941963"/>
            <a:chOff x="785786" y="3396519"/>
            <a:chExt cx="1785950" cy="1381027"/>
          </a:xfrm>
        </p:grpSpPr>
        <p:grpSp>
          <p:nvGrpSpPr>
            <p:cNvPr id="55" name="Group 43"/>
            <p:cNvGrpSpPr/>
            <p:nvPr/>
          </p:nvGrpSpPr>
          <p:grpSpPr>
            <a:xfrm>
              <a:off x="785786" y="4000510"/>
              <a:ext cx="1785950" cy="777036"/>
              <a:chOff x="785786" y="4000510"/>
              <a:chExt cx="1785950" cy="777036"/>
            </a:xfrm>
          </p:grpSpPr>
          <p:sp>
            <p:nvSpPr>
              <p:cNvPr id="62" name="Rectangle 16"/>
              <p:cNvSpPr/>
              <p:nvPr/>
            </p:nvSpPr>
            <p:spPr>
              <a:xfrm>
                <a:off x="785786" y="4286262"/>
                <a:ext cx="1785950" cy="491284"/>
              </a:xfrm>
              <a:prstGeom prst="rect">
                <a:avLst/>
              </a:prstGeom>
            </p:spPr>
            <p:txBody>
              <a:bodyPr wrap="square">
                <a:spAutoFit/>
              </a:bodyPr>
              <a:lstStyle/>
              <a:p>
                <a:pPr>
                  <a:lnSpc>
                    <a:spcPct val="150000"/>
                  </a:lnSpc>
                </a:pPr>
                <a:r>
                  <a:rPr lang="zh-CN" altLang="en-US" sz="900" dirty="0">
                    <a:solidFill>
                      <a:schemeClr val="bg1"/>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63" name="Rectangle 19"/>
              <p:cNvSpPr/>
              <p:nvPr/>
            </p:nvSpPr>
            <p:spPr>
              <a:xfrm>
                <a:off x="1054551" y="4000510"/>
                <a:ext cx="1152744" cy="240763"/>
              </a:xfrm>
              <a:prstGeom prst="rect">
                <a:avLst/>
              </a:prstGeom>
            </p:spPr>
            <p:txBody>
              <a:bodyPr wrap="none">
                <a:spAutoFit/>
              </a:bodyPr>
              <a:lstStyle/>
              <a:p>
                <a:r>
                  <a:rPr lang="zh-CN" altLang="en-US" sz="1600" dirty="0">
                    <a:solidFill>
                      <a:schemeClr val="bg1"/>
                    </a:solidFill>
                    <a:ea typeface="微软雅黑" panose="020B0503020204020204" pitchFamily="34" charset="-122"/>
                  </a:rPr>
                  <a:t>请替换文字内容</a:t>
                </a:r>
                <a:endParaRPr lang="zh-CN" altLang="en-US" sz="1600" dirty="0">
                  <a:solidFill>
                    <a:schemeClr val="bg1"/>
                  </a:solidFill>
                  <a:ea typeface="微软雅黑" panose="020B0503020204020204" pitchFamily="34" charset="-122"/>
                </a:endParaRPr>
              </a:p>
            </p:txBody>
          </p:sp>
        </p:grpSp>
        <p:grpSp>
          <p:nvGrpSpPr>
            <p:cNvPr id="56" name="Group 44"/>
            <p:cNvGrpSpPr/>
            <p:nvPr/>
          </p:nvGrpSpPr>
          <p:grpSpPr>
            <a:xfrm>
              <a:off x="1428728" y="3396519"/>
              <a:ext cx="493602" cy="493602"/>
              <a:chOff x="1428728" y="3396519"/>
              <a:chExt cx="493602" cy="493602"/>
            </a:xfrm>
          </p:grpSpPr>
          <p:sp>
            <p:nvSpPr>
              <p:cNvPr id="57" name="Oval 11"/>
              <p:cNvSpPr/>
              <p:nvPr/>
            </p:nvSpPr>
            <p:spPr>
              <a:xfrm>
                <a:off x="1428728" y="3396519"/>
                <a:ext cx="493602" cy="493602"/>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58" name="Group 31"/>
              <p:cNvGrpSpPr/>
              <p:nvPr/>
            </p:nvGrpSpPr>
            <p:grpSpPr>
              <a:xfrm>
                <a:off x="1511112" y="3600989"/>
                <a:ext cx="338470" cy="119586"/>
                <a:chOff x="1441430" y="4357700"/>
                <a:chExt cx="503238" cy="177800"/>
              </a:xfrm>
              <a:solidFill>
                <a:schemeClr val="bg1"/>
              </a:solidFill>
            </p:grpSpPr>
            <p:sp>
              <p:nvSpPr>
                <p:cNvPr id="59"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solidFill>
                  <a:srgbClr val="2E2E2E"/>
                </a:solidFill>
                <a:ln w="9525">
                  <a:noFill/>
                  <a:round/>
                </a:ln>
              </p:spPr>
              <p:txBody>
                <a:bodyPr vert="horz" wrap="square" lIns="128580" tIns="64290" rIns="128580" bIns="64290" numCol="1" anchor="t" anchorCtr="0" compatLnSpc="1"/>
                <a:lstStyle/>
                <a:p>
                  <a:endParaRPr lang="en-US">
                    <a:solidFill>
                      <a:srgbClr val="339CA0"/>
                    </a:solidFill>
                  </a:endParaRPr>
                </a:p>
              </p:txBody>
            </p:sp>
            <p:sp>
              <p:nvSpPr>
                <p:cNvPr id="60"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solidFill>
                  <a:srgbClr val="2E2E2E"/>
                </a:solidFill>
                <a:ln w="9525">
                  <a:noFill/>
                  <a:round/>
                </a:ln>
              </p:spPr>
              <p:txBody>
                <a:bodyPr vert="horz" wrap="square" lIns="128580" tIns="64290" rIns="128580" bIns="64290" numCol="1" anchor="t" anchorCtr="0" compatLnSpc="1"/>
                <a:lstStyle/>
                <a:p>
                  <a:endParaRPr lang="en-US">
                    <a:solidFill>
                      <a:srgbClr val="339CA0"/>
                    </a:solidFill>
                  </a:endParaRPr>
                </a:p>
              </p:txBody>
            </p:sp>
            <p:sp>
              <p:nvSpPr>
                <p:cNvPr id="61"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solidFill>
                  <a:srgbClr val="2E2E2E"/>
                </a:solidFill>
                <a:ln w="9525">
                  <a:noFill/>
                  <a:round/>
                </a:ln>
              </p:spPr>
              <p:txBody>
                <a:bodyPr vert="horz" wrap="square" lIns="128580" tIns="64290" rIns="128580" bIns="64290" numCol="1" anchor="t" anchorCtr="0" compatLnSpc="1"/>
                <a:lstStyle/>
                <a:p>
                  <a:endParaRPr lang="en-US">
                    <a:solidFill>
                      <a:srgbClr val="339CA0"/>
                    </a:solidFill>
                  </a:endParaRPr>
                </a:p>
              </p:txBody>
            </p:sp>
          </p:grpSp>
        </p:grpSp>
      </p:grpSp>
      <p:grpSp>
        <p:nvGrpSpPr>
          <p:cNvPr id="64" name="Group 52"/>
          <p:cNvGrpSpPr/>
          <p:nvPr/>
        </p:nvGrpSpPr>
        <p:grpSpPr>
          <a:xfrm>
            <a:off x="9041183" y="4776096"/>
            <a:ext cx="2511354" cy="1941963"/>
            <a:chOff x="6429388" y="3396519"/>
            <a:chExt cx="1785950" cy="1381027"/>
          </a:xfrm>
        </p:grpSpPr>
        <p:grpSp>
          <p:nvGrpSpPr>
            <p:cNvPr id="65" name="Group 42"/>
            <p:cNvGrpSpPr/>
            <p:nvPr/>
          </p:nvGrpSpPr>
          <p:grpSpPr>
            <a:xfrm>
              <a:off x="6429388" y="4000510"/>
              <a:ext cx="1785950" cy="777036"/>
              <a:chOff x="6429388" y="4000510"/>
              <a:chExt cx="1785950" cy="777036"/>
            </a:xfrm>
          </p:grpSpPr>
          <p:sp>
            <p:nvSpPr>
              <p:cNvPr id="71" name="Rectangle 18"/>
              <p:cNvSpPr/>
              <p:nvPr/>
            </p:nvSpPr>
            <p:spPr>
              <a:xfrm>
                <a:off x="6429388" y="4286262"/>
                <a:ext cx="1785950" cy="491284"/>
              </a:xfrm>
              <a:prstGeom prst="rect">
                <a:avLst/>
              </a:prstGeom>
            </p:spPr>
            <p:txBody>
              <a:bodyPr wrap="square">
                <a:spAutoFit/>
              </a:bodyPr>
              <a:lstStyle/>
              <a:p>
                <a:pPr>
                  <a:lnSpc>
                    <a:spcPct val="150000"/>
                  </a:lnSpc>
                </a:pPr>
                <a:r>
                  <a:rPr lang="zh-CN" altLang="en-US" sz="900" dirty="0">
                    <a:solidFill>
                      <a:schemeClr val="bg1"/>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72" name="Rectangle 21"/>
              <p:cNvSpPr/>
              <p:nvPr/>
            </p:nvSpPr>
            <p:spPr>
              <a:xfrm>
                <a:off x="6721563" y="4000510"/>
                <a:ext cx="1152744" cy="240763"/>
              </a:xfrm>
              <a:prstGeom prst="rect">
                <a:avLst/>
              </a:prstGeom>
            </p:spPr>
            <p:txBody>
              <a:bodyPr wrap="none">
                <a:spAutoFit/>
              </a:bodyPr>
              <a:lstStyle/>
              <a:p>
                <a:r>
                  <a:rPr lang="zh-CN" altLang="en-US" sz="1600" dirty="0">
                    <a:solidFill>
                      <a:schemeClr val="bg1"/>
                    </a:solidFill>
                    <a:ea typeface="微软雅黑" panose="020B0503020204020204" pitchFamily="34" charset="-122"/>
                  </a:rPr>
                  <a:t>请替换文字内容</a:t>
                </a:r>
                <a:endParaRPr lang="zh-CN" altLang="en-US" sz="1600" dirty="0">
                  <a:solidFill>
                    <a:schemeClr val="bg1"/>
                  </a:solidFill>
                  <a:ea typeface="微软雅黑" panose="020B0503020204020204" pitchFamily="34" charset="-122"/>
                </a:endParaRPr>
              </a:p>
            </p:txBody>
          </p:sp>
        </p:grpSp>
        <p:grpSp>
          <p:nvGrpSpPr>
            <p:cNvPr id="66" name="Group 46"/>
            <p:cNvGrpSpPr/>
            <p:nvPr/>
          </p:nvGrpSpPr>
          <p:grpSpPr>
            <a:xfrm>
              <a:off x="7072330" y="3396519"/>
              <a:ext cx="493602" cy="493602"/>
              <a:chOff x="7072330" y="3396519"/>
              <a:chExt cx="493602" cy="493602"/>
            </a:xfrm>
          </p:grpSpPr>
          <p:sp>
            <p:nvSpPr>
              <p:cNvPr id="67" name="Oval 14"/>
              <p:cNvSpPr/>
              <p:nvPr/>
            </p:nvSpPr>
            <p:spPr>
              <a:xfrm>
                <a:off x="7072330" y="3396519"/>
                <a:ext cx="493602" cy="493602"/>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68" name="Group 40"/>
              <p:cNvGrpSpPr/>
              <p:nvPr/>
            </p:nvGrpSpPr>
            <p:grpSpPr>
              <a:xfrm>
                <a:off x="7196779" y="3508006"/>
                <a:ext cx="257392" cy="257392"/>
                <a:chOff x="928662" y="2428874"/>
                <a:chExt cx="366050" cy="366050"/>
              </a:xfrm>
              <a:solidFill>
                <a:schemeClr val="bg1"/>
              </a:solidFill>
            </p:grpSpPr>
            <p:sp>
              <p:nvSpPr>
                <p:cNvPr id="69" name="AutoShape 126"/>
                <p:cNvSpPr/>
                <p:nvPr/>
              </p:nvSpPr>
              <p:spPr bwMode="auto">
                <a:xfrm>
                  <a:off x="928662" y="2428874"/>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3575" tIns="53575" rIns="53575" bIns="53575" anchor="ctr"/>
                <a:lstStyle/>
                <a:p>
                  <a:pPr defTabSz="642620"/>
                  <a:endParaRPr lang="en-US" sz="4220">
                    <a:solidFill>
                      <a:srgbClr val="FFFFFF"/>
                    </a:solidFill>
                    <a:effectLst>
                      <a:outerShdw blurRad="38100" dist="38100" dir="2700000" algn="tl">
                        <a:srgbClr val="000000"/>
                      </a:outerShdw>
                    </a:effectLst>
                  </a:endParaRPr>
                </a:p>
              </p:txBody>
            </p:sp>
            <p:sp>
              <p:nvSpPr>
                <p:cNvPr id="70" name="AutoShape 127"/>
                <p:cNvSpPr/>
                <p:nvPr/>
              </p:nvSpPr>
              <p:spPr bwMode="auto">
                <a:xfrm>
                  <a:off x="1076959" y="2485816"/>
                  <a:ext cx="86350" cy="85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3575" tIns="53575" rIns="53575" bIns="53575" anchor="ctr"/>
                <a:lstStyle/>
                <a:p>
                  <a:pPr defTabSz="642620"/>
                  <a:endParaRPr lang="en-US" sz="4220">
                    <a:solidFill>
                      <a:srgbClr val="FFFFFF"/>
                    </a:solidFill>
                    <a:effectLst>
                      <a:outerShdw blurRad="38100" dist="38100" dir="2700000" algn="tl">
                        <a:srgbClr val="000000"/>
                      </a:outerShdw>
                    </a:effectLst>
                  </a:endParaRPr>
                </a:p>
              </p:txBody>
            </p:sp>
          </p:grpSp>
        </p:grpSp>
      </p:grpSp>
      <p:grpSp>
        <p:nvGrpSpPr>
          <p:cNvPr id="73" name="Group 51"/>
          <p:cNvGrpSpPr/>
          <p:nvPr/>
        </p:nvGrpSpPr>
        <p:grpSpPr>
          <a:xfrm>
            <a:off x="5123471" y="4776096"/>
            <a:ext cx="2511354" cy="1941963"/>
            <a:chOff x="3643306" y="3396519"/>
            <a:chExt cx="1785950" cy="1381027"/>
          </a:xfrm>
        </p:grpSpPr>
        <p:grpSp>
          <p:nvGrpSpPr>
            <p:cNvPr id="74" name="Group 41"/>
            <p:cNvGrpSpPr/>
            <p:nvPr/>
          </p:nvGrpSpPr>
          <p:grpSpPr>
            <a:xfrm>
              <a:off x="3643306" y="4000510"/>
              <a:ext cx="1785950" cy="777036"/>
              <a:chOff x="3643306" y="4000510"/>
              <a:chExt cx="1785950" cy="777036"/>
            </a:xfrm>
          </p:grpSpPr>
          <p:sp>
            <p:nvSpPr>
              <p:cNvPr id="80" name="Rectangle 17"/>
              <p:cNvSpPr/>
              <p:nvPr/>
            </p:nvSpPr>
            <p:spPr>
              <a:xfrm>
                <a:off x="3643306" y="4286262"/>
                <a:ext cx="1785950" cy="491284"/>
              </a:xfrm>
              <a:prstGeom prst="rect">
                <a:avLst/>
              </a:prstGeom>
            </p:spPr>
            <p:txBody>
              <a:bodyPr wrap="square">
                <a:spAutoFit/>
              </a:bodyPr>
              <a:lstStyle/>
              <a:p>
                <a:pPr>
                  <a:lnSpc>
                    <a:spcPct val="150000"/>
                  </a:lnSpc>
                </a:pPr>
                <a:r>
                  <a:rPr lang="zh-CN" altLang="en-US" sz="900" dirty="0">
                    <a:solidFill>
                      <a:schemeClr val="bg1"/>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81" name="Rectangle 20"/>
              <p:cNvSpPr/>
              <p:nvPr/>
            </p:nvSpPr>
            <p:spPr>
              <a:xfrm>
                <a:off x="3896070" y="4000510"/>
                <a:ext cx="1152744" cy="240763"/>
              </a:xfrm>
              <a:prstGeom prst="rect">
                <a:avLst/>
              </a:prstGeom>
            </p:spPr>
            <p:txBody>
              <a:bodyPr wrap="none">
                <a:spAutoFit/>
              </a:bodyPr>
              <a:lstStyle/>
              <a:p>
                <a:r>
                  <a:rPr lang="zh-CN" altLang="en-US" sz="1600" dirty="0">
                    <a:solidFill>
                      <a:schemeClr val="bg1"/>
                    </a:solidFill>
                    <a:ea typeface="微软雅黑" panose="020B0503020204020204" pitchFamily="34" charset="-122"/>
                  </a:rPr>
                  <a:t>请替换文字内容</a:t>
                </a:r>
                <a:endParaRPr lang="zh-CN" altLang="en-US" sz="1600" dirty="0">
                  <a:solidFill>
                    <a:schemeClr val="bg1"/>
                  </a:solidFill>
                  <a:ea typeface="微软雅黑" panose="020B0503020204020204" pitchFamily="34" charset="-122"/>
                </a:endParaRPr>
              </a:p>
            </p:txBody>
          </p:sp>
        </p:grpSp>
        <p:grpSp>
          <p:nvGrpSpPr>
            <p:cNvPr id="75" name="Group 45"/>
            <p:cNvGrpSpPr/>
            <p:nvPr/>
          </p:nvGrpSpPr>
          <p:grpSpPr>
            <a:xfrm>
              <a:off x="4286248" y="3396519"/>
              <a:ext cx="493602" cy="493602"/>
              <a:chOff x="4286248" y="3396519"/>
              <a:chExt cx="493602" cy="493602"/>
            </a:xfrm>
          </p:grpSpPr>
          <p:sp>
            <p:nvSpPr>
              <p:cNvPr id="76" name="Oval 12"/>
              <p:cNvSpPr/>
              <p:nvPr/>
            </p:nvSpPr>
            <p:spPr>
              <a:xfrm>
                <a:off x="4286248" y="3396519"/>
                <a:ext cx="493602" cy="493602"/>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7" name="Group 39"/>
              <p:cNvGrpSpPr/>
              <p:nvPr/>
            </p:nvGrpSpPr>
            <p:grpSpPr>
              <a:xfrm>
                <a:off x="4401717" y="3508006"/>
                <a:ext cx="257832" cy="257392"/>
                <a:chOff x="195935" y="2428874"/>
                <a:chExt cx="366676" cy="366050"/>
              </a:xfrm>
              <a:solidFill>
                <a:schemeClr val="bg1"/>
              </a:solidFill>
            </p:grpSpPr>
            <p:sp>
              <p:nvSpPr>
                <p:cNvPr id="78" name="AutoShape 128"/>
                <p:cNvSpPr/>
                <p:nvPr/>
              </p:nvSpPr>
              <p:spPr bwMode="auto">
                <a:xfrm>
                  <a:off x="195935" y="2428874"/>
                  <a:ext cx="366676"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3575" tIns="53575" rIns="53575" bIns="53575" anchor="ctr"/>
                <a:lstStyle/>
                <a:p>
                  <a:pPr defTabSz="642620"/>
                  <a:endParaRPr lang="en-US" sz="4220">
                    <a:solidFill>
                      <a:srgbClr val="339CA0"/>
                    </a:solidFill>
                    <a:effectLst>
                      <a:outerShdw blurRad="38100" dist="38100" dir="2700000" algn="tl">
                        <a:srgbClr val="000000"/>
                      </a:outerShdw>
                    </a:effectLst>
                  </a:endParaRPr>
                </a:p>
              </p:txBody>
            </p:sp>
            <p:sp>
              <p:nvSpPr>
                <p:cNvPr id="79" name="AutoShape 129"/>
                <p:cNvSpPr/>
                <p:nvPr/>
              </p:nvSpPr>
              <p:spPr bwMode="auto">
                <a:xfrm>
                  <a:off x="424951" y="2474552"/>
                  <a:ext cx="91356" cy="91356"/>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3575" tIns="53575" rIns="53575" bIns="53575" anchor="ctr"/>
                <a:lstStyle/>
                <a:p>
                  <a:pPr defTabSz="642620"/>
                  <a:endParaRPr lang="en-US" sz="4220">
                    <a:solidFill>
                      <a:srgbClr val="339CA0"/>
                    </a:solidFill>
                    <a:effectLst>
                      <a:outerShdw blurRad="38100" dist="38100" dir="2700000" algn="tl">
                        <a:srgbClr val="000000"/>
                      </a:outerShdw>
                    </a:effectLst>
                  </a:endParaRPr>
                </a:p>
              </p:txBody>
            </p:sp>
          </p:grpSp>
        </p:grpSp>
      </p:grpSp>
      <p:sp>
        <p:nvSpPr>
          <p:cNvPr id="51" name="TextBox 348"/>
          <p:cNvSpPr txBox="1"/>
          <p:nvPr/>
        </p:nvSpPr>
        <p:spPr>
          <a:xfrm>
            <a:off x="8246096" y="1613556"/>
            <a:ext cx="16209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rPr>
              <a:t>请替换文字内容</a:t>
            </a:r>
            <a:endParaRPr lang="zh-CN" altLang="en-US" sz="1600" dirty="0">
              <a:solidFill>
                <a:schemeClr val="tx1">
                  <a:lumMod val="65000"/>
                  <a:lumOff val="35000"/>
                </a:schemeClr>
              </a:solidFill>
              <a:ea typeface="微软雅黑" panose="020B0503020204020204" pitchFamily="34" charset="-122"/>
            </a:endParaRPr>
          </a:p>
        </p:txBody>
      </p:sp>
      <p:sp>
        <p:nvSpPr>
          <p:cNvPr id="52" name="TextBox 349"/>
          <p:cNvSpPr txBox="1"/>
          <p:nvPr/>
        </p:nvSpPr>
        <p:spPr>
          <a:xfrm>
            <a:off x="8246097" y="1944725"/>
            <a:ext cx="3142826" cy="507831"/>
          </a:xfrm>
          <a:prstGeom prst="rect">
            <a:avLst/>
          </a:prstGeom>
          <a:noFill/>
        </p:spPr>
        <p:txBody>
          <a:bodyPr wrap="square" rtlCol="0">
            <a:spAutoFit/>
          </a:bodyPr>
          <a:lstStyle/>
          <a:p>
            <a:pPr>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5"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46" name="矩形 45"/>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47" name="矩形 46"/>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lide(fromBottom)">
                                      <p:cBhvr>
                                        <p:cTn id="7" dur="500"/>
                                        <p:tgtEl>
                                          <p:spTgt spid="2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Bottom)">
                                      <p:cBhvr>
                                        <p:cTn id="11" dur="500"/>
                                        <p:tgtEl>
                                          <p:spTgt spid="27"/>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slide(fromBottom)">
                                      <p:cBhvr>
                                        <p:cTn id="15" dur="500"/>
                                        <p:tgtEl>
                                          <p:spTgt spid="54"/>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slide(fromLeft)">
                                      <p:cBhvr>
                                        <p:cTn id="19" dur="500"/>
                                        <p:tgtEl>
                                          <p:spTgt spid="38"/>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slide(fromBottom)">
                                      <p:cBhvr>
                                        <p:cTn id="23" dur="500"/>
                                        <p:tgtEl>
                                          <p:spTgt spid="73"/>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slide(fromLeft)">
                                      <p:cBhvr>
                                        <p:cTn id="27" dur="500"/>
                                        <p:tgtEl>
                                          <p:spTgt spid="39"/>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slide(fromBottom)">
                                      <p:cBhvr>
                                        <p:cTn id="31" dur="500"/>
                                        <p:tgtEl>
                                          <p:spTgt spid="64"/>
                                        </p:tgtEl>
                                      </p:cBhvr>
                                    </p:animEffect>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250" fill="hold"/>
                                        <p:tgtEl>
                                          <p:spTgt spid="51"/>
                                        </p:tgtEl>
                                        <p:attrNameLst>
                                          <p:attrName>ppt_x</p:attrName>
                                        </p:attrNameLst>
                                      </p:cBhvr>
                                      <p:tavLst>
                                        <p:tav tm="0">
                                          <p:val>
                                            <p:strVal val="1+#ppt_w/2"/>
                                          </p:val>
                                        </p:tav>
                                        <p:tav tm="100000">
                                          <p:val>
                                            <p:strVal val="#ppt_x"/>
                                          </p:val>
                                        </p:tav>
                                      </p:tavLst>
                                    </p:anim>
                                    <p:anim calcmode="lin" valueType="num">
                                      <p:cBhvr additive="base">
                                        <p:cTn id="36" dur="250" fill="hold"/>
                                        <p:tgtEl>
                                          <p:spTgt spid="51"/>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up)">
                                      <p:cBhvr>
                                        <p:cTn id="4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p:bldP spid="5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空心弧 1"/>
          <p:cNvSpPr/>
          <p:nvPr/>
        </p:nvSpPr>
        <p:spPr>
          <a:xfrm rot="5400000">
            <a:off x="752722" y="1883031"/>
            <a:ext cx="4419570" cy="4112653"/>
          </a:xfrm>
          <a:prstGeom prst="blockArc">
            <a:avLst>
              <a:gd name="adj1" fmla="val 10897210"/>
              <a:gd name="adj2" fmla="val 6953"/>
              <a:gd name="adj3" fmla="val 1246"/>
            </a:avLst>
          </a:pr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5" rIns="128568" bIns="64285" anchor="ctr"/>
          <a:lstStyle/>
          <a:p>
            <a:pPr algn="ctr" defTabSz="1285240" fontAlgn="auto">
              <a:spcBef>
                <a:spcPts val="0"/>
              </a:spcBef>
              <a:spcAft>
                <a:spcPts val="0"/>
              </a:spcAft>
              <a:defRPr/>
            </a:pPr>
            <a:endParaRPr lang="zh-CN" altLang="en-US" sz="3500">
              <a:solidFill>
                <a:prstClr val="black"/>
              </a:solidFill>
              <a:latin typeface="+mj-ea"/>
              <a:ea typeface="+mj-ea"/>
              <a:cs typeface="Arial" panose="020B0604020202020204" pitchFamily="34" charset="0"/>
            </a:endParaRPr>
          </a:p>
        </p:txBody>
      </p:sp>
      <p:cxnSp>
        <p:nvCxnSpPr>
          <p:cNvPr id="3" name="直接连接符 2"/>
          <p:cNvCxnSpPr/>
          <p:nvPr/>
        </p:nvCxnSpPr>
        <p:spPr bwMode="auto">
          <a:xfrm>
            <a:off x="3819446" y="2002879"/>
            <a:ext cx="2026928"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bwMode="auto">
          <a:xfrm>
            <a:off x="3889259" y="5927001"/>
            <a:ext cx="2024696"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5045093" y="3333613"/>
            <a:ext cx="1876022"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endCxn id="32" idx="2"/>
          </p:cNvCxnSpPr>
          <p:nvPr/>
        </p:nvCxnSpPr>
        <p:spPr bwMode="auto">
          <a:xfrm>
            <a:off x="4841925" y="4718687"/>
            <a:ext cx="202587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bwMode="auto">
          <a:xfrm>
            <a:off x="1054061" y="2347943"/>
            <a:ext cx="3177449" cy="3177449"/>
            <a:chOff x="1103084" y="2155824"/>
            <a:chExt cx="3176815" cy="3176815"/>
          </a:xfrm>
        </p:grpSpPr>
        <p:sp>
          <p:nvSpPr>
            <p:cNvPr id="10" name="椭圆 9"/>
            <p:cNvSpPr/>
            <p:nvPr/>
          </p:nvSpPr>
          <p:spPr>
            <a:xfrm>
              <a:off x="1103084" y="2155824"/>
              <a:ext cx="3176815" cy="3176815"/>
            </a:xfrm>
            <a:prstGeom prst="ellipse">
              <a:avLst/>
            </a:prstGeom>
            <a:solidFill>
              <a:srgbClr val="CCD0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85240" fontAlgn="auto">
                <a:spcBef>
                  <a:spcPts val="0"/>
                </a:spcBef>
                <a:spcAft>
                  <a:spcPts val="0"/>
                </a:spcAft>
                <a:defRPr/>
              </a:pPr>
              <a:endParaRPr lang="zh-CN" altLang="en-US">
                <a:solidFill>
                  <a:prstClr val="white"/>
                </a:solidFill>
                <a:latin typeface="+mj-ea"/>
                <a:ea typeface="+mj-ea"/>
                <a:cs typeface="Arial" panose="020B0604020202020204" pitchFamily="34" charset="0"/>
              </a:endParaRPr>
            </a:p>
          </p:txBody>
        </p:sp>
        <p:sp>
          <p:nvSpPr>
            <p:cNvPr id="11" name="椭圆 10"/>
            <p:cNvSpPr/>
            <p:nvPr/>
          </p:nvSpPr>
          <p:spPr>
            <a:xfrm>
              <a:off x="1281790" y="2334530"/>
              <a:ext cx="2819403" cy="2819403"/>
            </a:xfrm>
            <a:prstGeom prst="ellipse">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85240" fontAlgn="auto">
                <a:spcBef>
                  <a:spcPts val="0"/>
                </a:spcBef>
                <a:spcAft>
                  <a:spcPts val="0"/>
                </a:spcAft>
                <a:defRPr/>
              </a:pPr>
              <a:endParaRPr lang="zh-CN" altLang="en-US">
                <a:solidFill>
                  <a:prstClr val="white"/>
                </a:solidFill>
                <a:latin typeface="+mj-ea"/>
                <a:ea typeface="+mj-ea"/>
                <a:cs typeface="Arial" panose="020B0604020202020204" pitchFamily="34" charset="0"/>
              </a:endParaRPr>
            </a:p>
          </p:txBody>
        </p:sp>
      </p:grpSp>
      <p:sp>
        <p:nvSpPr>
          <p:cNvPr id="12" name="椭圆 11"/>
          <p:cNvSpPr/>
          <p:nvPr/>
        </p:nvSpPr>
        <p:spPr>
          <a:xfrm>
            <a:off x="3499999" y="1698474"/>
            <a:ext cx="524938" cy="524938"/>
          </a:xfrm>
          <a:prstGeom prst="ellipse">
            <a:avLst/>
          </a:prstGeom>
          <a:solidFill>
            <a:srgbClr val="09425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1</a:t>
            </a:r>
            <a:endParaRPr lang="zh-CN" altLang="en-US" dirty="0">
              <a:solidFill>
                <a:prstClr val="white"/>
              </a:solidFill>
              <a:latin typeface="+mj-ea"/>
              <a:ea typeface="+mj-ea"/>
            </a:endParaRPr>
          </a:p>
        </p:txBody>
      </p:sp>
      <p:sp>
        <p:nvSpPr>
          <p:cNvPr id="13" name="椭圆 12"/>
          <p:cNvSpPr/>
          <p:nvPr/>
        </p:nvSpPr>
        <p:spPr>
          <a:xfrm>
            <a:off x="4613811" y="3049696"/>
            <a:ext cx="524938" cy="524938"/>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2</a:t>
            </a:r>
            <a:endParaRPr lang="zh-CN" altLang="en-US" dirty="0">
              <a:solidFill>
                <a:prstClr val="white"/>
              </a:solidFill>
              <a:latin typeface="+mj-ea"/>
              <a:ea typeface="+mj-ea"/>
            </a:endParaRPr>
          </a:p>
        </p:txBody>
      </p:sp>
      <p:sp>
        <p:nvSpPr>
          <p:cNvPr id="14" name="椭圆 13"/>
          <p:cNvSpPr/>
          <p:nvPr/>
        </p:nvSpPr>
        <p:spPr>
          <a:xfrm>
            <a:off x="4584366" y="4431110"/>
            <a:ext cx="524938" cy="524938"/>
          </a:xfrm>
          <a:prstGeom prst="ellipse">
            <a:avLst/>
          </a:prstGeom>
          <a:solidFill>
            <a:srgbClr val="09425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3</a:t>
            </a:r>
            <a:endParaRPr lang="zh-CN" altLang="en-US" dirty="0">
              <a:solidFill>
                <a:prstClr val="white"/>
              </a:solidFill>
              <a:latin typeface="+mj-ea"/>
              <a:ea typeface="+mj-ea"/>
            </a:endParaRPr>
          </a:p>
        </p:txBody>
      </p:sp>
      <p:sp>
        <p:nvSpPr>
          <p:cNvPr id="15" name="椭圆 14"/>
          <p:cNvSpPr/>
          <p:nvPr/>
        </p:nvSpPr>
        <p:spPr>
          <a:xfrm>
            <a:off x="3499999" y="5626647"/>
            <a:ext cx="524938" cy="524938"/>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4</a:t>
            </a:r>
            <a:endParaRPr lang="zh-CN" altLang="en-US" dirty="0">
              <a:solidFill>
                <a:prstClr val="white"/>
              </a:solidFill>
              <a:latin typeface="+mj-ea"/>
              <a:ea typeface="+mj-ea"/>
            </a:endParaRPr>
          </a:p>
        </p:txBody>
      </p:sp>
      <p:grpSp>
        <p:nvGrpSpPr>
          <p:cNvPr id="16" name="组合 15"/>
          <p:cNvGrpSpPr/>
          <p:nvPr/>
        </p:nvGrpSpPr>
        <p:grpSpPr>
          <a:xfrm>
            <a:off x="5820012" y="1401934"/>
            <a:ext cx="1207841" cy="1207841"/>
            <a:chOff x="3989630" y="984316"/>
            <a:chExt cx="858956" cy="858956"/>
          </a:xfrm>
        </p:grpSpPr>
        <p:grpSp>
          <p:nvGrpSpPr>
            <p:cNvPr id="17" name="组合 16"/>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22" name="椭圆 21"/>
              <p:cNvSpPr/>
              <p:nvPr/>
            </p:nvSpPr>
            <p:spPr>
              <a:xfrm>
                <a:off x="392112" y="760412"/>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8" name="组合 54"/>
            <p:cNvGrpSpPr>
              <a:grpSpLocks noChangeAspect="1"/>
            </p:cNvGrpSpPr>
            <p:nvPr/>
          </p:nvGrpSpPr>
          <p:grpSpPr bwMode="auto">
            <a:xfrm>
              <a:off x="4230408" y="1145668"/>
              <a:ext cx="389996" cy="469766"/>
              <a:chOff x="3452849" y="2667439"/>
              <a:chExt cx="239345" cy="288607"/>
            </a:xfrm>
          </p:grpSpPr>
          <p:sp>
            <p:nvSpPr>
              <p:cNvPr id="19"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09425E"/>
              </a:solidFill>
              <a:ln>
                <a:noFill/>
              </a:ln>
            </p:spPr>
            <p:txBody>
              <a:bodyPr lIns="171441" tIns="85720" rIns="171441" bIns="85720"/>
              <a:lstStyle/>
              <a:p>
                <a:pPr defTabSz="1285240" fontAlgn="auto">
                  <a:spcBef>
                    <a:spcPts val="0"/>
                  </a:spcBef>
                  <a:spcAft>
                    <a:spcPts val="0"/>
                  </a:spcAft>
                  <a:defRPr/>
                </a:pPr>
                <a:endParaRPr lang="zh-CN" altLang="en-US" sz="3500">
                  <a:solidFill>
                    <a:prstClr val="black"/>
                  </a:solidFill>
                  <a:latin typeface="+mj-ea"/>
                  <a:ea typeface="+mj-ea"/>
                  <a:cs typeface="Arial" panose="020B0604020202020204" pitchFamily="34" charset="0"/>
                </a:endParaRPr>
              </a:p>
            </p:txBody>
          </p:sp>
          <p:sp>
            <p:nvSpPr>
              <p:cNvPr id="20"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09425E"/>
              </a:solidFill>
              <a:ln>
                <a:noFill/>
              </a:ln>
            </p:spPr>
            <p:txBody>
              <a:bodyPr lIns="171441" tIns="85720" rIns="171441" bIns="85720"/>
              <a:lstStyle/>
              <a:p>
                <a:pPr defTabSz="1285240" fontAlgn="auto">
                  <a:spcBef>
                    <a:spcPts val="0"/>
                  </a:spcBef>
                  <a:spcAft>
                    <a:spcPts val="0"/>
                  </a:spcAft>
                  <a:defRPr/>
                </a:pPr>
                <a:endParaRPr lang="zh-CN" altLang="en-US" sz="3500">
                  <a:solidFill>
                    <a:prstClr val="black"/>
                  </a:solidFill>
                  <a:latin typeface="+mj-ea"/>
                  <a:ea typeface="+mj-ea"/>
                  <a:cs typeface="Arial" panose="020B0604020202020204" pitchFamily="34" charset="0"/>
                </a:endParaRPr>
              </a:p>
            </p:txBody>
          </p:sp>
        </p:grpSp>
      </p:grpSp>
      <p:grpSp>
        <p:nvGrpSpPr>
          <p:cNvPr id="23" name="组合 22"/>
          <p:cNvGrpSpPr/>
          <p:nvPr/>
        </p:nvGrpSpPr>
        <p:grpSpPr>
          <a:xfrm>
            <a:off x="6797417" y="2644454"/>
            <a:ext cx="1207841" cy="1207841"/>
            <a:chOff x="4684712" y="1948340"/>
            <a:chExt cx="858956" cy="858956"/>
          </a:xfrm>
        </p:grpSpPr>
        <p:grpSp>
          <p:nvGrpSpPr>
            <p:cNvPr id="24" name="组合 23"/>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27" name="椭圆 2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25"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1F84BE"/>
            </a:solidFill>
            <a:ln>
              <a:noFill/>
            </a:ln>
          </p:spPr>
          <p:txBody>
            <a:bodyPr lIns="171441" tIns="85720" rIns="171441" bIns="85720"/>
            <a:lstStyle/>
            <a:p>
              <a:pPr defTabSz="1285240" fontAlgn="auto">
                <a:spcBef>
                  <a:spcPts val="0"/>
                </a:spcBef>
                <a:spcAft>
                  <a:spcPts val="0"/>
                </a:spcAft>
                <a:defRPr/>
              </a:pPr>
              <a:endParaRPr lang="zh-CN" altLang="en-US" sz="3500">
                <a:solidFill>
                  <a:prstClr val="black"/>
                </a:solidFill>
                <a:latin typeface="+mj-ea"/>
                <a:ea typeface="+mj-ea"/>
                <a:cs typeface="Arial" panose="020B0604020202020204" pitchFamily="34" charset="0"/>
              </a:endParaRPr>
            </a:p>
          </p:txBody>
        </p:sp>
      </p:grpSp>
      <p:grpSp>
        <p:nvGrpSpPr>
          <p:cNvPr id="28" name="组合 27"/>
          <p:cNvGrpSpPr/>
          <p:nvPr/>
        </p:nvGrpSpPr>
        <p:grpSpPr>
          <a:xfrm>
            <a:off x="6841436" y="4114766"/>
            <a:ext cx="1207841" cy="1207841"/>
            <a:chOff x="4716016" y="2993953"/>
            <a:chExt cx="858956" cy="858956"/>
          </a:xfrm>
        </p:grpSpPr>
        <p:grpSp>
          <p:nvGrpSpPr>
            <p:cNvPr id="29" name="组合 28"/>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32" name="椭圆 3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30"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rgbClr val="09425E"/>
            </a:solidFill>
            <a:ln>
              <a:noFill/>
            </a:ln>
          </p:spPr>
          <p:txBody>
            <a:bodyPr lIns="171441" tIns="85720" rIns="171441" bIns="85720"/>
            <a:lstStyle/>
            <a:p>
              <a:pPr defTabSz="1285240" fontAlgn="auto">
                <a:spcBef>
                  <a:spcPts val="0"/>
                </a:spcBef>
                <a:spcAft>
                  <a:spcPts val="0"/>
                </a:spcAft>
                <a:defRPr/>
              </a:pPr>
              <a:endParaRPr lang="zh-CN" altLang="en-US" sz="3500">
                <a:solidFill>
                  <a:prstClr val="black"/>
                </a:solidFill>
                <a:latin typeface="+mj-ea"/>
                <a:ea typeface="+mj-ea"/>
                <a:cs typeface="Arial" panose="020B0604020202020204" pitchFamily="34" charset="0"/>
              </a:endParaRPr>
            </a:p>
          </p:txBody>
        </p:sp>
      </p:grpSp>
      <p:grpSp>
        <p:nvGrpSpPr>
          <p:cNvPr id="33" name="组合 32"/>
          <p:cNvGrpSpPr/>
          <p:nvPr/>
        </p:nvGrpSpPr>
        <p:grpSpPr>
          <a:xfrm>
            <a:off x="5830159" y="5339097"/>
            <a:ext cx="1207841" cy="1207841"/>
            <a:chOff x="3996846" y="3864636"/>
            <a:chExt cx="858956" cy="858956"/>
          </a:xfrm>
        </p:grpSpPr>
        <p:grpSp>
          <p:nvGrpSpPr>
            <p:cNvPr id="34" name="组合 33"/>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37" name="椭圆 3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35"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1F84BE"/>
            </a:solidFill>
            <a:ln>
              <a:noFill/>
            </a:ln>
          </p:spPr>
          <p:txBody>
            <a:bodyPr lIns="171441" tIns="85720" rIns="171441" bIns="85720"/>
            <a:lstStyle/>
            <a:p>
              <a:pPr defTabSz="1285240" fontAlgn="auto">
                <a:spcBef>
                  <a:spcPts val="0"/>
                </a:spcBef>
                <a:spcAft>
                  <a:spcPts val="0"/>
                </a:spcAft>
                <a:defRPr/>
              </a:pPr>
              <a:endParaRPr lang="zh-CN" altLang="en-US" sz="3500">
                <a:solidFill>
                  <a:prstClr val="black"/>
                </a:solidFill>
                <a:latin typeface="+mj-ea"/>
                <a:ea typeface="+mj-ea"/>
                <a:cs typeface="Arial" panose="020B0604020202020204" pitchFamily="34" charset="0"/>
              </a:endParaRPr>
            </a:p>
          </p:txBody>
        </p:sp>
      </p:grpSp>
      <p:sp>
        <p:nvSpPr>
          <p:cNvPr id="45" name="Text Placeholder 7"/>
          <p:cNvSpPr txBox="1"/>
          <p:nvPr/>
        </p:nvSpPr>
        <p:spPr>
          <a:xfrm>
            <a:off x="7612653" y="1428295"/>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6" name="Text Placeholder 2"/>
          <p:cNvSpPr txBox="1"/>
          <p:nvPr/>
        </p:nvSpPr>
        <p:spPr>
          <a:xfrm>
            <a:off x="7612652" y="1813141"/>
            <a:ext cx="2870943" cy="441618"/>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7" name="Text Placeholder 7"/>
          <p:cNvSpPr txBox="1"/>
          <p:nvPr/>
        </p:nvSpPr>
        <p:spPr>
          <a:xfrm>
            <a:off x="8152149" y="2735887"/>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48" name="Text Placeholder 2"/>
          <p:cNvSpPr txBox="1"/>
          <p:nvPr/>
        </p:nvSpPr>
        <p:spPr>
          <a:xfrm>
            <a:off x="8152148" y="3120733"/>
            <a:ext cx="2870943" cy="441618"/>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9" name="Text Placeholder 7"/>
          <p:cNvSpPr txBox="1"/>
          <p:nvPr/>
        </p:nvSpPr>
        <p:spPr>
          <a:xfrm>
            <a:off x="8261877" y="4226359"/>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50" name="Text Placeholder 2"/>
          <p:cNvSpPr txBox="1"/>
          <p:nvPr/>
        </p:nvSpPr>
        <p:spPr>
          <a:xfrm>
            <a:off x="8261876" y="4611205"/>
            <a:ext cx="2870943" cy="441618"/>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1" name="Text Placeholder 7"/>
          <p:cNvSpPr txBox="1"/>
          <p:nvPr/>
        </p:nvSpPr>
        <p:spPr>
          <a:xfrm>
            <a:off x="7530357" y="5561383"/>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52" name="Text Placeholder 2"/>
          <p:cNvSpPr txBox="1"/>
          <p:nvPr/>
        </p:nvSpPr>
        <p:spPr>
          <a:xfrm>
            <a:off x="7530356" y="5946229"/>
            <a:ext cx="2870943" cy="441618"/>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5"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56" name="矩形 55"/>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57" name="矩形 56"/>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10000">
        <p14:gallery dir="l"/>
      </p:transition>
    </mc:Choice>
    <mc:Fallback>
      <p:transition spd="slow" advTm="10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ppt_w</p:attrName>
                                            </p:attrNameLst>
                                          </p:cBhvr>
                                          <p:tavLst>
                                            <p:tav tm="0">
                                              <p:val>
                                                <p:fltVal val="0"/>
                                              </p:val>
                                            </p:tav>
                                            <p:tav tm="100000">
                                              <p:val>
                                                <p:strVal val="#ppt_w"/>
                                              </p:val>
                                            </p:tav>
                                          </p:tavLst>
                                        </p:anim>
                                        <p:anim calcmode="lin" valueType="num">
                                          <p:cBhvr>
                                            <p:cTn id="8" dur="400" fill="hold"/>
                                            <p:tgtEl>
                                              <p:spTgt spid="9"/>
                                            </p:tgtEl>
                                            <p:attrNameLst>
                                              <p:attrName>ppt_h</p:attrName>
                                            </p:attrNameLst>
                                          </p:cBhvr>
                                          <p:tavLst>
                                            <p:tav tm="0">
                                              <p:val>
                                                <p:fltVal val="0"/>
                                              </p:val>
                                            </p:tav>
                                            <p:tav tm="100000">
                                              <p:val>
                                                <p:strVal val="#ppt_h"/>
                                              </p:val>
                                            </p:tav>
                                          </p:tavLst>
                                        </p:anim>
                                        <p:animEffect transition="in" filter="fade">
                                          <p:cBhvr>
                                            <p:cTn id="9" dur="400"/>
                                            <p:tgtEl>
                                              <p:spTgt spid="9"/>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350"/>
                                            <p:tgtEl>
                                              <p:spTgt spid="2"/>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2250"/>
                                </p:stCondLst>
                                <p:childTnLst>
                                  <p:par>
                                    <p:cTn id="25" presetID="2" presetClass="entr" presetSubtype="2" fill="hold" nodeType="afterEffect" p14:presetBounceEnd="40000">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14:bounceEnd="40000">
                                          <p:cBhvr additive="base">
                                            <p:cTn id="27" dur="50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53" presetClass="entr" presetSubtype="16" fill="hold" grpId="0" nodeType="afterEffect">
                                      <p:stCondLst>
                                        <p:cond delay="0"/>
                                      </p:stCondLst>
                                      <p:childTnLst>
                                        <p:set>
                                          <p:cBhvr>
                                            <p:cTn id="31" dur="1" fill="hold">
                                              <p:stCondLst>
                                                <p:cond delay="0"/>
                                              </p:stCondLst>
                                            </p:cTn>
                                            <p:tgtEl>
                                              <p:spTgt spid="45">
                                                <p:txEl>
                                                  <p:pRg st="0" end="0"/>
                                                </p:txEl>
                                              </p:spTgt>
                                            </p:tgtEl>
                                            <p:attrNameLst>
                                              <p:attrName>style.visibility</p:attrName>
                                            </p:attrNameLst>
                                          </p:cBhvr>
                                          <p:to>
                                            <p:strVal val="visible"/>
                                          </p:to>
                                        </p:set>
                                        <p:anim calcmode="lin" valueType="num">
                                          <p:cBhvr>
                                            <p:cTn id="32" dur="4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33" dur="4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34" dur="400"/>
                                            <p:tgtEl>
                                              <p:spTgt spid="45">
                                                <p:txEl>
                                                  <p:pRg st="0" end="0"/>
                                                </p:txEl>
                                              </p:spTgt>
                                            </p:tgtEl>
                                          </p:cBhvr>
                                        </p:animEffect>
                                      </p:childTnLst>
                                    </p:cTn>
                                  </p:par>
                                </p:childTnLst>
                              </p:cTn>
                            </p:par>
                            <p:par>
                              <p:cTn id="35" fill="hold">
                                <p:stCondLst>
                                  <p:cond delay="3250"/>
                                </p:stCondLst>
                                <p:childTnLst>
                                  <p:par>
                                    <p:cTn id="36" presetID="53" presetClass="entr" presetSubtype="16" fill="hold" grpId="0" nodeType="afterEffect">
                                      <p:stCondLst>
                                        <p:cond delay="0"/>
                                      </p:stCondLst>
                                      <p:childTnLst>
                                        <p:set>
                                          <p:cBhvr>
                                            <p:cTn id="37" dur="1" fill="hold">
                                              <p:stCondLst>
                                                <p:cond delay="0"/>
                                              </p:stCondLst>
                                            </p:cTn>
                                            <p:tgtEl>
                                              <p:spTgt spid="46">
                                                <p:txEl>
                                                  <p:pRg st="0" end="0"/>
                                                </p:txEl>
                                              </p:spTgt>
                                            </p:tgtEl>
                                            <p:attrNameLst>
                                              <p:attrName>style.visibility</p:attrName>
                                            </p:attrNameLst>
                                          </p:cBhvr>
                                          <p:to>
                                            <p:strVal val="visible"/>
                                          </p:to>
                                        </p:set>
                                        <p:anim calcmode="lin" valueType="num">
                                          <p:cBhvr>
                                            <p:cTn id="38" dur="4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39" dur="4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40" dur="400"/>
                                            <p:tgtEl>
                                              <p:spTgt spid="46">
                                                <p:txEl>
                                                  <p:pRg st="0" end="0"/>
                                                </p:txEl>
                                              </p:spTgt>
                                            </p:tgtEl>
                                          </p:cBhvr>
                                        </p:animEffect>
                                      </p:childTnLst>
                                    </p:cTn>
                                  </p:par>
                                  <p:par>
                                    <p:cTn id="41" presetID="53" presetClass="entr" presetSubtype="16" fill="hold" grpId="0" nodeType="withEffect">
                                      <p:stCondLst>
                                        <p:cond delay="75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750"/>
                                </p:stCondLst>
                                <p:childTnLst>
                                  <p:par>
                                    <p:cTn id="47" presetID="22" presetClass="entr" presetSubtype="8"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par>
                              <p:cTn id="50" fill="hold">
                                <p:stCondLst>
                                  <p:cond delay="4250"/>
                                </p:stCondLst>
                                <p:childTnLst>
                                  <p:par>
                                    <p:cTn id="51" presetID="2" presetClass="entr" presetSubtype="2" fill="hold" nodeType="afterEffect" p14:presetBounceEnd="40000">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14:bounceEnd="40000">
                                          <p:cBhvr additive="base">
                                            <p:cTn id="53" dur="500" fill="hold"/>
                                            <p:tgtEl>
                                              <p:spTgt spid="23"/>
                                            </p:tgtEl>
                                            <p:attrNameLst>
                                              <p:attrName>ppt_x</p:attrName>
                                            </p:attrNameLst>
                                          </p:cBhvr>
                                          <p:tavLst>
                                            <p:tav tm="0">
                                              <p:val>
                                                <p:strVal val="1+#ppt_w/2"/>
                                              </p:val>
                                            </p:tav>
                                            <p:tav tm="100000">
                                              <p:val>
                                                <p:strVal val="#ppt_x"/>
                                              </p:val>
                                            </p:tav>
                                          </p:tavLst>
                                        </p:anim>
                                        <p:anim calcmode="lin" valueType="num" p14:bounceEnd="40000">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par>
                              <p:cTn id="55" fill="hold">
                                <p:stCondLst>
                                  <p:cond delay="4750"/>
                                </p:stCondLst>
                                <p:childTnLst>
                                  <p:par>
                                    <p:cTn id="56" presetID="53" presetClass="entr" presetSubtype="16" fill="hold" grpId="0" nodeType="after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p:cTn id="58" dur="4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59" dur="4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60" dur="400"/>
                                            <p:tgtEl>
                                              <p:spTgt spid="47">
                                                <p:txEl>
                                                  <p:pRg st="0" end="0"/>
                                                </p:txEl>
                                              </p:spTgt>
                                            </p:tgtEl>
                                          </p:cBhvr>
                                        </p:animEffect>
                                      </p:childTnLst>
                                    </p:cTn>
                                  </p:par>
                                </p:childTnLst>
                              </p:cTn>
                            </p:par>
                            <p:par>
                              <p:cTn id="61" fill="hold">
                                <p:stCondLst>
                                  <p:cond delay="5250"/>
                                </p:stCondLst>
                                <p:childTnLst>
                                  <p:par>
                                    <p:cTn id="62" presetID="53" presetClass="entr" presetSubtype="16" fill="hold" grpId="0" nodeType="afterEffect">
                                      <p:stCondLst>
                                        <p:cond delay="0"/>
                                      </p:stCondLst>
                                      <p:childTnLst>
                                        <p:set>
                                          <p:cBhvr>
                                            <p:cTn id="63" dur="1" fill="hold">
                                              <p:stCondLst>
                                                <p:cond delay="0"/>
                                              </p:stCondLst>
                                            </p:cTn>
                                            <p:tgtEl>
                                              <p:spTgt spid="48">
                                                <p:txEl>
                                                  <p:pRg st="0" end="0"/>
                                                </p:txEl>
                                              </p:spTgt>
                                            </p:tgtEl>
                                            <p:attrNameLst>
                                              <p:attrName>style.visibility</p:attrName>
                                            </p:attrNameLst>
                                          </p:cBhvr>
                                          <p:to>
                                            <p:strVal val="visible"/>
                                          </p:to>
                                        </p:set>
                                        <p:anim calcmode="lin" valueType="num">
                                          <p:cBhvr>
                                            <p:cTn id="64" dur="4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65" dur="4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66" dur="400"/>
                                            <p:tgtEl>
                                              <p:spTgt spid="48">
                                                <p:txEl>
                                                  <p:pRg st="0" end="0"/>
                                                </p:txEl>
                                              </p:spTgt>
                                            </p:tgtEl>
                                          </p:cBhvr>
                                        </p:animEffect>
                                      </p:childTnLst>
                                    </p:cTn>
                                  </p:par>
                                  <p:par>
                                    <p:cTn id="67" presetID="53" presetClass="entr" presetSubtype="16" fill="hold" grpId="0" nodeType="withEffect">
                                      <p:stCondLst>
                                        <p:cond delay="750"/>
                                      </p:stCondLst>
                                      <p:childTnLst>
                                        <p:set>
                                          <p:cBhvr>
                                            <p:cTn id="68" dur="1" fill="hold">
                                              <p:stCondLst>
                                                <p:cond delay="0"/>
                                              </p:stCondLst>
                                            </p:cTn>
                                            <p:tgtEl>
                                              <p:spTgt spid="14"/>
                                            </p:tgtEl>
                                            <p:attrNameLst>
                                              <p:attrName>style.visibility</p:attrName>
                                            </p:attrNameLst>
                                          </p:cBhvr>
                                          <p:to>
                                            <p:strVal val="visible"/>
                                          </p:to>
                                        </p:set>
                                        <p:anim calcmode="lin" valueType="num">
                                          <p:cBhvr>
                                            <p:cTn id="69" dur="500" fill="hold"/>
                                            <p:tgtEl>
                                              <p:spTgt spid="14"/>
                                            </p:tgtEl>
                                            <p:attrNameLst>
                                              <p:attrName>ppt_w</p:attrName>
                                            </p:attrNameLst>
                                          </p:cBhvr>
                                          <p:tavLst>
                                            <p:tav tm="0">
                                              <p:val>
                                                <p:fltVal val="0"/>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animEffect transition="in" filter="fade">
                                          <p:cBhvr>
                                            <p:cTn id="71" dur="500"/>
                                            <p:tgtEl>
                                              <p:spTgt spid="14"/>
                                            </p:tgtEl>
                                          </p:cBhvr>
                                        </p:animEffect>
                                      </p:childTnLst>
                                    </p:cTn>
                                  </p:par>
                                </p:childTnLst>
                              </p:cTn>
                            </p:par>
                            <p:par>
                              <p:cTn id="72" fill="hold">
                                <p:stCondLst>
                                  <p:cond delay="5750"/>
                                </p:stCondLst>
                                <p:childTnLst>
                                  <p:par>
                                    <p:cTn id="73" presetID="22" presetClass="entr" presetSubtype="8" fill="hold"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6250"/>
                                </p:stCondLst>
                                <p:childTnLst>
                                  <p:par>
                                    <p:cTn id="77" presetID="2" presetClass="entr" presetSubtype="2" fill="hold" nodeType="afterEffect" p14:presetBounceEnd="40000">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14:bounceEnd="40000">
                                          <p:cBhvr additive="base">
                                            <p:cTn id="79" dur="500" fill="hold"/>
                                            <p:tgtEl>
                                              <p:spTgt spid="28"/>
                                            </p:tgtEl>
                                            <p:attrNameLst>
                                              <p:attrName>ppt_x</p:attrName>
                                            </p:attrNameLst>
                                          </p:cBhvr>
                                          <p:tavLst>
                                            <p:tav tm="0">
                                              <p:val>
                                                <p:strVal val="1+#ppt_w/2"/>
                                              </p:val>
                                            </p:tav>
                                            <p:tav tm="100000">
                                              <p:val>
                                                <p:strVal val="#ppt_x"/>
                                              </p:val>
                                            </p:tav>
                                          </p:tavLst>
                                        </p:anim>
                                        <p:anim calcmode="lin" valueType="num" p14:bounceEnd="40000">
                                          <p:cBhvr additive="base">
                                            <p:cTn id="80" dur="500" fill="hold"/>
                                            <p:tgtEl>
                                              <p:spTgt spid="28"/>
                                            </p:tgtEl>
                                            <p:attrNameLst>
                                              <p:attrName>ppt_y</p:attrName>
                                            </p:attrNameLst>
                                          </p:cBhvr>
                                          <p:tavLst>
                                            <p:tav tm="0">
                                              <p:val>
                                                <p:strVal val="#ppt_y"/>
                                              </p:val>
                                            </p:tav>
                                            <p:tav tm="100000">
                                              <p:val>
                                                <p:strVal val="#ppt_y"/>
                                              </p:val>
                                            </p:tav>
                                          </p:tavLst>
                                        </p:anim>
                                      </p:childTnLst>
                                    </p:cTn>
                                  </p:par>
                                </p:childTnLst>
                              </p:cTn>
                            </p:par>
                            <p:par>
                              <p:cTn id="81" fill="hold">
                                <p:stCondLst>
                                  <p:cond delay="6750"/>
                                </p:stCondLst>
                                <p:childTnLst>
                                  <p:par>
                                    <p:cTn id="82" presetID="53" presetClass="entr" presetSubtype="16" fill="hold" grpId="0" nodeType="afterEffect">
                                      <p:stCondLst>
                                        <p:cond delay="0"/>
                                      </p:stCondLst>
                                      <p:childTnLst>
                                        <p:set>
                                          <p:cBhvr>
                                            <p:cTn id="83" dur="1" fill="hold">
                                              <p:stCondLst>
                                                <p:cond delay="0"/>
                                              </p:stCondLst>
                                            </p:cTn>
                                            <p:tgtEl>
                                              <p:spTgt spid="49">
                                                <p:txEl>
                                                  <p:pRg st="0" end="0"/>
                                                </p:txEl>
                                              </p:spTgt>
                                            </p:tgtEl>
                                            <p:attrNameLst>
                                              <p:attrName>style.visibility</p:attrName>
                                            </p:attrNameLst>
                                          </p:cBhvr>
                                          <p:to>
                                            <p:strVal val="visible"/>
                                          </p:to>
                                        </p:set>
                                        <p:anim calcmode="lin" valueType="num">
                                          <p:cBhvr>
                                            <p:cTn id="84" dur="4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85" dur="4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86" dur="400"/>
                                            <p:tgtEl>
                                              <p:spTgt spid="49">
                                                <p:txEl>
                                                  <p:pRg st="0" end="0"/>
                                                </p:txEl>
                                              </p:spTgt>
                                            </p:tgtEl>
                                          </p:cBhvr>
                                        </p:animEffect>
                                      </p:childTnLst>
                                    </p:cTn>
                                  </p:par>
                                </p:childTnLst>
                              </p:cTn>
                            </p:par>
                            <p:par>
                              <p:cTn id="87" fill="hold">
                                <p:stCondLst>
                                  <p:cond delay="7250"/>
                                </p:stCondLst>
                                <p:childTnLst>
                                  <p:par>
                                    <p:cTn id="88" presetID="53" presetClass="entr" presetSubtype="16" fill="hold" grpId="0" nodeType="afterEffect">
                                      <p:stCondLst>
                                        <p:cond delay="0"/>
                                      </p:stCondLst>
                                      <p:childTnLst>
                                        <p:set>
                                          <p:cBhvr>
                                            <p:cTn id="89" dur="1" fill="hold">
                                              <p:stCondLst>
                                                <p:cond delay="0"/>
                                              </p:stCondLst>
                                            </p:cTn>
                                            <p:tgtEl>
                                              <p:spTgt spid="50">
                                                <p:txEl>
                                                  <p:pRg st="0" end="0"/>
                                                </p:txEl>
                                              </p:spTgt>
                                            </p:tgtEl>
                                            <p:attrNameLst>
                                              <p:attrName>style.visibility</p:attrName>
                                            </p:attrNameLst>
                                          </p:cBhvr>
                                          <p:to>
                                            <p:strVal val="visible"/>
                                          </p:to>
                                        </p:set>
                                        <p:anim calcmode="lin" valueType="num">
                                          <p:cBhvr>
                                            <p:cTn id="90" dur="400" fill="hold"/>
                                            <p:tgtEl>
                                              <p:spTgt spid="50">
                                                <p:txEl>
                                                  <p:pRg st="0" end="0"/>
                                                </p:txEl>
                                              </p:spTgt>
                                            </p:tgtEl>
                                            <p:attrNameLst>
                                              <p:attrName>ppt_w</p:attrName>
                                            </p:attrNameLst>
                                          </p:cBhvr>
                                          <p:tavLst>
                                            <p:tav tm="0">
                                              <p:val>
                                                <p:fltVal val="0"/>
                                              </p:val>
                                            </p:tav>
                                            <p:tav tm="100000">
                                              <p:val>
                                                <p:strVal val="#ppt_w"/>
                                              </p:val>
                                            </p:tav>
                                          </p:tavLst>
                                        </p:anim>
                                        <p:anim calcmode="lin" valueType="num">
                                          <p:cBhvr>
                                            <p:cTn id="91" dur="400" fill="hold"/>
                                            <p:tgtEl>
                                              <p:spTgt spid="50">
                                                <p:txEl>
                                                  <p:pRg st="0" end="0"/>
                                                </p:txEl>
                                              </p:spTgt>
                                            </p:tgtEl>
                                            <p:attrNameLst>
                                              <p:attrName>ppt_h</p:attrName>
                                            </p:attrNameLst>
                                          </p:cBhvr>
                                          <p:tavLst>
                                            <p:tav tm="0">
                                              <p:val>
                                                <p:fltVal val="0"/>
                                              </p:val>
                                            </p:tav>
                                            <p:tav tm="100000">
                                              <p:val>
                                                <p:strVal val="#ppt_h"/>
                                              </p:val>
                                            </p:tav>
                                          </p:tavLst>
                                        </p:anim>
                                        <p:animEffect transition="in" filter="fade">
                                          <p:cBhvr>
                                            <p:cTn id="92" dur="400"/>
                                            <p:tgtEl>
                                              <p:spTgt spid="50">
                                                <p:txEl>
                                                  <p:pRg st="0" end="0"/>
                                                </p:txEl>
                                              </p:spTgt>
                                            </p:tgtEl>
                                          </p:cBhvr>
                                        </p:animEffect>
                                      </p:childTnLst>
                                    </p:cTn>
                                  </p:par>
                                  <p:par>
                                    <p:cTn id="93" presetID="53" presetClass="entr" presetSubtype="16" fill="hold" grpId="0" nodeType="withEffect">
                                      <p:stCondLst>
                                        <p:cond delay="750"/>
                                      </p:stCondLst>
                                      <p:childTnLst>
                                        <p:set>
                                          <p:cBhvr>
                                            <p:cTn id="94" dur="1" fill="hold">
                                              <p:stCondLst>
                                                <p:cond delay="0"/>
                                              </p:stCondLst>
                                            </p:cTn>
                                            <p:tgtEl>
                                              <p:spTgt spid="15"/>
                                            </p:tgtEl>
                                            <p:attrNameLst>
                                              <p:attrName>style.visibility</p:attrName>
                                            </p:attrNameLst>
                                          </p:cBhvr>
                                          <p:to>
                                            <p:strVal val="visible"/>
                                          </p:to>
                                        </p:set>
                                        <p:anim calcmode="lin" valueType="num">
                                          <p:cBhvr>
                                            <p:cTn id="95" dur="500" fill="hold"/>
                                            <p:tgtEl>
                                              <p:spTgt spid="15"/>
                                            </p:tgtEl>
                                            <p:attrNameLst>
                                              <p:attrName>ppt_w</p:attrName>
                                            </p:attrNameLst>
                                          </p:cBhvr>
                                          <p:tavLst>
                                            <p:tav tm="0">
                                              <p:val>
                                                <p:fltVal val="0"/>
                                              </p:val>
                                            </p:tav>
                                            <p:tav tm="100000">
                                              <p:val>
                                                <p:strVal val="#ppt_w"/>
                                              </p:val>
                                            </p:tav>
                                          </p:tavLst>
                                        </p:anim>
                                        <p:anim calcmode="lin" valueType="num">
                                          <p:cBhvr>
                                            <p:cTn id="96" dur="500" fill="hold"/>
                                            <p:tgtEl>
                                              <p:spTgt spid="15"/>
                                            </p:tgtEl>
                                            <p:attrNameLst>
                                              <p:attrName>ppt_h</p:attrName>
                                            </p:attrNameLst>
                                          </p:cBhvr>
                                          <p:tavLst>
                                            <p:tav tm="0">
                                              <p:val>
                                                <p:fltVal val="0"/>
                                              </p:val>
                                            </p:tav>
                                            <p:tav tm="100000">
                                              <p:val>
                                                <p:strVal val="#ppt_h"/>
                                              </p:val>
                                            </p:tav>
                                          </p:tavLst>
                                        </p:anim>
                                        <p:animEffect transition="in" filter="fade">
                                          <p:cBhvr>
                                            <p:cTn id="97" dur="500"/>
                                            <p:tgtEl>
                                              <p:spTgt spid="15"/>
                                            </p:tgtEl>
                                          </p:cBhvr>
                                        </p:animEffect>
                                      </p:childTnLst>
                                    </p:cTn>
                                  </p:par>
                                </p:childTnLst>
                              </p:cTn>
                            </p:par>
                            <p:par>
                              <p:cTn id="98" fill="hold">
                                <p:stCondLst>
                                  <p:cond delay="7750"/>
                                </p:stCondLst>
                                <p:childTnLst>
                                  <p:par>
                                    <p:cTn id="99" presetID="22" presetClass="entr" presetSubtype="8" fill="hold" nodeType="afterEffect">
                                      <p:stCondLst>
                                        <p:cond delay="0"/>
                                      </p:stCondLst>
                                      <p:childTnLst>
                                        <p:set>
                                          <p:cBhvr>
                                            <p:cTn id="100" dur="1" fill="hold">
                                              <p:stCondLst>
                                                <p:cond delay="0"/>
                                              </p:stCondLst>
                                            </p:cTn>
                                            <p:tgtEl>
                                              <p:spTgt spid="4"/>
                                            </p:tgtEl>
                                            <p:attrNameLst>
                                              <p:attrName>style.visibility</p:attrName>
                                            </p:attrNameLst>
                                          </p:cBhvr>
                                          <p:to>
                                            <p:strVal val="visible"/>
                                          </p:to>
                                        </p:set>
                                        <p:animEffect transition="in" filter="wipe(left)">
                                          <p:cBhvr>
                                            <p:cTn id="101" dur="500"/>
                                            <p:tgtEl>
                                              <p:spTgt spid="4"/>
                                            </p:tgtEl>
                                          </p:cBhvr>
                                        </p:animEffect>
                                      </p:childTnLst>
                                    </p:cTn>
                                  </p:par>
                                </p:childTnLst>
                              </p:cTn>
                            </p:par>
                            <p:par>
                              <p:cTn id="102" fill="hold">
                                <p:stCondLst>
                                  <p:cond delay="8250"/>
                                </p:stCondLst>
                                <p:childTnLst>
                                  <p:par>
                                    <p:cTn id="103" presetID="2" presetClass="entr" presetSubtype="2" fill="hold" nodeType="afterEffect" p14:presetBounceEnd="40000">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14:bounceEnd="40000">
                                          <p:cBhvr additive="base">
                                            <p:cTn id="105"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06" dur="500" fill="hold"/>
                                            <p:tgtEl>
                                              <p:spTgt spid="33"/>
                                            </p:tgtEl>
                                            <p:attrNameLst>
                                              <p:attrName>ppt_y</p:attrName>
                                            </p:attrNameLst>
                                          </p:cBhvr>
                                          <p:tavLst>
                                            <p:tav tm="0">
                                              <p:val>
                                                <p:strVal val="#ppt_y"/>
                                              </p:val>
                                            </p:tav>
                                            <p:tav tm="100000">
                                              <p:val>
                                                <p:strVal val="#ppt_y"/>
                                              </p:val>
                                            </p:tav>
                                          </p:tavLst>
                                        </p:anim>
                                      </p:childTnLst>
                                    </p:cTn>
                                  </p:par>
                                </p:childTnLst>
                              </p:cTn>
                            </p:par>
                            <p:par>
                              <p:cTn id="107" fill="hold">
                                <p:stCondLst>
                                  <p:cond delay="8750"/>
                                </p:stCondLst>
                                <p:childTnLst>
                                  <p:par>
                                    <p:cTn id="108" presetID="53" presetClass="entr" presetSubtype="16" fill="hold" grpId="0" nodeType="after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 calcmode="lin" valueType="num">
                                          <p:cBhvr>
                                            <p:cTn id="110" dur="4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11" dur="400" fill="hold"/>
                                            <p:tgtEl>
                                              <p:spTgt spid="51">
                                                <p:txEl>
                                                  <p:pRg st="0" end="0"/>
                                                </p:txEl>
                                              </p:spTgt>
                                            </p:tgtEl>
                                            <p:attrNameLst>
                                              <p:attrName>ppt_h</p:attrName>
                                            </p:attrNameLst>
                                          </p:cBhvr>
                                          <p:tavLst>
                                            <p:tav tm="0">
                                              <p:val>
                                                <p:fltVal val="0"/>
                                              </p:val>
                                            </p:tav>
                                            <p:tav tm="100000">
                                              <p:val>
                                                <p:strVal val="#ppt_h"/>
                                              </p:val>
                                            </p:tav>
                                          </p:tavLst>
                                        </p:anim>
                                        <p:animEffect transition="in" filter="fade">
                                          <p:cBhvr>
                                            <p:cTn id="112" dur="400"/>
                                            <p:tgtEl>
                                              <p:spTgt spid="51">
                                                <p:txEl>
                                                  <p:pRg st="0" end="0"/>
                                                </p:txEl>
                                              </p:spTgt>
                                            </p:tgtEl>
                                          </p:cBhvr>
                                        </p:animEffect>
                                      </p:childTnLst>
                                    </p:cTn>
                                  </p:par>
                                </p:childTnLst>
                              </p:cTn>
                            </p:par>
                            <p:par>
                              <p:cTn id="113" fill="hold">
                                <p:stCondLst>
                                  <p:cond delay="9250"/>
                                </p:stCondLst>
                                <p:childTnLst>
                                  <p:par>
                                    <p:cTn id="114" presetID="53" presetClass="entr" presetSubtype="16" fill="hold" grpId="0" nodeType="afterEffect">
                                      <p:stCondLst>
                                        <p:cond delay="0"/>
                                      </p:stCondLst>
                                      <p:childTnLst>
                                        <p:set>
                                          <p:cBhvr>
                                            <p:cTn id="115" dur="1" fill="hold">
                                              <p:stCondLst>
                                                <p:cond delay="0"/>
                                              </p:stCondLst>
                                            </p:cTn>
                                            <p:tgtEl>
                                              <p:spTgt spid="52">
                                                <p:txEl>
                                                  <p:pRg st="0" end="0"/>
                                                </p:txEl>
                                              </p:spTgt>
                                            </p:tgtEl>
                                            <p:attrNameLst>
                                              <p:attrName>style.visibility</p:attrName>
                                            </p:attrNameLst>
                                          </p:cBhvr>
                                          <p:to>
                                            <p:strVal val="visible"/>
                                          </p:to>
                                        </p:set>
                                        <p:anim calcmode="lin" valueType="num">
                                          <p:cBhvr>
                                            <p:cTn id="116" dur="4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17" dur="4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118" dur="4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400" fill="hold"/>
                            <p:tgtEl>
                              <p:spTgt spid="45"/>
                            </p:tgtEl>
                            <p:attrNameLst>
                              <p:attrName>ppt_w</p:attrName>
                            </p:attrNameLst>
                          </p:cBhvr>
                          <p:tavLst>
                            <p:tav tm="0">
                              <p:val>
                                <p:fltVal val="0"/>
                              </p:val>
                            </p:tav>
                            <p:tav tm="100000">
                              <p:val>
                                <p:strVal val="#ppt_w"/>
                              </p:val>
                            </p:tav>
                          </p:tavLst>
                        </p:anim>
                        <p:anim calcmode="lin" valueType="num">
                          <p:cBhvr>
                            <p:cTn dur="400" fill="hold"/>
                            <p:tgtEl>
                              <p:spTgt spid="45"/>
                            </p:tgtEl>
                            <p:attrNameLst>
                              <p:attrName>ppt_h</p:attrName>
                            </p:attrNameLst>
                          </p:cBhvr>
                          <p:tavLst>
                            <p:tav tm="0">
                              <p:val>
                                <p:fltVal val="0"/>
                              </p:val>
                            </p:tav>
                            <p:tav tm="100000">
                              <p:val>
                                <p:strVal val="#ppt_h"/>
                              </p:val>
                            </p:tav>
                          </p:tavLst>
                        </p:anim>
                        <p:animEffect transition="in" filter="fade">
                          <p:cBhvr>
                            <p:cTn dur="400"/>
                            <p:tgtEl>
                              <p:spTgt spid="45"/>
                            </p:tgtEl>
                          </p:cBhvr>
                        </p:animEffect>
                      </p:childTnLst>
                    </p:cTn>
                  </p:par>
                </p:tnLst>
              </p:tmpl>
            </p:tmplLst>
          </p:bldP>
          <p:bldP spid="46" grpId="0" build="p">
            <p:tmplLst>
              <p:tmpl lvl="1">
                <p:tnLst>
                  <p:par>
                    <p:cTn presetID="53" presetClass="entr" presetSubtype="16"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400" fill="hold"/>
                            <p:tgtEl>
                              <p:spTgt spid="46"/>
                            </p:tgtEl>
                            <p:attrNameLst>
                              <p:attrName>ppt_w</p:attrName>
                            </p:attrNameLst>
                          </p:cBhvr>
                          <p:tavLst>
                            <p:tav tm="0">
                              <p:val>
                                <p:fltVal val="0"/>
                              </p:val>
                            </p:tav>
                            <p:tav tm="100000">
                              <p:val>
                                <p:strVal val="#ppt_w"/>
                              </p:val>
                            </p:tav>
                          </p:tavLst>
                        </p:anim>
                        <p:anim calcmode="lin" valueType="num">
                          <p:cBhvr>
                            <p:cTn dur="400" fill="hold"/>
                            <p:tgtEl>
                              <p:spTgt spid="46"/>
                            </p:tgtEl>
                            <p:attrNameLst>
                              <p:attrName>ppt_h</p:attrName>
                            </p:attrNameLst>
                          </p:cBhvr>
                          <p:tavLst>
                            <p:tav tm="0">
                              <p:val>
                                <p:fltVal val="0"/>
                              </p:val>
                            </p:tav>
                            <p:tav tm="100000">
                              <p:val>
                                <p:strVal val="#ppt_h"/>
                              </p:val>
                            </p:tav>
                          </p:tavLst>
                        </p:anim>
                        <p:animEffect transition="in" filter="fade">
                          <p:cBhvr>
                            <p:cTn dur="400"/>
                            <p:tgtEl>
                              <p:spTgt spid="46"/>
                            </p:tgtEl>
                          </p:cBhvr>
                        </p:animEffect>
                      </p:childTnLst>
                    </p:cTn>
                  </p:par>
                </p:tnLst>
              </p:tmpl>
            </p:tmplLst>
          </p:bldP>
          <p:bldP spid="47" grpId="0" build="p">
            <p:tmplLst>
              <p:tmpl lvl="1">
                <p:tnLst>
                  <p:par>
                    <p:cTn presetID="53" presetClass="entr" presetSubtype="16"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400" fill="hold"/>
                            <p:tgtEl>
                              <p:spTgt spid="47"/>
                            </p:tgtEl>
                            <p:attrNameLst>
                              <p:attrName>ppt_w</p:attrName>
                            </p:attrNameLst>
                          </p:cBhvr>
                          <p:tavLst>
                            <p:tav tm="0">
                              <p:val>
                                <p:fltVal val="0"/>
                              </p:val>
                            </p:tav>
                            <p:tav tm="100000">
                              <p:val>
                                <p:strVal val="#ppt_w"/>
                              </p:val>
                            </p:tav>
                          </p:tavLst>
                        </p:anim>
                        <p:anim calcmode="lin" valueType="num">
                          <p:cBhvr>
                            <p:cTn dur="400" fill="hold"/>
                            <p:tgtEl>
                              <p:spTgt spid="47"/>
                            </p:tgtEl>
                            <p:attrNameLst>
                              <p:attrName>ppt_h</p:attrName>
                            </p:attrNameLst>
                          </p:cBhvr>
                          <p:tavLst>
                            <p:tav tm="0">
                              <p:val>
                                <p:fltVal val="0"/>
                              </p:val>
                            </p:tav>
                            <p:tav tm="100000">
                              <p:val>
                                <p:strVal val="#ppt_h"/>
                              </p:val>
                            </p:tav>
                          </p:tavLst>
                        </p:anim>
                        <p:animEffect transition="in" filter="fade">
                          <p:cBhvr>
                            <p:cTn dur="400"/>
                            <p:tgtEl>
                              <p:spTgt spid="47"/>
                            </p:tgtEl>
                          </p:cBhvr>
                        </p:animEffect>
                      </p:childTnLst>
                    </p:cTn>
                  </p:par>
                </p:tnLst>
              </p:tmpl>
            </p:tmplLst>
          </p:bldP>
          <p:bldP spid="48" grpId="0" build="p">
            <p:tmplLst>
              <p:tmpl lvl="1">
                <p:tnLst>
                  <p:par>
                    <p:cTn presetID="53" presetClass="entr" presetSubtype="16"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400" fill="hold"/>
                            <p:tgtEl>
                              <p:spTgt spid="48"/>
                            </p:tgtEl>
                            <p:attrNameLst>
                              <p:attrName>ppt_w</p:attrName>
                            </p:attrNameLst>
                          </p:cBhvr>
                          <p:tavLst>
                            <p:tav tm="0">
                              <p:val>
                                <p:fltVal val="0"/>
                              </p:val>
                            </p:tav>
                            <p:tav tm="100000">
                              <p:val>
                                <p:strVal val="#ppt_w"/>
                              </p:val>
                            </p:tav>
                          </p:tavLst>
                        </p:anim>
                        <p:anim calcmode="lin" valueType="num">
                          <p:cBhvr>
                            <p:cTn dur="400" fill="hold"/>
                            <p:tgtEl>
                              <p:spTgt spid="48"/>
                            </p:tgtEl>
                            <p:attrNameLst>
                              <p:attrName>ppt_h</p:attrName>
                            </p:attrNameLst>
                          </p:cBhvr>
                          <p:tavLst>
                            <p:tav tm="0">
                              <p:val>
                                <p:fltVal val="0"/>
                              </p:val>
                            </p:tav>
                            <p:tav tm="100000">
                              <p:val>
                                <p:strVal val="#ppt_h"/>
                              </p:val>
                            </p:tav>
                          </p:tavLst>
                        </p:anim>
                        <p:animEffect transition="in" filter="fade">
                          <p:cBhvr>
                            <p:cTn dur="400"/>
                            <p:tgtEl>
                              <p:spTgt spid="48"/>
                            </p:tgtEl>
                          </p:cBhvr>
                        </p:animEffect>
                      </p:childTnLst>
                    </p:cTn>
                  </p:par>
                </p:tnLst>
              </p:tmpl>
            </p:tmplLst>
          </p:bldP>
          <p:bldP spid="49" grpId="0" build="p">
            <p:tmplLst>
              <p:tmpl lvl="1">
                <p:tnLst>
                  <p:par>
                    <p:cTn presetID="53" presetClass="entr" presetSubtype="16"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p:cTn dur="400" fill="hold"/>
                            <p:tgtEl>
                              <p:spTgt spid="49"/>
                            </p:tgtEl>
                            <p:attrNameLst>
                              <p:attrName>ppt_w</p:attrName>
                            </p:attrNameLst>
                          </p:cBhvr>
                          <p:tavLst>
                            <p:tav tm="0">
                              <p:val>
                                <p:fltVal val="0"/>
                              </p:val>
                            </p:tav>
                            <p:tav tm="100000">
                              <p:val>
                                <p:strVal val="#ppt_w"/>
                              </p:val>
                            </p:tav>
                          </p:tavLst>
                        </p:anim>
                        <p:anim calcmode="lin" valueType="num">
                          <p:cBhvr>
                            <p:cTn dur="400" fill="hold"/>
                            <p:tgtEl>
                              <p:spTgt spid="49"/>
                            </p:tgtEl>
                            <p:attrNameLst>
                              <p:attrName>ppt_h</p:attrName>
                            </p:attrNameLst>
                          </p:cBhvr>
                          <p:tavLst>
                            <p:tav tm="0">
                              <p:val>
                                <p:fltVal val="0"/>
                              </p:val>
                            </p:tav>
                            <p:tav tm="100000">
                              <p:val>
                                <p:strVal val="#ppt_h"/>
                              </p:val>
                            </p:tav>
                          </p:tavLst>
                        </p:anim>
                        <p:animEffect transition="in" filter="fade">
                          <p:cBhvr>
                            <p:cTn dur="400"/>
                            <p:tgtEl>
                              <p:spTgt spid="49"/>
                            </p:tgtEl>
                          </p:cBhvr>
                        </p:animEffect>
                      </p:childTnLst>
                    </p:cTn>
                  </p:par>
                </p:tnLst>
              </p:tmpl>
            </p:tmplLst>
          </p:bldP>
          <p:bldP spid="50" grpId="0" build="p">
            <p:tmplLst>
              <p:tmpl lvl="1">
                <p:tnLst>
                  <p:par>
                    <p:cTn presetID="53" presetClass="entr" presetSubtype="16"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p:cTn dur="400" fill="hold"/>
                            <p:tgtEl>
                              <p:spTgt spid="50"/>
                            </p:tgtEl>
                            <p:attrNameLst>
                              <p:attrName>ppt_w</p:attrName>
                            </p:attrNameLst>
                          </p:cBhvr>
                          <p:tavLst>
                            <p:tav tm="0">
                              <p:val>
                                <p:fltVal val="0"/>
                              </p:val>
                            </p:tav>
                            <p:tav tm="100000">
                              <p:val>
                                <p:strVal val="#ppt_w"/>
                              </p:val>
                            </p:tav>
                          </p:tavLst>
                        </p:anim>
                        <p:anim calcmode="lin" valueType="num">
                          <p:cBhvr>
                            <p:cTn dur="400" fill="hold"/>
                            <p:tgtEl>
                              <p:spTgt spid="50"/>
                            </p:tgtEl>
                            <p:attrNameLst>
                              <p:attrName>ppt_h</p:attrName>
                            </p:attrNameLst>
                          </p:cBhvr>
                          <p:tavLst>
                            <p:tav tm="0">
                              <p:val>
                                <p:fltVal val="0"/>
                              </p:val>
                            </p:tav>
                            <p:tav tm="100000">
                              <p:val>
                                <p:strVal val="#ppt_h"/>
                              </p:val>
                            </p:tav>
                          </p:tavLst>
                        </p:anim>
                        <p:animEffect transition="in" filter="fade">
                          <p:cBhvr>
                            <p:cTn dur="400"/>
                            <p:tgtEl>
                              <p:spTgt spid="50"/>
                            </p:tgtEl>
                          </p:cBhvr>
                        </p:animEffect>
                      </p:childTnLst>
                    </p:cTn>
                  </p:par>
                </p:tnLst>
              </p:tmpl>
            </p:tmplLst>
          </p:bldP>
          <p:bldP spid="51" grpId="0" build="p">
            <p:tmplLst>
              <p:tmpl lvl="1">
                <p:tnLst>
                  <p:par>
                    <p:cTn presetID="5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400" fill="hold"/>
                            <p:tgtEl>
                              <p:spTgt spid="51"/>
                            </p:tgtEl>
                            <p:attrNameLst>
                              <p:attrName>ppt_w</p:attrName>
                            </p:attrNameLst>
                          </p:cBhvr>
                          <p:tavLst>
                            <p:tav tm="0">
                              <p:val>
                                <p:fltVal val="0"/>
                              </p:val>
                            </p:tav>
                            <p:tav tm="100000">
                              <p:val>
                                <p:strVal val="#ppt_w"/>
                              </p:val>
                            </p:tav>
                          </p:tavLst>
                        </p:anim>
                        <p:anim calcmode="lin" valueType="num">
                          <p:cBhvr>
                            <p:cTn dur="400" fill="hold"/>
                            <p:tgtEl>
                              <p:spTgt spid="51"/>
                            </p:tgtEl>
                            <p:attrNameLst>
                              <p:attrName>ppt_h</p:attrName>
                            </p:attrNameLst>
                          </p:cBhvr>
                          <p:tavLst>
                            <p:tav tm="0">
                              <p:val>
                                <p:fltVal val="0"/>
                              </p:val>
                            </p:tav>
                            <p:tav tm="100000">
                              <p:val>
                                <p:strVal val="#ppt_h"/>
                              </p:val>
                            </p:tav>
                          </p:tavLst>
                        </p:anim>
                        <p:animEffect transition="in" filter="fade">
                          <p:cBhvr>
                            <p:cTn dur="400"/>
                            <p:tgtEl>
                              <p:spTgt spid="51"/>
                            </p:tgtEl>
                          </p:cBhvr>
                        </p:animEffect>
                      </p:childTnLst>
                    </p:cTn>
                  </p:par>
                </p:tnLst>
              </p:tmpl>
            </p:tmplLst>
          </p:bldP>
          <p:bldP spid="52" grpId="0" build="p">
            <p:tmplLst>
              <p:tmpl lvl="1">
                <p:tnLst>
                  <p:par>
                    <p:cTn presetID="53" presetClass="entr" presetSubtype="16"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400" fill="hold"/>
                            <p:tgtEl>
                              <p:spTgt spid="52"/>
                            </p:tgtEl>
                            <p:attrNameLst>
                              <p:attrName>ppt_w</p:attrName>
                            </p:attrNameLst>
                          </p:cBhvr>
                          <p:tavLst>
                            <p:tav tm="0">
                              <p:val>
                                <p:fltVal val="0"/>
                              </p:val>
                            </p:tav>
                            <p:tav tm="100000">
                              <p:val>
                                <p:strVal val="#ppt_w"/>
                              </p:val>
                            </p:tav>
                          </p:tavLst>
                        </p:anim>
                        <p:anim calcmode="lin" valueType="num">
                          <p:cBhvr>
                            <p:cTn dur="400" fill="hold"/>
                            <p:tgtEl>
                              <p:spTgt spid="52"/>
                            </p:tgtEl>
                            <p:attrNameLst>
                              <p:attrName>ppt_h</p:attrName>
                            </p:attrNameLst>
                          </p:cBhvr>
                          <p:tavLst>
                            <p:tav tm="0">
                              <p:val>
                                <p:fltVal val="0"/>
                              </p:val>
                            </p:tav>
                            <p:tav tm="100000">
                              <p:val>
                                <p:strVal val="#ppt_h"/>
                              </p:val>
                            </p:tav>
                          </p:tavLst>
                        </p:anim>
                        <p:animEffect transition="in" filter="fade">
                          <p:cBhvr>
                            <p:cTn dur="400"/>
                            <p:tgtEl>
                              <p:spTgt spid="52"/>
                            </p:tgtEl>
                          </p:cBhvr>
                        </p:animEffect>
                      </p:childTnLst>
                    </p:cTn>
                  </p:par>
                </p:tnLst>
              </p:tmpl>
            </p:tmplLst>
          </p:bldP>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ppt_w</p:attrName>
                                            </p:attrNameLst>
                                          </p:cBhvr>
                                          <p:tavLst>
                                            <p:tav tm="0">
                                              <p:val>
                                                <p:fltVal val="0"/>
                                              </p:val>
                                            </p:tav>
                                            <p:tav tm="100000">
                                              <p:val>
                                                <p:strVal val="#ppt_w"/>
                                              </p:val>
                                            </p:tav>
                                          </p:tavLst>
                                        </p:anim>
                                        <p:anim calcmode="lin" valueType="num">
                                          <p:cBhvr>
                                            <p:cTn id="8" dur="400" fill="hold"/>
                                            <p:tgtEl>
                                              <p:spTgt spid="9"/>
                                            </p:tgtEl>
                                            <p:attrNameLst>
                                              <p:attrName>ppt_h</p:attrName>
                                            </p:attrNameLst>
                                          </p:cBhvr>
                                          <p:tavLst>
                                            <p:tav tm="0">
                                              <p:val>
                                                <p:fltVal val="0"/>
                                              </p:val>
                                            </p:tav>
                                            <p:tav tm="100000">
                                              <p:val>
                                                <p:strVal val="#ppt_h"/>
                                              </p:val>
                                            </p:tav>
                                          </p:tavLst>
                                        </p:anim>
                                        <p:animEffect transition="in" filter="fade">
                                          <p:cBhvr>
                                            <p:cTn id="9" dur="400"/>
                                            <p:tgtEl>
                                              <p:spTgt spid="9"/>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350"/>
                                            <p:tgtEl>
                                              <p:spTgt spid="2"/>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2250"/>
                                </p:stCondLst>
                                <p:childTnLst>
                                  <p:par>
                                    <p:cTn id="25" presetID="2" presetClass="entr" presetSubtype="2"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1+#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53" presetClass="entr" presetSubtype="16" fill="hold" grpId="0" nodeType="afterEffect">
                                      <p:stCondLst>
                                        <p:cond delay="0"/>
                                      </p:stCondLst>
                                      <p:childTnLst>
                                        <p:set>
                                          <p:cBhvr>
                                            <p:cTn id="31" dur="1" fill="hold">
                                              <p:stCondLst>
                                                <p:cond delay="0"/>
                                              </p:stCondLst>
                                            </p:cTn>
                                            <p:tgtEl>
                                              <p:spTgt spid="45">
                                                <p:txEl>
                                                  <p:pRg st="0" end="0"/>
                                                </p:txEl>
                                              </p:spTgt>
                                            </p:tgtEl>
                                            <p:attrNameLst>
                                              <p:attrName>style.visibility</p:attrName>
                                            </p:attrNameLst>
                                          </p:cBhvr>
                                          <p:to>
                                            <p:strVal val="visible"/>
                                          </p:to>
                                        </p:set>
                                        <p:anim calcmode="lin" valueType="num">
                                          <p:cBhvr>
                                            <p:cTn id="32" dur="4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33" dur="4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34" dur="400"/>
                                            <p:tgtEl>
                                              <p:spTgt spid="45">
                                                <p:txEl>
                                                  <p:pRg st="0" end="0"/>
                                                </p:txEl>
                                              </p:spTgt>
                                            </p:tgtEl>
                                          </p:cBhvr>
                                        </p:animEffect>
                                      </p:childTnLst>
                                    </p:cTn>
                                  </p:par>
                                </p:childTnLst>
                              </p:cTn>
                            </p:par>
                            <p:par>
                              <p:cTn id="35" fill="hold">
                                <p:stCondLst>
                                  <p:cond delay="3250"/>
                                </p:stCondLst>
                                <p:childTnLst>
                                  <p:par>
                                    <p:cTn id="36" presetID="53" presetClass="entr" presetSubtype="16" fill="hold" grpId="0" nodeType="afterEffect">
                                      <p:stCondLst>
                                        <p:cond delay="0"/>
                                      </p:stCondLst>
                                      <p:childTnLst>
                                        <p:set>
                                          <p:cBhvr>
                                            <p:cTn id="37" dur="1" fill="hold">
                                              <p:stCondLst>
                                                <p:cond delay="0"/>
                                              </p:stCondLst>
                                            </p:cTn>
                                            <p:tgtEl>
                                              <p:spTgt spid="46">
                                                <p:txEl>
                                                  <p:pRg st="0" end="0"/>
                                                </p:txEl>
                                              </p:spTgt>
                                            </p:tgtEl>
                                            <p:attrNameLst>
                                              <p:attrName>style.visibility</p:attrName>
                                            </p:attrNameLst>
                                          </p:cBhvr>
                                          <p:to>
                                            <p:strVal val="visible"/>
                                          </p:to>
                                        </p:set>
                                        <p:anim calcmode="lin" valueType="num">
                                          <p:cBhvr>
                                            <p:cTn id="38" dur="4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39" dur="4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40" dur="400"/>
                                            <p:tgtEl>
                                              <p:spTgt spid="46">
                                                <p:txEl>
                                                  <p:pRg st="0" end="0"/>
                                                </p:txEl>
                                              </p:spTgt>
                                            </p:tgtEl>
                                          </p:cBhvr>
                                        </p:animEffect>
                                      </p:childTnLst>
                                    </p:cTn>
                                  </p:par>
                                  <p:par>
                                    <p:cTn id="41" presetID="53" presetClass="entr" presetSubtype="16" fill="hold" grpId="0" nodeType="withEffect">
                                      <p:stCondLst>
                                        <p:cond delay="75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750"/>
                                </p:stCondLst>
                                <p:childTnLst>
                                  <p:par>
                                    <p:cTn id="47" presetID="22" presetClass="entr" presetSubtype="8"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par>
                              <p:cTn id="50" fill="hold">
                                <p:stCondLst>
                                  <p:cond delay="4250"/>
                                </p:stCondLst>
                                <p:childTnLst>
                                  <p:par>
                                    <p:cTn id="51" presetID="2" presetClass="entr" presetSubtype="2"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1+#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par>
                              <p:cTn id="55" fill="hold">
                                <p:stCondLst>
                                  <p:cond delay="4750"/>
                                </p:stCondLst>
                                <p:childTnLst>
                                  <p:par>
                                    <p:cTn id="56" presetID="53" presetClass="entr" presetSubtype="16" fill="hold" grpId="0" nodeType="after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p:cTn id="58" dur="4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59" dur="4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60" dur="400"/>
                                            <p:tgtEl>
                                              <p:spTgt spid="47">
                                                <p:txEl>
                                                  <p:pRg st="0" end="0"/>
                                                </p:txEl>
                                              </p:spTgt>
                                            </p:tgtEl>
                                          </p:cBhvr>
                                        </p:animEffect>
                                      </p:childTnLst>
                                    </p:cTn>
                                  </p:par>
                                </p:childTnLst>
                              </p:cTn>
                            </p:par>
                            <p:par>
                              <p:cTn id="61" fill="hold">
                                <p:stCondLst>
                                  <p:cond delay="5250"/>
                                </p:stCondLst>
                                <p:childTnLst>
                                  <p:par>
                                    <p:cTn id="62" presetID="53" presetClass="entr" presetSubtype="16" fill="hold" grpId="0" nodeType="afterEffect">
                                      <p:stCondLst>
                                        <p:cond delay="0"/>
                                      </p:stCondLst>
                                      <p:childTnLst>
                                        <p:set>
                                          <p:cBhvr>
                                            <p:cTn id="63" dur="1" fill="hold">
                                              <p:stCondLst>
                                                <p:cond delay="0"/>
                                              </p:stCondLst>
                                            </p:cTn>
                                            <p:tgtEl>
                                              <p:spTgt spid="48">
                                                <p:txEl>
                                                  <p:pRg st="0" end="0"/>
                                                </p:txEl>
                                              </p:spTgt>
                                            </p:tgtEl>
                                            <p:attrNameLst>
                                              <p:attrName>style.visibility</p:attrName>
                                            </p:attrNameLst>
                                          </p:cBhvr>
                                          <p:to>
                                            <p:strVal val="visible"/>
                                          </p:to>
                                        </p:set>
                                        <p:anim calcmode="lin" valueType="num">
                                          <p:cBhvr>
                                            <p:cTn id="64" dur="4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65" dur="4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66" dur="400"/>
                                            <p:tgtEl>
                                              <p:spTgt spid="48">
                                                <p:txEl>
                                                  <p:pRg st="0" end="0"/>
                                                </p:txEl>
                                              </p:spTgt>
                                            </p:tgtEl>
                                          </p:cBhvr>
                                        </p:animEffect>
                                      </p:childTnLst>
                                    </p:cTn>
                                  </p:par>
                                  <p:par>
                                    <p:cTn id="67" presetID="53" presetClass="entr" presetSubtype="16" fill="hold" grpId="0" nodeType="withEffect">
                                      <p:stCondLst>
                                        <p:cond delay="750"/>
                                      </p:stCondLst>
                                      <p:childTnLst>
                                        <p:set>
                                          <p:cBhvr>
                                            <p:cTn id="68" dur="1" fill="hold">
                                              <p:stCondLst>
                                                <p:cond delay="0"/>
                                              </p:stCondLst>
                                            </p:cTn>
                                            <p:tgtEl>
                                              <p:spTgt spid="14"/>
                                            </p:tgtEl>
                                            <p:attrNameLst>
                                              <p:attrName>style.visibility</p:attrName>
                                            </p:attrNameLst>
                                          </p:cBhvr>
                                          <p:to>
                                            <p:strVal val="visible"/>
                                          </p:to>
                                        </p:set>
                                        <p:anim calcmode="lin" valueType="num">
                                          <p:cBhvr>
                                            <p:cTn id="69" dur="500" fill="hold"/>
                                            <p:tgtEl>
                                              <p:spTgt spid="14"/>
                                            </p:tgtEl>
                                            <p:attrNameLst>
                                              <p:attrName>ppt_w</p:attrName>
                                            </p:attrNameLst>
                                          </p:cBhvr>
                                          <p:tavLst>
                                            <p:tav tm="0">
                                              <p:val>
                                                <p:fltVal val="0"/>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animEffect transition="in" filter="fade">
                                          <p:cBhvr>
                                            <p:cTn id="71" dur="500"/>
                                            <p:tgtEl>
                                              <p:spTgt spid="14"/>
                                            </p:tgtEl>
                                          </p:cBhvr>
                                        </p:animEffect>
                                      </p:childTnLst>
                                    </p:cTn>
                                  </p:par>
                                </p:childTnLst>
                              </p:cTn>
                            </p:par>
                            <p:par>
                              <p:cTn id="72" fill="hold">
                                <p:stCondLst>
                                  <p:cond delay="5750"/>
                                </p:stCondLst>
                                <p:childTnLst>
                                  <p:par>
                                    <p:cTn id="73" presetID="22" presetClass="entr" presetSubtype="8" fill="hold"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6250"/>
                                </p:stCondLst>
                                <p:childTnLst>
                                  <p:par>
                                    <p:cTn id="77" presetID="2" presetClass="entr" presetSubtype="2" fill="hold" nodeType="after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1+#ppt_w/2"/>
                                              </p:val>
                                            </p:tav>
                                            <p:tav tm="100000">
                                              <p:val>
                                                <p:strVal val="#ppt_x"/>
                                              </p:val>
                                            </p:tav>
                                          </p:tavLst>
                                        </p:anim>
                                        <p:anim calcmode="lin" valueType="num">
                                          <p:cBhvr additive="base">
                                            <p:cTn id="80" dur="500" fill="hold"/>
                                            <p:tgtEl>
                                              <p:spTgt spid="28"/>
                                            </p:tgtEl>
                                            <p:attrNameLst>
                                              <p:attrName>ppt_y</p:attrName>
                                            </p:attrNameLst>
                                          </p:cBhvr>
                                          <p:tavLst>
                                            <p:tav tm="0">
                                              <p:val>
                                                <p:strVal val="#ppt_y"/>
                                              </p:val>
                                            </p:tav>
                                            <p:tav tm="100000">
                                              <p:val>
                                                <p:strVal val="#ppt_y"/>
                                              </p:val>
                                            </p:tav>
                                          </p:tavLst>
                                        </p:anim>
                                      </p:childTnLst>
                                    </p:cTn>
                                  </p:par>
                                </p:childTnLst>
                              </p:cTn>
                            </p:par>
                            <p:par>
                              <p:cTn id="81" fill="hold">
                                <p:stCondLst>
                                  <p:cond delay="6750"/>
                                </p:stCondLst>
                                <p:childTnLst>
                                  <p:par>
                                    <p:cTn id="82" presetID="53" presetClass="entr" presetSubtype="16" fill="hold" grpId="0" nodeType="afterEffect">
                                      <p:stCondLst>
                                        <p:cond delay="0"/>
                                      </p:stCondLst>
                                      <p:childTnLst>
                                        <p:set>
                                          <p:cBhvr>
                                            <p:cTn id="83" dur="1" fill="hold">
                                              <p:stCondLst>
                                                <p:cond delay="0"/>
                                              </p:stCondLst>
                                            </p:cTn>
                                            <p:tgtEl>
                                              <p:spTgt spid="49">
                                                <p:txEl>
                                                  <p:pRg st="0" end="0"/>
                                                </p:txEl>
                                              </p:spTgt>
                                            </p:tgtEl>
                                            <p:attrNameLst>
                                              <p:attrName>style.visibility</p:attrName>
                                            </p:attrNameLst>
                                          </p:cBhvr>
                                          <p:to>
                                            <p:strVal val="visible"/>
                                          </p:to>
                                        </p:set>
                                        <p:anim calcmode="lin" valueType="num">
                                          <p:cBhvr>
                                            <p:cTn id="84" dur="4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85" dur="4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86" dur="400"/>
                                            <p:tgtEl>
                                              <p:spTgt spid="49">
                                                <p:txEl>
                                                  <p:pRg st="0" end="0"/>
                                                </p:txEl>
                                              </p:spTgt>
                                            </p:tgtEl>
                                          </p:cBhvr>
                                        </p:animEffect>
                                      </p:childTnLst>
                                    </p:cTn>
                                  </p:par>
                                </p:childTnLst>
                              </p:cTn>
                            </p:par>
                            <p:par>
                              <p:cTn id="87" fill="hold">
                                <p:stCondLst>
                                  <p:cond delay="7250"/>
                                </p:stCondLst>
                                <p:childTnLst>
                                  <p:par>
                                    <p:cTn id="88" presetID="53" presetClass="entr" presetSubtype="16" fill="hold" grpId="0" nodeType="afterEffect">
                                      <p:stCondLst>
                                        <p:cond delay="0"/>
                                      </p:stCondLst>
                                      <p:childTnLst>
                                        <p:set>
                                          <p:cBhvr>
                                            <p:cTn id="89" dur="1" fill="hold">
                                              <p:stCondLst>
                                                <p:cond delay="0"/>
                                              </p:stCondLst>
                                            </p:cTn>
                                            <p:tgtEl>
                                              <p:spTgt spid="50">
                                                <p:txEl>
                                                  <p:pRg st="0" end="0"/>
                                                </p:txEl>
                                              </p:spTgt>
                                            </p:tgtEl>
                                            <p:attrNameLst>
                                              <p:attrName>style.visibility</p:attrName>
                                            </p:attrNameLst>
                                          </p:cBhvr>
                                          <p:to>
                                            <p:strVal val="visible"/>
                                          </p:to>
                                        </p:set>
                                        <p:anim calcmode="lin" valueType="num">
                                          <p:cBhvr>
                                            <p:cTn id="90" dur="400" fill="hold"/>
                                            <p:tgtEl>
                                              <p:spTgt spid="50">
                                                <p:txEl>
                                                  <p:pRg st="0" end="0"/>
                                                </p:txEl>
                                              </p:spTgt>
                                            </p:tgtEl>
                                            <p:attrNameLst>
                                              <p:attrName>ppt_w</p:attrName>
                                            </p:attrNameLst>
                                          </p:cBhvr>
                                          <p:tavLst>
                                            <p:tav tm="0">
                                              <p:val>
                                                <p:fltVal val="0"/>
                                              </p:val>
                                            </p:tav>
                                            <p:tav tm="100000">
                                              <p:val>
                                                <p:strVal val="#ppt_w"/>
                                              </p:val>
                                            </p:tav>
                                          </p:tavLst>
                                        </p:anim>
                                        <p:anim calcmode="lin" valueType="num">
                                          <p:cBhvr>
                                            <p:cTn id="91" dur="400" fill="hold"/>
                                            <p:tgtEl>
                                              <p:spTgt spid="50">
                                                <p:txEl>
                                                  <p:pRg st="0" end="0"/>
                                                </p:txEl>
                                              </p:spTgt>
                                            </p:tgtEl>
                                            <p:attrNameLst>
                                              <p:attrName>ppt_h</p:attrName>
                                            </p:attrNameLst>
                                          </p:cBhvr>
                                          <p:tavLst>
                                            <p:tav tm="0">
                                              <p:val>
                                                <p:fltVal val="0"/>
                                              </p:val>
                                            </p:tav>
                                            <p:tav tm="100000">
                                              <p:val>
                                                <p:strVal val="#ppt_h"/>
                                              </p:val>
                                            </p:tav>
                                          </p:tavLst>
                                        </p:anim>
                                        <p:animEffect transition="in" filter="fade">
                                          <p:cBhvr>
                                            <p:cTn id="92" dur="400"/>
                                            <p:tgtEl>
                                              <p:spTgt spid="50">
                                                <p:txEl>
                                                  <p:pRg st="0" end="0"/>
                                                </p:txEl>
                                              </p:spTgt>
                                            </p:tgtEl>
                                          </p:cBhvr>
                                        </p:animEffect>
                                      </p:childTnLst>
                                    </p:cTn>
                                  </p:par>
                                  <p:par>
                                    <p:cTn id="93" presetID="53" presetClass="entr" presetSubtype="16" fill="hold" grpId="0" nodeType="withEffect">
                                      <p:stCondLst>
                                        <p:cond delay="750"/>
                                      </p:stCondLst>
                                      <p:childTnLst>
                                        <p:set>
                                          <p:cBhvr>
                                            <p:cTn id="94" dur="1" fill="hold">
                                              <p:stCondLst>
                                                <p:cond delay="0"/>
                                              </p:stCondLst>
                                            </p:cTn>
                                            <p:tgtEl>
                                              <p:spTgt spid="15"/>
                                            </p:tgtEl>
                                            <p:attrNameLst>
                                              <p:attrName>style.visibility</p:attrName>
                                            </p:attrNameLst>
                                          </p:cBhvr>
                                          <p:to>
                                            <p:strVal val="visible"/>
                                          </p:to>
                                        </p:set>
                                        <p:anim calcmode="lin" valueType="num">
                                          <p:cBhvr>
                                            <p:cTn id="95" dur="500" fill="hold"/>
                                            <p:tgtEl>
                                              <p:spTgt spid="15"/>
                                            </p:tgtEl>
                                            <p:attrNameLst>
                                              <p:attrName>ppt_w</p:attrName>
                                            </p:attrNameLst>
                                          </p:cBhvr>
                                          <p:tavLst>
                                            <p:tav tm="0">
                                              <p:val>
                                                <p:fltVal val="0"/>
                                              </p:val>
                                            </p:tav>
                                            <p:tav tm="100000">
                                              <p:val>
                                                <p:strVal val="#ppt_w"/>
                                              </p:val>
                                            </p:tav>
                                          </p:tavLst>
                                        </p:anim>
                                        <p:anim calcmode="lin" valueType="num">
                                          <p:cBhvr>
                                            <p:cTn id="96" dur="500" fill="hold"/>
                                            <p:tgtEl>
                                              <p:spTgt spid="15"/>
                                            </p:tgtEl>
                                            <p:attrNameLst>
                                              <p:attrName>ppt_h</p:attrName>
                                            </p:attrNameLst>
                                          </p:cBhvr>
                                          <p:tavLst>
                                            <p:tav tm="0">
                                              <p:val>
                                                <p:fltVal val="0"/>
                                              </p:val>
                                            </p:tav>
                                            <p:tav tm="100000">
                                              <p:val>
                                                <p:strVal val="#ppt_h"/>
                                              </p:val>
                                            </p:tav>
                                          </p:tavLst>
                                        </p:anim>
                                        <p:animEffect transition="in" filter="fade">
                                          <p:cBhvr>
                                            <p:cTn id="97" dur="500"/>
                                            <p:tgtEl>
                                              <p:spTgt spid="15"/>
                                            </p:tgtEl>
                                          </p:cBhvr>
                                        </p:animEffect>
                                      </p:childTnLst>
                                    </p:cTn>
                                  </p:par>
                                </p:childTnLst>
                              </p:cTn>
                            </p:par>
                            <p:par>
                              <p:cTn id="98" fill="hold">
                                <p:stCondLst>
                                  <p:cond delay="7750"/>
                                </p:stCondLst>
                                <p:childTnLst>
                                  <p:par>
                                    <p:cTn id="99" presetID="22" presetClass="entr" presetSubtype="8" fill="hold" nodeType="afterEffect">
                                      <p:stCondLst>
                                        <p:cond delay="0"/>
                                      </p:stCondLst>
                                      <p:childTnLst>
                                        <p:set>
                                          <p:cBhvr>
                                            <p:cTn id="100" dur="1" fill="hold">
                                              <p:stCondLst>
                                                <p:cond delay="0"/>
                                              </p:stCondLst>
                                            </p:cTn>
                                            <p:tgtEl>
                                              <p:spTgt spid="4"/>
                                            </p:tgtEl>
                                            <p:attrNameLst>
                                              <p:attrName>style.visibility</p:attrName>
                                            </p:attrNameLst>
                                          </p:cBhvr>
                                          <p:to>
                                            <p:strVal val="visible"/>
                                          </p:to>
                                        </p:set>
                                        <p:animEffect transition="in" filter="wipe(left)">
                                          <p:cBhvr>
                                            <p:cTn id="101" dur="500"/>
                                            <p:tgtEl>
                                              <p:spTgt spid="4"/>
                                            </p:tgtEl>
                                          </p:cBhvr>
                                        </p:animEffect>
                                      </p:childTnLst>
                                    </p:cTn>
                                  </p:par>
                                </p:childTnLst>
                              </p:cTn>
                            </p:par>
                            <p:par>
                              <p:cTn id="102" fill="hold">
                                <p:stCondLst>
                                  <p:cond delay="8250"/>
                                </p:stCondLst>
                                <p:childTnLst>
                                  <p:par>
                                    <p:cTn id="103" presetID="2" presetClass="entr" presetSubtype="2" fill="hold" nodeType="after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additive="base">
                                            <p:cTn id="105" dur="500" fill="hold"/>
                                            <p:tgtEl>
                                              <p:spTgt spid="33"/>
                                            </p:tgtEl>
                                            <p:attrNameLst>
                                              <p:attrName>ppt_x</p:attrName>
                                            </p:attrNameLst>
                                          </p:cBhvr>
                                          <p:tavLst>
                                            <p:tav tm="0">
                                              <p:val>
                                                <p:strVal val="1+#ppt_w/2"/>
                                              </p:val>
                                            </p:tav>
                                            <p:tav tm="100000">
                                              <p:val>
                                                <p:strVal val="#ppt_x"/>
                                              </p:val>
                                            </p:tav>
                                          </p:tavLst>
                                        </p:anim>
                                        <p:anim calcmode="lin" valueType="num">
                                          <p:cBhvr additive="base">
                                            <p:cTn id="106" dur="500" fill="hold"/>
                                            <p:tgtEl>
                                              <p:spTgt spid="33"/>
                                            </p:tgtEl>
                                            <p:attrNameLst>
                                              <p:attrName>ppt_y</p:attrName>
                                            </p:attrNameLst>
                                          </p:cBhvr>
                                          <p:tavLst>
                                            <p:tav tm="0">
                                              <p:val>
                                                <p:strVal val="#ppt_y"/>
                                              </p:val>
                                            </p:tav>
                                            <p:tav tm="100000">
                                              <p:val>
                                                <p:strVal val="#ppt_y"/>
                                              </p:val>
                                            </p:tav>
                                          </p:tavLst>
                                        </p:anim>
                                      </p:childTnLst>
                                    </p:cTn>
                                  </p:par>
                                </p:childTnLst>
                              </p:cTn>
                            </p:par>
                            <p:par>
                              <p:cTn id="107" fill="hold">
                                <p:stCondLst>
                                  <p:cond delay="8750"/>
                                </p:stCondLst>
                                <p:childTnLst>
                                  <p:par>
                                    <p:cTn id="108" presetID="53" presetClass="entr" presetSubtype="16" fill="hold" grpId="0" nodeType="after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 calcmode="lin" valueType="num">
                                          <p:cBhvr>
                                            <p:cTn id="110" dur="4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11" dur="400" fill="hold"/>
                                            <p:tgtEl>
                                              <p:spTgt spid="51">
                                                <p:txEl>
                                                  <p:pRg st="0" end="0"/>
                                                </p:txEl>
                                              </p:spTgt>
                                            </p:tgtEl>
                                            <p:attrNameLst>
                                              <p:attrName>ppt_h</p:attrName>
                                            </p:attrNameLst>
                                          </p:cBhvr>
                                          <p:tavLst>
                                            <p:tav tm="0">
                                              <p:val>
                                                <p:fltVal val="0"/>
                                              </p:val>
                                            </p:tav>
                                            <p:tav tm="100000">
                                              <p:val>
                                                <p:strVal val="#ppt_h"/>
                                              </p:val>
                                            </p:tav>
                                          </p:tavLst>
                                        </p:anim>
                                        <p:animEffect transition="in" filter="fade">
                                          <p:cBhvr>
                                            <p:cTn id="112" dur="400"/>
                                            <p:tgtEl>
                                              <p:spTgt spid="51">
                                                <p:txEl>
                                                  <p:pRg st="0" end="0"/>
                                                </p:txEl>
                                              </p:spTgt>
                                            </p:tgtEl>
                                          </p:cBhvr>
                                        </p:animEffect>
                                      </p:childTnLst>
                                    </p:cTn>
                                  </p:par>
                                </p:childTnLst>
                              </p:cTn>
                            </p:par>
                            <p:par>
                              <p:cTn id="113" fill="hold">
                                <p:stCondLst>
                                  <p:cond delay="9250"/>
                                </p:stCondLst>
                                <p:childTnLst>
                                  <p:par>
                                    <p:cTn id="114" presetID="53" presetClass="entr" presetSubtype="16" fill="hold" grpId="0" nodeType="afterEffect">
                                      <p:stCondLst>
                                        <p:cond delay="0"/>
                                      </p:stCondLst>
                                      <p:childTnLst>
                                        <p:set>
                                          <p:cBhvr>
                                            <p:cTn id="115" dur="1" fill="hold">
                                              <p:stCondLst>
                                                <p:cond delay="0"/>
                                              </p:stCondLst>
                                            </p:cTn>
                                            <p:tgtEl>
                                              <p:spTgt spid="52">
                                                <p:txEl>
                                                  <p:pRg st="0" end="0"/>
                                                </p:txEl>
                                              </p:spTgt>
                                            </p:tgtEl>
                                            <p:attrNameLst>
                                              <p:attrName>style.visibility</p:attrName>
                                            </p:attrNameLst>
                                          </p:cBhvr>
                                          <p:to>
                                            <p:strVal val="visible"/>
                                          </p:to>
                                        </p:set>
                                        <p:anim calcmode="lin" valueType="num">
                                          <p:cBhvr>
                                            <p:cTn id="116" dur="4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17" dur="4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118" dur="4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400" fill="hold"/>
                            <p:tgtEl>
                              <p:spTgt spid="45"/>
                            </p:tgtEl>
                            <p:attrNameLst>
                              <p:attrName>ppt_w</p:attrName>
                            </p:attrNameLst>
                          </p:cBhvr>
                          <p:tavLst>
                            <p:tav tm="0">
                              <p:val>
                                <p:fltVal val="0"/>
                              </p:val>
                            </p:tav>
                            <p:tav tm="100000">
                              <p:val>
                                <p:strVal val="#ppt_w"/>
                              </p:val>
                            </p:tav>
                          </p:tavLst>
                        </p:anim>
                        <p:anim calcmode="lin" valueType="num">
                          <p:cBhvr>
                            <p:cTn dur="400" fill="hold"/>
                            <p:tgtEl>
                              <p:spTgt spid="45"/>
                            </p:tgtEl>
                            <p:attrNameLst>
                              <p:attrName>ppt_h</p:attrName>
                            </p:attrNameLst>
                          </p:cBhvr>
                          <p:tavLst>
                            <p:tav tm="0">
                              <p:val>
                                <p:fltVal val="0"/>
                              </p:val>
                            </p:tav>
                            <p:tav tm="100000">
                              <p:val>
                                <p:strVal val="#ppt_h"/>
                              </p:val>
                            </p:tav>
                          </p:tavLst>
                        </p:anim>
                        <p:animEffect transition="in" filter="fade">
                          <p:cBhvr>
                            <p:cTn dur="400"/>
                            <p:tgtEl>
                              <p:spTgt spid="45"/>
                            </p:tgtEl>
                          </p:cBhvr>
                        </p:animEffect>
                      </p:childTnLst>
                    </p:cTn>
                  </p:par>
                </p:tnLst>
              </p:tmpl>
            </p:tmplLst>
          </p:bldP>
          <p:bldP spid="46" grpId="0" build="p">
            <p:tmplLst>
              <p:tmpl lvl="1">
                <p:tnLst>
                  <p:par>
                    <p:cTn presetID="53" presetClass="entr" presetSubtype="16"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400" fill="hold"/>
                            <p:tgtEl>
                              <p:spTgt spid="46"/>
                            </p:tgtEl>
                            <p:attrNameLst>
                              <p:attrName>ppt_w</p:attrName>
                            </p:attrNameLst>
                          </p:cBhvr>
                          <p:tavLst>
                            <p:tav tm="0">
                              <p:val>
                                <p:fltVal val="0"/>
                              </p:val>
                            </p:tav>
                            <p:tav tm="100000">
                              <p:val>
                                <p:strVal val="#ppt_w"/>
                              </p:val>
                            </p:tav>
                          </p:tavLst>
                        </p:anim>
                        <p:anim calcmode="lin" valueType="num">
                          <p:cBhvr>
                            <p:cTn dur="400" fill="hold"/>
                            <p:tgtEl>
                              <p:spTgt spid="46"/>
                            </p:tgtEl>
                            <p:attrNameLst>
                              <p:attrName>ppt_h</p:attrName>
                            </p:attrNameLst>
                          </p:cBhvr>
                          <p:tavLst>
                            <p:tav tm="0">
                              <p:val>
                                <p:fltVal val="0"/>
                              </p:val>
                            </p:tav>
                            <p:tav tm="100000">
                              <p:val>
                                <p:strVal val="#ppt_h"/>
                              </p:val>
                            </p:tav>
                          </p:tavLst>
                        </p:anim>
                        <p:animEffect transition="in" filter="fade">
                          <p:cBhvr>
                            <p:cTn dur="400"/>
                            <p:tgtEl>
                              <p:spTgt spid="46"/>
                            </p:tgtEl>
                          </p:cBhvr>
                        </p:animEffect>
                      </p:childTnLst>
                    </p:cTn>
                  </p:par>
                </p:tnLst>
              </p:tmpl>
            </p:tmplLst>
          </p:bldP>
          <p:bldP spid="47" grpId="0" build="p">
            <p:tmplLst>
              <p:tmpl lvl="1">
                <p:tnLst>
                  <p:par>
                    <p:cTn presetID="53" presetClass="entr" presetSubtype="16"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400" fill="hold"/>
                            <p:tgtEl>
                              <p:spTgt spid="47"/>
                            </p:tgtEl>
                            <p:attrNameLst>
                              <p:attrName>ppt_w</p:attrName>
                            </p:attrNameLst>
                          </p:cBhvr>
                          <p:tavLst>
                            <p:tav tm="0">
                              <p:val>
                                <p:fltVal val="0"/>
                              </p:val>
                            </p:tav>
                            <p:tav tm="100000">
                              <p:val>
                                <p:strVal val="#ppt_w"/>
                              </p:val>
                            </p:tav>
                          </p:tavLst>
                        </p:anim>
                        <p:anim calcmode="lin" valueType="num">
                          <p:cBhvr>
                            <p:cTn dur="400" fill="hold"/>
                            <p:tgtEl>
                              <p:spTgt spid="47"/>
                            </p:tgtEl>
                            <p:attrNameLst>
                              <p:attrName>ppt_h</p:attrName>
                            </p:attrNameLst>
                          </p:cBhvr>
                          <p:tavLst>
                            <p:tav tm="0">
                              <p:val>
                                <p:fltVal val="0"/>
                              </p:val>
                            </p:tav>
                            <p:tav tm="100000">
                              <p:val>
                                <p:strVal val="#ppt_h"/>
                              </p:val>
                            </p:tav>
                          </p:tavLst>
                        </p:anim>
                        <p:animEffect transition="in" filter="fade">
                          <p:cBhvr>
                            <p:cTn dur="400"/>
                            <p:tgtEl>
                              <p:spTgt spid="47"/>
                            </p:tgtEl>
                          </p:cBhvr>
                        </p:animEffect>
                      </p:childTnLst>
                    </p:cTn>
                  </p:par>
                </p:tnLst>
              </p:tmpl>
            </p:tmplLst>
          </p:bldP>
          <p:bldP spid="48" grpId="0" build="p">
            <p:tmplLst>
              <p:tmpl lvl="1">
                <p:tnLst>
                  <p:par>
                    <p:cTn presetID="53" presetClass="entr" presetSubtype="16"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400" fill="hold"/>
                            <p:tgtEl>
                              <p:spTgt spid="48"/>
                            </p:tgtEl>
                            <p:attrNameLst>
                              <p:attrName>ppt_w</p:attrName>
                            </p:attrNameLst>
                          </p:cBhvr>
                          <p:tavLst>
                            <p:tav tm="0">
                              <p:val>
                                <p:fltVal val="0"/>
                              </p:val>
                            </p:tav>
                            <p:tav tm="100000">
                              <p:val>
                                <p:strVal val="#ppt_w"/>
                              </p:val>
                            </p:tav>
                          </p:tavLst>
                        </p:anim>
                        <p:anim calcmode="lin" valueType="num">
                          <p:cBhvr>
                            <p:cTn dur="400" fill="hold"/>
                            <p:tgtEl>
                              <p:spTgt spid="48"/>
                            </p:tgtEl>
                            <p:attrNameLst>
                              <p:attrName>ppt_h</p:attrName>
                            </p:attrNameLst>
                          </p:cBhvr>
                          <p:tavLst>
                            <p:tav tm="0">
                              <p:val>
                                <p:fltVal val="0"/>
                              </p:val>
                            </p:tav>
                            <p:tav tm="100000">
                              <p:val>
                                <p:strVal val="#ppt_h"/>
                              </p:val>
                            </p:tav>
                          </p:tavLst>
                        </p:anim>
                        <p:animEffect transition="in" filter="fade">
                          <p:cBhvr>
                            <p:cTn dur="400"/>
                            <p:tgtEl>
                              <p:spTgt spid="48"/>
                            </p:tgtEl>
                          </p:cBhvr>
                        </p:animEffect>
                      </p:childTnLst>
                    </p:cTn>
                  </p:par>
                </p:tnLst>
              </p:tmpl>
            </p:tmplLst>
          </p:bldP>
          <p:bldP spid="49" grpId="0" build="p">
            <p:tmplLst>
              <p:tmpl lvl="1">
                <p:tnLst>
                  <p:par>
                    <p:cTn presetID="53" presetClass="entr" presetSubtype="16"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p:cTn dur="400" fill="hold"/>
                            <p:tgtEl>
                              <p:spTgt spid="49"/>
                            </p:tgtEl>
                            <p:attrNameLst>
                              <p:attrName>ppt_w</p:attrName>
                            </p:attrNameLst>
                          </p:cBhvr>
                          <p:tavLst>
                            <p:tav tm="0">
                              <p:val>
                                <p:fltVal val="0"/>
                              </p:val>
                            </p:tav>
                            <p:tav tm="100000">
                              <p:val>
                                <p:strVal val="#ppt_w"/>
                              </p:val>
                            </p:tav>
                          </p:tavLst>
                        </p:anim>
                        <p:anim calcmode="lin" valueType="num">
                          <p:cBhvr>
                            <p:cTn dur="400" fill="hold"/>
                            <p:tgtEl>
                              <p:spTgt spid="49"/>
                            </p:tgtEl>
                            <p:attrNameLst>
                              <p:attrName>ppt_h</p:attrName>
                            </p:attrNameLst>
                          </p:cBhvr>
                          <p:tavLst>
                            <p:tav tm="0">
                              <p:val>
                                <p:fltVal val="0"/>
                              </p:val>
                            </p:tav>
                            <p:tav tm="100000">
                              <p:val>
                                <p:strVal val="#ppt_h"/>
                              </p:val>
                            </p:tav>
                          </p:tavLst>
                        </p:anim>
                        <p:animEffect transition="in" filter="fade">
                          <p:cBhvr>
                            <p:cTn dur="400"/>
                            <p:tgtEl>
                              <p:spTgt spid="49"/>
                            </p:tgtEl>
                          </p:cBhvr>
                        </p:animEffect>
                      </p:childTnLst>
                    </p:cTn>
                  </p:par>
                </p:tnLst>
              </p:tmpl>
            </p:tmplLst>
          </p:bldP>
          <p:bldP spid="50" grpId="0" build="p">
            <p:tmplLst>
              <p:tmpl lvl="1">
                <p:tnLst>
                  <p:par>
                    <p:cTn presetID="53" presetClass="entr" presetSubtype="16"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p:cTn dur="400" fill="hold"/>
                            <p:tgtEl>
                              <p:spTgt spid="50"/>
                            </p:tgtEl>
                            <p:attrNameLst>
                              <p:attrName>ppt_w</p:attrName>
                            </p:attrNameLst>
                          </p:cBhvr>
                          <p:tavLst>
                            <p:tav tm="0">
                              <p:val>
                                <p:fltVal val="0"/>
                              </p:val>
                            </p:tav>
                            <p:tav tm="100000">
                              <p:val>
                                <p:strVal val="#ppt_w"/>
                              </p:val>
                            </p:tav>
                          </p:tavLst>
                        </p:anim>
                        <p:anim calcmode="lin" valueType="num">
                          <p:cBhvr>
                            <p:cTn dur="400" fill="hold"/>
                            <p:tgtEl>
                              <p:spTgt spid="50"/>
                            </p:tgtEl>
                            <p:attrNameLst>
                              <p:attrName>ppt_h</p:attrName>
                            </p:attrNameLst>
                          </p:cBhvr>
                          <p:tavLst>
                            <p:tav tm="0">
                              <p:val>
                                <p:fltVal val="0"/>
                              </p:val>
                            </p:tav>
                            <p:tav tm="100000">
                              <p:val>
                                <p:strVal val="#ppt_h"/>
                              </p:val>
                            </p:tav>
                          </p:tavLst>
                        </p:anim>
                        <p:animEffect transition="in" filter="fade">
                          <p:cBhvr>
                            <p:cTn dur="400"/>
                            <p:tgtEl>
                              <p:spTgt spid="50"/>
                            </p:tgtEl>
                          </p:cBhvr>
                        </p:animEffect>
                      </p:childTnLst>
                    </p:cTn>
                  </p:par>
                </p:tnLst>
              </p:tmpl>
            </p:tmplLst>
          </p:bldP>
          <p:bldP spid="51" grpId="0" build="p">
            <p:tmplLst>
              <p:tmpl lvl="1">
                <p:tnLst>
                  <p:par>
                    <p:cTn presetID="5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400" fill="hold"/>
                            <p:tgtEl>
                              <p:spTgt spid="51"/>
                            </p:tgtEl>
                            <p:attrNameLst>
                              <p:attrName>ppt_w</p:attrName>
                            </p:attrNameLst>
                          </p:cBhvr>
                          <p:tavLst>
                            <p:tav tm="0">
                              <p:val>
                                <p:fltVal val="0"/>
                              </p:val>
                            </p:tav>
                            <p:tav tm="100000">
                              <p:val>
                                <p:strVal val="#ppt_w"/>
                              </p:val>
                            </p:tav>
                          </p:tavLst>
                        </p:anim>
                        <p:anim calcmode="lin" valueType="num">
                          <p:cBhvr>
                            <p:cTn dur="400" fill="hold"/>
                            <p:tgtEl>
                              <p:spTgt spid="51"/>
                            </p:tgtEl>
                            <p:attrNameLst>
                              <p:attrName>ppt_h</p:attrName>
                            </p:attrNameLst>
                          </p:cBhvr>
                          <p:tavLst>
                            <p:tav tm="0">
                              <p:val>
                                <p:fltVal val="0"/>
                              </p:val>
                            </p:tav>
                            <p:tav tm="100000">
                              <p:val>
                                <p:strVal val="#ppt_h"/>
                              </p:val>
                            </p:tav>
                          </p:tavLst>
                        </p:anim>
                        <p:animEffect transition="in" filter="fade">
                          <p:cBhvr>
                            <p:cTn dur="400"/>
                            <p:tgtEl>
                              <p:spTgt spid="51"/>
                            </p:tgtEl>
                          </p:cBhvr>
                        </p:animEffect>
                      </p:childTnLst>
                    </p:cTn>
                  </p:par>
                </p:tnLst>
              </p:tmpl>
            </p:tmplLst>
          </p:bldP>
          <p:bldP spid="52" grpId="0" build="p">
            <p:tmplLst>
              <p:tmpl lvl="1">
                <p:tnLst>
                  <p:par>
                    <p:cTn presetID="53" presetClass="entr" presetSubtype="16"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400" fill="hold"/>
                            <p:tgtEl>
                              <p:spTgt spid="52"/>
                            </p:tgtEl>
                            <p:attrNameLst>
                              <p:attrName>ppt_w</p:attrName>
                            </p:attrNameLst>
                          </p:cBhvr>
                          <p:tavLst>
                            <p:tav tm="0">
                              <p:val>
                                <p:fltVal val="0"/>
                              </p:val>
                            </p:tav>
                            <p:tav tm="100000">
                              <p:val>
                                <p:strVal val="#ppt_w"/>
                              </p:val>
                            </p:tav>
                          </p:tavLst>
                        </p:anim>
                        <p:anim calcmode="lin" valueType="num">
                          <p:cBhvr>
                            <p:cTn dur="400" fill="hold"/>
                            <p:tgtEl>
                              <p:spTgt spid="52"/>
                            </p:tgtEl>
                            <p:attrNameLst>
                              <p:attrName>ppt_h</p:attrName>
                            </p:attrNameLst>
                          </p:cBhvr>
                          <p:tavLst>
                            <p:tav tm="0">
                              <p:val>
                                <p:fltVal val="0"/>
                              </p:val>
                            </p:tav>
                            <p:tav tm="100000">
                              <p:val>
                                <p:strVal val="#ppt_h"/>
                              </p:val>
                            </p:tav>
                          </p:tavLst>
                        </p:anim>
                        <p:animEffect transition="in" filter="fade">
                          <p:cBhvr>
                            <p:cTn dur="400"/>
                            <p:tgtEl>
                              <p:spTgt spid="52"/>
                            </p:tgtEl>
                          </p:cBhvr>
                        </p:animEffect>
                      </p:childTnLst>
                    </p:cTn>
                  </p:par>
                </p:tnLst>
              </p:tmpl>
            </p:tmplLst>
          </p:bldP>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1923908" y="2842016"/>
            <a:ext cx="1355423" cy="1298304"/>
            <a:chOff x="1664154" y="1934950"/>
            <a:chExt cx="963741" cy="897257"/>
          </a:xfrm>
        </p:grpSpPr>
        <p:grpSp>
          <p:nvGrpSpPr>
            <p:cNvPr id="5" name="组合 4"/>
            <p:cNvGrpSpPr/>
            <p:nvPr/>
          </p:nvGrpSpPr>
          <p:grpSpPr>
            <a:xfrm rot="18900000">
              <a:off x="1664154" y="1934950"/>
              <a:ext cx="897259" cy="897257"/>
              <a:chOff x="304800" y="673100"/>
              <a:chExt cx="4000500" cy="4000500"/>
            </a:xfrm>
            <a:effectLst>
              <a:outerShdw blurRad="444500" dist="254000" dir="48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sp>
            <p:nvSpPr>
              <p:cNvPr id="8" name="椭圆 7"/>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grpSp>
        <p:sp>
          <p:nvSpPr>
            <p:cNvPr id="6" name="TextBox 44"/>
            <p:cNvSpPr txBox="1"/>
            <p:nvPr/>
          </p:nvSpPr>
          <p:spPr>
            <a:xfrm>
              <a:off x="1807549" y="2188595"/>
              <a:ext cx="820346" cy="377861"/>
            </a:xfrm>
            <a:prstGeom prst="rect">
              <a:avLst/>
            </a:prstGeom>
            <a:noFill/>
          </p:spPr>
          <p:txBody>
            <a:bodyPr wrap="square" rtlCol="0">
              <a:spAutoFit/>
            </a:bodyPr>
            <a:lstStyle/>
            <a:p>
              <a:r>
                <a:rPr lang="en-US" altLang="zh-CN" sz="2955" b="1" dirty="0">
                  <a:solidFill>
                    <a:schemeClr val="tx1">
                      <a:lumMod val="65000"/>
                      <a:lumOff val="35000"/>
                    </a:schemeClr>
                  </a:solidFill>
                  <a:latin typeface="+mj-ea"/>
                  <a:ea typeface="+mj-ea"/>
                </a:rPr>
                <a:t>45%</a:t>
              </a:r>
              <a:endParaRPr lang="zh-CN" altLang="en-US" sz="2955" b="1" dirty="0">
                <a:solidFill>
                  <a:schemeClr val="tx1">
                    <a:lumMod val="65000"/>
                    <a:lumOff val="35000"/>
                  </a:schemeClr>
                </a:solidFill>
                <a:latin typeface="+mj-ea"/>
                <a:ea typeface="+mj-ea"/>
              </a:endParaRPr>
            </a:p>
          </p:txBody>
        </p:sp>
      </p:grpSp>
      <p:grpSp>
        <p:nvGrpSpPr>
          <p:cNvPr id="9" name="组合 8"/>
          <p:cNvGrpSpPr/>
          <p:nvPr/>
        </p:nvGrpSpPr>
        <p:grpSpPr>
          <a:xfrm>
            <a:off x="4670968" y="2856195"/>
            <a:ext cx="1261921" cy="1298304"/>
            <a:chOff x="3293884" y="1912625"/>
            <a:chExt cx="897259" cy="897258"/>
          </a:xfrm>
        </p:grpSpPr>
        <p:grpSp>
          <p:nvGrpSpPr>
            <p:cNvPr id="10" name="组合 9"/>
            <p:cNvGrpSpPr/>
            <p:nvPr/>
          </p:nvGrpSpPr>
          <p:grpSpPr>
            <a:xfrm rot="18900000">
              <a:off x="3293884" y="1912625"/>
              <a:ext cx="897259" cy="897258"/>
              <a:chOff x="304800" y="673100"/>
              <a:chExt cx="4000500" cy="4000500"/>
            </a:xfrm>
            <a:effectLst>
              <a:outerShdw blurRad="444500" dist="254000" dir="528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sp>
            <p:nvSpPr>
              <p:cNvPr id="13" name="椭圆 12"/>
              <p:cNvSpPr/>
              <p:nvPr/>
            </p:nvSpPr>
            <p:spPr>
              <a:xfrm>
                <a:off x="366204" y="734505"/>
                <a:ext cx="3877703" cy="387769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grpSp>
        <p:sp>
          <p:nvSpPr>
            <p:cNvPr id="11" name="TextBox 49"/>
            <p:cNvSpPr txBox="1"/>
            <p:nvPr/>
          </p:nvSpPr>
          <p:spPr>
            <a:xfrm>
              <a:off x="3404406" y="2201081"/>
              <a:ext cx="753231" cy="362883"/>
            </a:xfrm>
            <a:prstGeom prst="rect">
              <a:avLst/>
            </a:prstGeom>
            <a:noFill/>
          </p:spPr>
          <p:txBody>
            <a:bodyPr wrap="square" rtlCol="0">
              <a:spAutoFit/>
            </a:bodyPr>
            <a:lstStyle/>
            <a:p>
              <a:r>
                <a:rPr lang="en-US" altLang="zh-CN" sz="2810" b="1" dirty="0">
                  <a:solidFill>
                    <a:schemeClr val="tx1">
                      <a:lumMod val="65000"/>
                      <a:lumOff val="35000"/>
                    </a:schemeClr>
                  </a:solidFill>
                  <a:latin typeface="+mj-ea"/>
                  <a:ea typeface="+mj-ea"/>
                </a:rPr>
                <a:t>68%</a:t>
              </a:r>
              <a:endParaRPr lang="zh-CN" altLang="en-US" sz="2810" b="1" dirty="0">
                <a:solidFill>
                  <a:schemeClr val="tx1">
                    <a:lumMod val="65000"/>
                    <a:lumOff val="35000"/>
                  </a:schemeClr>
                </a:solidFill>
                <a:latin typeface="+mj-ea"/>
                <a:ea typeface="+mj-ea"/>
              </a:endParaRPr>
            </a:p>
          </p:txBody>
        </p:sp>
      </p:grpSp>
      <p:grpSp>
        <p:nvGrpSpPr>
          <p:cNvPr id="14" name="组合 13"/>
          <p:cNvGrpSpPr/>
          <p:nvPr/>
        </p:nvGrpSpPr>
        <p:grpSpPr>
          <a:xfrm>
            <a:off x="7210210" y="2848442"/>
            <a:ext cx="1324734" cy="1298304"/>
            <a:chOff x="4849324" y="1995712"/>
            <a:chExt cx="941921" cy="897257"/>
          </a:xfrm>
        </p:grpSpPr>
        <p:grpSp>
          <p:nvGrpSpPr>
            <p:cNvPr id="15" name="组合 14"/>
            <p:cNvGrpSpPr/>
            <p:nvPr/>
          </p:nvGrpSpPr>
          <p:grpSpPr>
            <a:xfrm rot="18900000">
              <a:off x="4849324" y="1995712"/>
              <a:ext cx="897259" cy="897257"/>
              <a:chOff x="304800" y="673100"/>
              <a:chExt cx="4000500" cy="4000500"/>
            </a:xfrm>
            <a:effectLst>
              <a:outerShdw blurRad="444500" dist="254000" dir="564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sp>
            <p:nvSpPr>
              <p:cNvPr id="18" name="椭圆 17"/>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grpSp>
        <p:sp>
          <p:nvSpPr>
            <p:cNvPr id="16" name="TextBox 54"/>
            <p:cNvSpPr txBox="1"/>
            <p:nvPr/>
          </p:nvSpPr>
          <p:spPr>
            <a:xfrm>
              <a:off x="4963049" y="2222298"/>
              <a:ext cx="828196" cy="377861"/>
            </a:xfrm>
            <a:prstGeom prst="rect">
              <a:avLst/>
            </a:prstGeom>
            <a:noFill/>
          </p:spPr>
          <p:txBody>
            <a:bodyPr wrap="square" rtlCol="0">
              <a:spAutoFit/>
            </a:bodyPr>
            <a:lstStyle/>
            <a:p>
              <a:r>
                <a:rPr lang="en-US" altLang="zh-CN" sz="2955" b="1" dirty="0">
                  <a:solidFill>
                    <a:schemeClr val="tx1">
                      <a:lumMod val="65000"/>
                      <a:lumOff val="35000"/>
                    </a:schemeClr>
                  </a:solidFill>
                  <a:latin typeface="+mj-ea"/>
                  <a:ea typeface="+mj-ea"/>
                </a:rPr>
                <a:t>79%</a:t>
              </a:r>
              <a:endParaRPr lang="zh-CN" altLang="en-US" sz="2955" b="1" dirty="0">
                <a:solidFill>
                  <a:schemeClr val="tx1">
                    <a:lumMod val="65000"/>
                    <a:lumOff val="35000"/>
                  </a:schemeClr>
                </a:solidFill>
                <a:latin typeface="+mj-ea"/>
                <a:ea typeface="+mj-ea"/>
              </a:endParaRPr>
            </a:p>
          </p:txBody>
        </p:sp>
      </p:grpSp>
      <p:grpSp>
        <p:nvGrpSpPr>
          <p:cNvPr id="19" name="组合 18"/>
          <p:cNvGrpSpPr/>
          <p:nvPr/>
        </p:nvGrpSpPr>
        <p:grpSpPr>
          <a:xfrm>
            <a:off x="9810639" y="2839976"/>
            <a:ext cx="1337559" cy="1298303"/>
            <a:chOff x="6380261" y="2029113"/>
            <a:chExt cx="951040" cy="897257"/>
          </a:xfrm>
        </p:grpSpPr>
        <p:grpSp>
          <p:nvGrpSpPr>
            <p:cNvPr id="20" name="组合 19"/>
            <p:cNvGrpSpPr/>
            <p:nvPr/>
          </p:nvGrpSpPr>
          <p:grpSpPr>
            <a:xfrm rot="18900000">
              <a:off x="6380261" y="2029113"/>
              <a:ext cx="897259" cy="897257"/>
              <a:chOff x="304800" y="673100"/>
              <a:chExt cx="4000500" cy="4000500"/>
            </a:xfrm>
            <a:effectLst>
              <a:outerShdw blurRad="444500" dist="254000" dir="5700000" sx="104000" sy="104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sp>
            <p:nvSpPr>
              <p:cNvPr id="23" name="椭圆 22"/>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grpSp>
        <p:sp>
          <p:nvSpPr>
            <p:cNvPr id="21" name="TextBox 59"/>
            <p:cNvSpPr txBox="1"/>
            <p:nvPr/>
          </p:nvSpPr>
          <p:spPr>
            <a:xfrm>
              <a:off x="6501314" y="2303662"/>
              <a:ext cx="829987" cy="377861"/>
            </a:xfrm>
            <a:prstGeom prst="rect">
              <a:avLst/>
            </a:prstGeom>
            <a:noFill/>
          </p:spPr>
          <p:txBody>
            <a:bodyPr wrap="square" rtlCol="0">
              <a:spAutoFit/>
            </a:bodyPr>
            <a:lstStyle/>
            <a:p>
              <a:r>
                <a:rPr lang="en-US" altLang="zh-CN" sz="2955" b="1" dirty="0">
                  <a:solidFill>
                    <a:schemeClr val="tx1">
                      <a:lumMod val="65000"/>
                      <a:lumOff val="35000"/>
                    </a:schemeClr>
                  </a:solidFill>
                  <a:latin typeface="+mj-ea"/>
                  <a:ea typeface="+mj-ea"/>
                </a:rPr>
                <a:t>92%</a:t>
              </a:r>
              <a:endParaRPr lang="zh-CN" altLang="en-US" sz="2955" b="1" dirty="0">
                <a:solidFill>
                  <a:schemeClr val="tx1">
                    <a:lumMod val="65000"/>
                    <a:lumOff val="35000"/>
                  </a:schemeClr>
                </a:solidFill>
                <a:latin typeface="+mj-ea"/>
                <a:ea typeface="+mj-ea"/>
              </a:endParaRPr>
            </a:p>
          </p:txBody>
        </p:sp>
      </p:grpSp>
      <p:sp>
        <p:nvSpPr>
          <p:cNvPr id="24" name="Freeform 8"/>
          <p:cNvSpPr/>
          <p:nvPr/>
        </p:nvSpPr>
        <p:spPr bwMode="auto">
          <a:xfrm rot="18900000">
            <a:off x="1985435" y="3323427"/>
            <a:ext cx="1709280" cy="929099"/>
          </a:xfrm>
          <a:custGeom>
            <a:avLst/>
            <a:gdLst>
              <a:gd name="T0" fmla="*/ 8098 w 8105"/>
              <a:gd name="T1" fmla="*/ 0 h 4285"/>
              <a:gd name="T2" fmla="*/ 8105 w 8105"/>
              <a:gd name="T3" fmla="*/ 233 h 4285"/>
              <a:gd name="T4" fmla="*/ 4053 w 8105"/>
              <a:gd name="T5" fmla="*/ 4285 h 4285"/>
              <a:gd name="T6" fmla="*/ 0 w 8105"/>
              <a:gd name="T7" fmla="*/ 233 h 4285"/>
              <a:gd name="T8" fmla="*/ 7 w 8105"/>
              <a:gd name="T9" fmla="*/ 0 h 4285"/>
              <a:gd name="T10" fmla="*/ 1080 w 8105"/>
              <a:gd name="T11" fmla="*/ 0 h 4285"/>
              <a:gd name="T12" fmla="*/ 1071 w 8105"/>
              <a:gd name="T13" fmla="*/ 233 h 4285"/>
              <a:gd name="T14" fmla="*/ 4053 w 8105"/>
              <a:gd name="T15" fmla="*/ 3214 h 4285"/>
              <a:gd name="T16" fmla="*/ 7034 w 8105"/>
              <a:gd name="T17" fmla="*/ 233 h 4285"/>
              <a:gd name="T18" fmla="*/ 7025 w 8105"/>
              <a:gd name="T19" fmla="*/ 0 h 4285"/>
              <a:gd name="T20" fmla="*/ 8098 w 8105"/>
              <a:gd name="T21" fmla="*/ 0 h 4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4285">
                <a:moveTo>
                  <a:pt x="8098" y="0"/>
                </a:moveTo>
                <a:cubicBezTo>
                  <a:pt x="8103" y="77"/>
                  <a:pt x="8105" y="155"/>
                  <a:pt x="8105" y="233"/>
                </a:cubicBezTo>
                <a:cubicBezTo>
                  <a:pt x="8105" y="2471"/>
                  <a:pt x="6291" y="4285"/>
                  <a:pt x="4053" y="4285"/>
                </a:cubicBezTo>
                <a:cubicBezTo>
                  <a:pt x="1814" y="4285"/>
                  <a:pt x="0" y="2471"/>
                  <a:pt x="0" y="233"/>
                </a:cubicBezTo>
                <a:cubicBezTo>
                  <a:pt x="0" y="155"/>
                  <a:pt x="2" y="77"/>
                  <a:pt x="7" y="0"/>
                </a:cubicBezTo>
                <a:lnTo>
                  <a:pt x="1080" y="0"/>
                </a:lnTo>
                <a:cubicBezTo>
                  <a:pt x="1074" y="77"/>
                  <a:pt x="1071" y="154"/>
                  <a:pt x="1071" y="233"/>
                </a:cubicBezTo>
                <a:cubicBezTo>
                  <a:pt x="1071" y="1879"/>
                  <a:pt x="2406" y="3214"/>
                  <a:pt x="4053" y="3214"/>
                </a:cubicBezTo>
                <a:cubicBezTo>
                  <a:pt x="5699" y="3214"/>
                  <a:pt x="7034" y="1879"/>
                  <a:pt x="7034" y="233"/>
                </a:cubicBezTo>
                <a:cubicBezTo>
                  <a:pt x="7034" y="154"/>
                  <a:pt x="7031" y="77"/>
                  <a:pt x="7025" y="0"/>
                </a:cubicBezTo>
                <a:lnTo>
                  <a:pt x="8098" y="0"/>
                </a:lnTo>
                <a:close/>
              </a:path>
            </a:pathLst>
          </a:custGeom>
          <a:solidFill>
            <a:srgbClr val="09425E"/>
          </a:solidFill>
          <a:ln w="3175" cap="flat">
            <a:noFill/>
            <a:prstDash val="solid"/>
            <a:miter lim="800000"/>
          </a:ln>
        </p:spPr>
        <p:txBody>
          <a:bodyPr vert="horz" wrap="square" lIns="129866" tIns="64933" rIns="129866" bIns="64933" numCol="1" anchor="t" anchorCtr="0" compatLnSpc="1"/>
          <a:lstStyle/>
          <a:p>
            <a:endParaRPr lang="zh-CN" altLang="en-US">
              <a:latin typeface="+mj-ea"/>
              <a:ea typeface="+mj-ea"/>
            </a:endParaRPr>
          </a:p>
        </p:txBody>
      </p:sp>
      <p:sp>
        <p:nvSpPr>
          <p:cNvPr id="25" name="Freeform 7"/>
          <p:cNvSpPr/>
          <p:nvPr/>
        </p:nvSpPr>
        <p:spPr bwMode="auto">
          <a:xfrm rot="19087048">
            <a:off x="4668949" y="3178578"/>
            <a:ext cx="1670362" cy="1128835"/>
          </a:xfrm>
          <a:custGeom>
            <a:avLst/>
            <a:gdLst>
              <a:gd name="T0" fmla="*/ 7997 w 8105"/>
              <a:gd name="T1" fmla="*/ 0 h 4984"/>
              <a:gd name="T2" fmla="*/ 8105 w 8105"/>
              <a:gd name="T3" fmla="*/ 932 h 4984"/>
              <a:gd name="T4" fmla="*/ 4053 w 8105"/>
              <a:gd name="T5" fmla="*/ 4984 h 4984"/>
              <a:gd name="T6" fmla="*/ 0 w 8105"/>
              <a:gd name="T7" fmla="*/ 932 h 4984"/>
              <a:gd name="T8" fmla="*/ 108 w 8105"/>
              <a:gd name="T9" fmla="*/ 0 h 4984"/>
              <a:gd name="T10" fmla="*/ 1212 w 8105"/>
              <a:gd name="T11" fmla="*/ 0 h 4984"/>
              <a:gd name="T12" fmla="*/ 1218 w 8105"/>
              <a:gd name="T13" fmla="*/ 6 h 4984"/>
              <a:gd name="T14" fmla="*/ 1071 w 8105"/>
              <a:gd name="T15" fmla="*/ 932 h 4984"/>
              <a:gd name="T16" fmla="*/ 4053 w 8105"/>
              <a:gd name="T17" fmla="*/ 3913 h 4984"/>
              <a:gd name="T18" fmla="*/ 7034 w 8105"/>
              <a:gd name="T19" fmla="*/ 932 h 4984"/>
              <a:gd name="T20" fmla="*/ 6887 w 8105"/>
              <a:gd name="T21" fmla="*/ 6 h 4984"/>
              <a:gd name="T22" fmla="*/ 6893 w 8105"/>
              <a:gd name="T23" fmla="*/ 0 h 4984"/>
              <a:gd name="T24" fmla="*/ 7997 w 8105"/>
              <a:gd name="T25" fmla="*/ 0 h 4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4984">
                <a:moveTo>
                  <a:pt x="7997" y="0"/>
                </a:moveTo>
                <a:cubicBezTo>
                  <a:pt x="8068" y="299"/>
                  <a:pt x="8105" y="611"/>
                  <a:pt x="8105" y="932"/>
                </a:cubicBezTo>
                <a:cubicBezTo>
                  <a:pt x="8105" y="3170"/>
                  <a:pt x="6291" y="4984"/>
                  <a:pt x="4053" y="4984"/>
                </a:cubicBezTo>
                <a:cubicBezTo>
                  <a:pt x="1814" y="4984"/>
                  <a:pt x="0" y="3170"/>
                  <a:pt x="0" y="932"/>
                </a:cubicBezTo>
                <a:cubicBezTo>
                  <a:pt x="0" y="611"/>
                  <a:pt x="37" y="299"/>
                  <a:pt x="108" y="0"/>
                </a:cubicBezTo>
                <a:lnTo>
                  <a:pt x="1212" y="0"/>
                </a:lnTo>
                <a:lnTo>
                  <a:pt x="1218" y="6"/>
                </a:lnTo>
                <a:cubicBezTo>
                  <a:pt x="1123" y="297"/>
                  <a:pt x="1071" y="609"/>
                  <a:pt x="1071" y="932"/>
                </a:cubicBezTo>
                <a:cubicBezTo>
                  <a:pt x="1071" y="2578"/>
                  <a:pt x="2406" y="3913"/>
                  <a:pt x="4053" y="3913"/>
                </a:cubicBezTo>
                <a:cubicBezTo>
                  <a:pt x="5699" y="3913"/>
                  <a:pt x="7034" y="2578"/>
                  <a:pt x="7034" y="932"/>
                </a:cubicBezTo>
                <a:cubicBezTo>
                  <a:pt x="7034" y="609"/>
                  <a:pt x="6982" y="297"/>
                  <a:pt x="6887" y="6"/>
                </a:cubicBezTo>
                <a:lnTo>
                  <a:pt x="6893" y="0"/>
                </a:lnTo>
                <a:lnTo>
                  <a:pt x="7997" y="0"/>
                </a:lnTo>
                <a:close/>
              </a:path>
            </a:pathLst>
          </a:custGeom>
          <a:solidFill>
            <a:srgbClr val="1F84BE"/>
          </a:solidFill>
          <a:ln w="3175" cap="flat">
            <a:noFill/>
            <a:prstDash val="solid"/>
            <a:miter lim="800000"/>
          </a:ln>
        </p:spPr>
        <p:txBody>
          <a:bodyPr vert="horz" wrap="square" lIns="129866" tIns="64933" rIns="129866" bIns="64933" numCol="1" anchor="t" anchorCtr="0" compatLnSpc="1"/>
          <a:lstStyle/>
          <a:p>
            <a:endParaRPr lang="zh-CN" altLang="en-US">
              <a:latin typeface="+mj-ea"/>
              <a:ea typeface="+mj-ea"/>
            </a:endParaRPr>
          </a:p>
        </p:txBody>
      </p:sp>
      <p:sp>
        <p:nvSpPr>
          <p:cNvPr id="26" name="Freeform 6"/>
          <p:cNvSpPr/>
          <p:nvPr/>
        </p:nvSpPr>
        <p:spPr bwMode="auto">
          <a:xfrm rot="19290703">
            <a:off x="7116241" y="2979848"/>
            <a:ext cx="1707781" cy="1329874"/>
          </a:xfrm>
          <a:custGeom>
            <a:avLst/>
            <a:gdLst>
              <a:gd name="T0" fmla="*/ 7492 w 8105"/>
              <a:gd name="T1" fmla="*/ 0 h 6195"/>
              <a:gd name="T2" fmla="*/ 8105 w 8105"/>
              <a:gd name="T3" fmla="*/ 2143 h 6195"/>
              <a:gd name="T4" fmla="*/ 4052 w 8105"/>
              <a:gd name="T5" fmla="*/ 6195 h 6195"/>
              <a:gd name="T6" fmla="*/ 0 w 8105"/>
              <a:gd name="T7" fmla="*/ 2143 h 6195"/>
              <a:gd name="T8" fmla="*/ 612 w 8105"/>
              <a:gd name="T9" fmla="*/ 0 h 6195"/>
              <a:gd name="T10" fmla="*/ 1957 w 8105"/>
              <a:gd name="T11" fmla="*/ 0 h 6195"/>
              <a:gd name="T12" fmla="*/ 1968 w 8105"/>
              <a:gd name="T13" fmla="*/ 11 h 6195"/>
              <a:gd name="T14" fmla="*/ 1071 w 8105"/>
              <a:gd name="T15" fmla="*/ 2143 h 6195"/>
              <a:gd name="T16" fmla="*/ 4052 w 8105"/>
              <a:gd name="T17" fmla="*/ 5124 h 6195"/>
              <a:gd name="T18" fmla="*/ 7033 w 8105"/>
              <a:gd name="T19" fmla="*/ 2143 h 6195"/>
              <a:gd name="T20" fmla="*/ 6136 w 8105"/>
              <a:gd name="T21" fmla="*/ 11 h 6195"/>
              <a:gd name="T22" fmla="*/ 6147 w 8105"/>
              <a:gd name="T23" fmla="*/ 0 h 6195"/>
              <a:gd name="T24" fmla="*/ 7492 w 8105"/>
              <a:gd name="T25" fmla="*/ 0 h 6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6195">
                <a:moveTo>
                  <a:pt x="7492" y="0"/>
                </a:moveTo>
                <a:cubicBezTo>
                  <a:pt x="7880" y="622"/>
                  <a:pt x="8105" y="1356"/>
                  <a:pt x="8105" y="2143"/>
                </a:cubicBezTo>
                <a:cubicBezTo>
                  <a:pt x="8105" y="4381"/>
                  <a:pt x="6290" y="6195"/>
                  <a:pt x="4052" y="6195"/>
                </a:cubicBezTo>
                <a:cubicBezTo>
                  <a:pt x="1814" y="6195"/>
                  <a:pt x="0" y="4381"/>
                  <a:pt x="0" y="2143"/>
                </a:cubicBezTo>
                <a:cubicBezTo>
                  <a:pt x="0" y="1356"/>
                  <a:pt x="224" y="622"/>
                  <a:pt x="612" y="0"/>
                </a:cubicBezTo>
                <a:lnTo>
                  <a:pt x="1957" y="0"/>
                </a:lnTo>
                <a:lnTo>
                  <a:pt x="1968" y="11"/>
                </a:lnTo>
                <a:cubicBezTo>
                  <a:pt x="1415" y="552"/>
                  <a:pt x="1071" y="1307"/>
                  <a:pt x="1071" y="2143"/>
                </a:cubicBezTo>
                <a:cubicBezTo>
                  <a:pt x="1071" y="3789"/>
                  <a:pt x="2406" y="5124"/>
                  <a:pt x="4052" y="5124"/>
                </a:cubicBezTo>
                <a:cubicBezTo>
                  <a:pt x="5699" y="5124"/>
                  <a:pt x="7033" y="3789"/>
                  <a:pt x="7033" y="2143"/>
                </a:cubicBezTo>
                <a:cubicBezTo>
                  <a:pt x="7033" y="1307"/>
                  <a:pt x="6690" y="552"/>
                  <a:pt x="6136" y="11"/>
                </a:cubicBezTo>
                <a:lnTo>
                  <a:pt x="6147" y="0"/>
                </a:lnTo>
                <a:lnTo>
                  <a:pt x="7492" y="0"/>
                </a:lnTo>
                <a:close/>
              </a:path>
            </a:pathLst>
          </a:custGeom>
          <a:solidFill>
            <a:srgbClr val="09425E"/>
          </a:solidFill>
          <a:ln w="3175" cap="flat">
            <a:noFill/>
            <a:prstDash val="solid"/>
            <a:miter lim="800000"/>
          </a:ln>
        </p:spPr>
        <p:txBody>
          <a:bodyPr vert="horz" wrap="square" lIns="129866" tIns="64933" rIns="129866" bIns="64933" numCol="1" anchor="t" anchorCtr="0" compatLnSpc="1"/>
          <a:lstStyle/>
          <a:p>
            <a:endParaRPr lang="zh-CN" altLang="en-US">
              <a:latin typeface="+mj-ea"/>
              <a:ea typeface="+mj-ea"/>
            </a:endParaRPr>
          </a:p>
        </p:txBody>
      </p:sp>
      <p:sp>
        <p:nvSpPr>
          <p:cNvPr id="27" name="Freeform 5"/>
          <p:cNvSpPr/>
          <p:nvPr/>
        </p:nvSpPr>
        <p:spPr bwMode="auto">
          <a:xfrm rot="19810786">
            <a:off x="9646273" y="2704029"/>
            <a:ext cx="1645094" cy="1605068"/>
          </a:xfrm>
          <a:custGeom>
            <a:avLst/>
            <a:gdLst>
              <a:gd name="T0" fmla="*/ 5799 w 8105"/>
              <a:gd name="T1" fmla="*/ 0 h 7710"/>
              <a:gd name="T2" fmla="*/ 8105 w 8105"/>
              <a:gd name="T3" fmla="*/ 3658 h 7710"/>
              <a:gd name="T4" fmla="*/ 4052 w 8105"/>
              <a:gd name="T5" fmla="*/ 7710 h 7710"/>
              <a:gd name="T6" fmla="*/ 0 w 8105"/>
              <a:gd name="T7" fmla="*/ 3658 h 7710"/>
              <a:gd name="T8" fmla="*/ 2306 w 8105"/>
              <a:gd name="T9" fmla="*/ 0 h 7710"/>
              <a:gd name="T10" fmla="*/ 3128 w 8105"/>
              <a:gd name="T11" fmla="*/ 823 h 7710"/>
              <a:gd name="T12" fmla="*/ 1071 w 8105"/>
              <a:gd name="T13" fmla="*/ 3658 h 7710"/>
              <a:gd name="T14" fmla="*/ 4052 w 8105"/>
              <a:gd name="T15" fmla="*/ 6639 h 7710"/>
              <a:gd name="T16" fmla="*/ 7034 w 8105"/>
              <a:gd name="T17" fmla="*/ 3658 h 7710"/>
              <a:gd name="T18" fmla="*/ 4976 w 8105"/>
              <a:gd name="T19" fmla="*/ 823 h 7710"/>
              <a:gd name="T20" fmla="*/ 5799 w 8105"/>
              <a:gd name="T21" fmla="*/ 0 h 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7710">
                <a:moveTo>
                  <a:pt x="5799" y="0"/>
                </a:moveTo>
                <a:cubicBezTo>
                  <a:pt x="7163" y="653"/>
                  <a:pt x="8105" y="2045"/>
                  <a:pt x="8105" y="3658"/>
                </a:cubicBezTo>
                <a:cubicBezTo>
                  <a:pt x="8105" y="5896"/>
                  <a:pt x="6291" y="7710"/>
                  <a:pt x="4052" y="7710"/>
                </a:cubicBezTo>
                <a:cubicBezTo>
                  <a:pt x="1814" y="7710"/>
                  <a:pt x="0" y="5896"/>
                  <a:pt x="0" y="3658"/>
                </a:cubicBezTo>
                <a:cubicBezTo>
                  <a:pt x="0" y="2045"/>
                  <a:pt x="942" y="653"/>
                  <a:pt x="2306" y="0"/>
                </a:cubicBezTo>
                <a:lnTo>
                  <a:pt x="3128" y="823"/>
                </a:lnTo>
                <a:cubicBezTo>
                  <a:pt x="1934" y="1212"/>
                  <a:pt x="1071" y="2334"/>
                  <a:pt x="1071" y="3658"/>
                </a:cubicBezTo>
                <a:cubicBezTo>
                  <a:pt x="1071" y="5304"/>
                  <a:pt x="2406" y="6639"/>
                  <a:pt x="4052" y="6639"/>
                </a:cubicBezTo>
                <a:cubicBezTo>
                  <a:pt x="5699" y="6639"/>
                  <a:pt x="7034" y="5304"/>
                  <a:pt x="7034" y="3658"/>
                </a:cubicBezTo>
                <a:cubicBezTo>
                  <a:pt x="7034" y="2334"/>
                  <a:pt x="6171" y="1212"/>
                  <a:pt x="4976" y="823"/>
                </a:cubicBezTo>
                <a:lnTo>
                  <a:pt x="5799" y="0"/>
                </a:lnTo>
                <a:close/>
              </a:path>
            </a:pathLst>
          </a:custGeom>
          <a:solidFill>
            <a:srgbClr val="1F84BE"/>
          </a:solidFill>
          <a:ln w="3175" cap="flat">
            <a:noFill/>
            <a:prstDash val="solid"/>
            <a:miter lim="800000"/>
          </a:ln>
        </p:spPr>
        <p:txBody>
          <a:bodyPr vert="horz" wrap="square" lIns="129866" tIns="64933" rIns="129866" bIns="64933" numCol="1" anchor="t" anchorCtr="0" compatLnSpc="1"/>
          <a:lstStyle/>
          <a:p>
            <a:endParaRPr lang="zh-CN" altLang="en-US">
              <a:latin typeface="+mj-ea"/>
              <a:ea typeface="+mj-ea"/>
            </a:endParaRPr>
          </a:p>
        </p:txBody>
      </p:sp>
      <p:grpSp>
        <p:nvGrpSpPr>
          <p:cNvPr id="28" name="组合 27"/>
          <p:cNvGrpSpPr/>
          <p:nvPr/>
        </p:nvGrpSpPr>
        <p:grpSpPr>
          <a:xfrm>
            <a:off x="1954937" y="1793726"/>
            <a:ext cx="1783459" cy="338554"/>
            <a:chOff x="3477357" y="8005745"/>
            <a:chExt cx="3345462" cy="622342"/>
          </a:xfrm>
          <a:effectLst>
            <a:outerShdw blurRad="203200" dist="114300" dir="5400000" sx="102000" sy="102000" algn="t" rotWithShape="0">
              <a:prstClr val="black">
                <a:alpha val="29000"/>
              </a:prstClr>
            </a:outerShdw>
          </a:effectLst>
        </p:grpSpPr>
        <p:sp>
          <p:nvSpPr>
            <p:cNvPr id="29" name="流程图: 可选过程 28"/>
            <p:cNvSpPr/>
            <p:nvPr/>
          </p:nvSpPr>
          <p:spPr>
            <a:xfrm>
              <a:off x="3477357" y="8032285"/>
              <a:ext cx="3345462" cy="584776"/>
            </a:xfrm>
            <a:prstGeom prst="flowChartAlternateProcess">
              <a:avLst/>
            </a:pr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sp>
          <p:nvSpPr>
            <p:cNvPr id="30" name="TextBox 72"/>
            <p:cNvSpPr txBox="1"/>
            <p:nvPr/>
          </p:nvSpPr>
          <p:spPr>
            <a:xfrm>
              <a:off x="3669063" y="8005745"/>
              <a:ext cx="3040636" cy="622342"/>
            </a:xfrm>
            <a:prstGeom prst="rect">
              <a:avLst/>
            </a:prstGeom>
            <a:noFill/>
          </p:spPr>
          <p:txBody>
            <a:bodyPr wrap="none" rtlCol="0">
              <a:spAutoFit/>
            </a:bodyPr>
            <a:lstStyle/>
            <a:p>
              <a:r>
                <a:rPr lang="zh-CN" altLang="en-US" sz="1600" dirty="0">
                  <a:solidFill>
                    <a:schemeClr val="bg1"/>
                  </a:solidFill>
                  <a:latin typeface="+mj-ea"/>
                  <a:ea typeface="+mj-ea"/>
                </a:rPr>
                <a:t>请替换文字内容</a:t>
              </a:r>
              <a:endParaRPr lang="zh-CN" altLang="en-US" sz="1600" dirty="0">
                <a:solidFill>
                  <a:schemeClr val="bg1"/>
                </a:solidFill>
                <a:latin typeface="+mj-ea"/>
                <a:ea typeface="+mj-ea"/>
              </a:endParaRPr>
            </a:p>
          </p:txBody>
        </p:sp>
      </p:grpSp>
      <p:grpSp>
        <p:nvGrpSpPr>
          <p:cNvPr id="31" name="组合 30"/>
          <p:cNvGrpSpPr/>
          <p:nvPr/>
        </p:nvGrpSpPr>
        <p:grpSpPr>
          <a:xfrm>
            <a:off x="4508241" y="1793726"/>
            <a:ext cx="1712986" cy="338554"/>
            <a:chOff x="3477357" y="8005745"/>
            <a:chExt cx="3213267" cy="622342"/>
          </a:xfrm>
          <a:effectLst>
            <a:outerShdw blurRad="203200" dist="114300" dir="5400000" sx="102000" sy="102000" algn="t" rotWithShape="0">
              <a:prstClr val="black">
                <a:alpha val="29000"/>
              </a:prstClr>
            </a:outerShdw>
          </a:effectLst>
        </p:grpSpPr>
        <p:sp>
          <p:nvSpPr>
            <p:cNvPr id="32" name="流程图: 可选过程 31"/>
            <p:cNvSpPr/>
            <p:nvPr/>
          </p:nvSpPr>
          <p:spPr>
            <a:xfrm>
              <a:off x="3477357" y="8032285"/>
              <a:ext cx="3186774" cy="584776"/>
            </a:xfrm>
            <a:prstGeom prst="flowChartAlternateProcess">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sp>
          <p:nvSpPr>
            <p:cNvPr id="33" name="TextBox 75"/>
            <p:cNvSpPr txBox="1"/>
            <p:nvPr/>
          </p:nvSpPr>
          <p:spPr>
            <a:xfrm>
              <a:off x="3649988" y="8005745"/>
              <a:ext cx="3040636" cy="622342"/>
            </a:xfrm>
            <a:prstGeom prst="rect">
              <a:avLst/>
            </a:prstGeom>
            <a:noFill/>
          </p:spPr>
          <p:txBody>
            <a:bodyPr wrap="none" rtlCol="0">
              <a:spAutoFit/>
            </a:bodyPr>
            <a:lstStyle/>
            <a:p>
              <a:r>
                <a:rPr lang="zh-CN" altLang="en-US" sz="1600" dirty="0">
                  <a:solidFill>
                    <a:schemeClr val="bg1"/>
                  </a:solidFill>
                  <a:latin typeface="+mj-ea"/>
                  <a:ea typeface="+mj-ea"/>
                </a:rPr>
                <a:t>请替换文字内容</a:t>
              </a:r>
              <a:endParaRPr lang="zh-CN" altLang="en-US" sz="1600" dirty="0">
                <a:solidFill>
                  <a:schemeClr val="bg1"/>
                </a:solidFill>
                <a:latin typeface="+mj-ea"/>
                <a:ea typeface="+mj-ea"/>
              </a:endParaRPr>
            </a:p>
          </p:txBody>
        </p:sp>
      </p:grpSp>
      <p:grpSp>
        <p:nvGrpSpPr>
          <p:cNvPr id="34" name="组合 33"/>
          <p:cNvGrpSpPr/>
          <p:nvPr/>
        </p:nvGrpSpPr>
        <p:grpSpPr>
          <a:xfrm>
            <a:off x="7025898" y="1793726"/>
            <a:ext cx="1692663" cy="338554"/>
            <a:chOff x="3477357" y="8005745"/>
            <a:chExt cx="3175144" cy="622342"/>
          </a:xfrm>
          <a:effectLst>
            <a:outerShdw blurRad="203200" dist="114300" dir="5400000" sx="102000" sy="102000" algn="t" rotWithShape="0">
              <a:prstClr val="black">
                <a:alpha val="29000"/>
              </a:prstClr>
            </a:outerShdw>
          </a:effectLst>
        </p:grpSpPr>
        <p:sp>
          <p:nvSpPr>
            <p:cNvPr id="35" name="流程图: 可选过程 34"/>
            <p:cNvSpPr/>
            <p:nvPr/>
          </p:nvSpPr>
          <p:spPr>
            <a:xfrm>
              <a:off x="3477357" y="8032285"/>
              <a:ext cx="3175144" cy="584776"/>
            </a:xfrm>
            <a:prstGeom prst="flowChartAlternateProcess">
              <a:avLst/>
            </a:pr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sp>
          <p:nvSpPr>
            <p:cNvPr id="36" name="TextBox 78"/>
            <p:cNvSpPr txBox="1"/>
            <p:nvPr/>
          </p:nvSpPr>
          <p:spPr>
            <a:xfrm>
              <a:off x="3551154" y="8005745"/>
              <a:ext cx="3101347" cy="622342"/>
            </a:xfrm>
            <a:prstGeom prst="rect">
              <a:avLst/>
            </a:prstGeom>
            <a:noFill/>
          </p:spPr>
          <p:txBody>
            <a:bodyPr wrap="square" rtlCol="0">
              <a:spAutoFit/>
            </a:bodyPr>
            <a:lstStyle/>
            <a:p>
              <a:r>
                <a:rPr lang="zh-CN" altLang="en-US" sz="1600" dirty="0">
                  <a:solidFill>
                    <a:schemeClr val="bg1"/>
                  </a:solidFill>
                  <a:latin typeface="+mj-ea"/>
                  <a:ea typeface="+mj-ea"/>
                </a:rPr>
                <a:t>请替换文字内容</a:t>
              </a:r>
              <a:endParaRPr lang="zh-CN" altLang="en-US" sz="1600" dirty="0">
                <a:solidFill>
                  <a:schemeClr val="bg1"/>
                </a:solidFill>
                <a:latin typeface="+mj-ea"/>
                <a:ea typeface="+mj-ea"/>
              </a:endParaRPr>
            </a:p>
          </p:txBody>
        </p:sp>
      </p:grpSp>
      <p:grpSp>
        <p:nvGrpSpPr>
          <p:cNvPr id="37" name="组合 36"/>
          <p:cNvGrpSpPr/>
          <p:nvPr/>
        </p:nvGrpSpPr>
        <p:grpSpPr>
          <a:xfrm>
            <a:off x="9691395" y="1793726"/>
            <a:ext cx="1683627" cy="338554"/>
            <a:chOff x="3477359" y="8005745"/>
            <a:chExt cx="3158194" cy="622342"/>
          </a:xfrm>
          <a:effectLst>
            <a:outerShdw blurRad="203200" dist="114300" dir="5400000" sx="102000" sy="102000" algn="t" rotWithShape="0">
              <a:prstClr val="black">
                <a:alpha val="29000"/>
              </a:prstClr>
            </a:outerShdw>
          </a:effectLst>
        </p:grpSpPr>
        <p:sp>
          <p:nvSpPr>
            <p:cNvPr id="38" name="流程图: 可选过程 37"/>
            <p:cNvSpPr/>
            <p:nvPr/>
          </p:nvSpPr>
          <p:spPr>
            <a:xfrm>
              <a:off x="3477359" y="8032285"/>
              <a:ext cx="3105208" cy="584776"/>
            </a:xfrm>
            <a:prstGeom prst="flowChartAlternateProcess">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sp>
          <p:nvSpPr>
            <p:cNvPr id="39" name="TextBox 81"/>
            <p:cNvSpPr txBox="1"/>
            <p:nvPr/>
          </p:nvSpPr>
          <p:spPr>
            <a:xfrm>
              <a:off x="3594917" y="8005745"/>
              <a:ext cx="3040636" cy="622342"/>
            </a:xfrm>
            <a:prstGeom prst="rect">
              <a:avLst/>
            </a:prstGeom>
            <a:noFill/>
          </p:spPr>
          <p:txBody>
            <a:bodyPr wrap="none" rtlCol="0">
              <a:spAutoFit/>
            </a:bodyPr>
            <a:lstStyle/>
            <a:p>
              <a:r>
                <a:rPr lang="zh-CN" altLang="en-US" sz="1600" dirty="0">
                  <a:solidFill>
                    <a:schemeClr val="bg1"/>
                  </a:solidFill>
                  <a:latin typeface="+mj-ea"/>
                  <a:ea typeface="+mj-ea"/>
                </a:rPr>
                <a:t>请替换文字内容</a:t>
              </a:r>
              <a:endParaRPr lang="zh-CN" altLang="en-US" sz="1600" dirty="0">
                <a:solidFill>
                  <a:schemeClr val="bg1"/>
                </a:solidFill>
                <a:latin typeface="+mj-ea"/>
                <a:ea typeface="+mj-ea"/>
              </a:endParaRPr>
            </a:p>
          </p:txBody>
        </p:sp>
      </p:grpSp>
      <p:sp>
        <p:nvSpPr>
          <p:cNvPr id="45" name="Text Placeholder 2"/>
          <p:cNvSpPr txBox="1"/>
          <p:nvPr/>
        </p:nvSpPr>
        <p:spPr>
          <a:xfrm>
            <a:off x="1779198" y="4947024"/>
            <a:ext cx="2121754"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6" name="Text Placeholder 2"/>
          <p:cNvSpPr txBox="1"/>
          <p:nvPr/>
        </p:nvSpPr>
        <p:spPr>
          <a:xfrm>
            <a:off x="4238934" y="4947024"/>
            <a:ext cx="2121754"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7" name="Text Placeholder 2"/>
          <p:cNvSpPr txBox="1"/>
          <p:nvPr/>
        </p:nvSpPr>
        <p:spPr>
          <a:xfrm>
            <a:off x="6799254" y="4947024"/>
            <a:ext cx="2121754"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8" name="Text Placeholder 2"/>
          <p:cNvSpPr txBox="1"/>
          <p:nvPr/>
        </p:nvSpPr>
        <p:spPr>
          <a:xfrm>
            <a:off x="9542454" y="4947024"/>
            <a:ext cx="2121754"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9"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50" name="矩形 49"/>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51" name="矩形 50"/>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8000">
        <p14:gallery dir="l"/>
      </p:transition>
    </mc:Choice>
    <mc:Fallback>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anim calcmode="lin" valueType="num">
                                      <p:cBhvr>
                                        <p:cTn id="14" dur="500" fill="hold"/>
                                        <p:tgtEl>
                                          <p:spTgt spid="31"/>
                                        </p:tgtEl>
                                        <p:attrNameLst>
                                          <p:attrName>ppt_x</p:attrName>
                                        </p:attrNameLst>
                                      </p:cBhvr>
                                      <p:tavLst>
                                        <p:tav tm="0">
                                          <p:val>
                                            <p:strVal val="#ppt_x"/>
                                          </p:val>
                                        </p:tav>
                                        <p:tav tm="100000">
                                          <p:val>
                                            <p:strVal val="#ppt_x"/>
                                          </p:val>
                                        </p:tav>
                                      </p:tavLst>
                                    </p:anim>
                                    <p:anim calcmode="lin" valueType="num">
                                      <p:cBhvr>
                                        <p:cTn id="15" dur="500" fill="hold"/>
                                        <p:tgtEl>
                                          <p:spTgt spid="3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anim calcmode="lin" valueType="num">
                                      <p:cBhvr>
                                        <p:cTn id="20" dur="500" fill="hold"/>
                                        <p:tgtEl>
                                          <p:spTgt spid="34"/>
                                        </p:tgtEl>
                                        <p:attrNameLst>
                                          <p:attrName>ppt_x</p:attrName>
                                        </p:attrNameLst>
                                      </p:cBhvr>
                                      <p:tavLst>
                                        <p:tav tm="0">
                                          <p:val>
                                            <p:strVal val="#ppt_x"/>
                                          </p:val>
                                        </p:tav>
                                        <p:tav tm="100000">
                                          <p:val>
                                            <p:strVal val="#ppt_x"/>
                                          </p:val>
                                        </p:tav>
                                      </p:tavLst>
                                    </p:anim>
                                    <p:anim calcmode="lin" valueType="num">
                                      <p:cBhvr>
                                        <p:cTn id="21" dur="50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anim calcmode="lin" valueType="num">
                                      <p:cBhvr>
                                        <p:cTn id="26" dur="500" fill="hold"/>
                                        <p:tgtEl>
                                          <p:spTgt spid="37"/>
                                        </p:tgtEl>
                                        <p:attrNameLst>
                                          <p:attrName>ppt_x</p:attrName>
                                        </p:attrNameLst>
                                      </p:cBhvr>
                                      <p:tavLst>
                                        <p:tav tm="0">
                                          <p:val>
                                            <p:strVal val="#ppt_x"/>
                                          </p:val>
                                        </p:tav>
                                        <p:tav tm="100000">
                                          <p:val>
                                            <p:strVal val="#ppt_x"/>
                                          </p:val>
                                        </p:tav>
                                      </p:tavLst>
                                    </p:anim>
                                    <p:anim calcmode="lin" valueType="num">
                                      <p:cBhvr>
                                        <p:cTn id="27" dur="5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3" presetClass="entr" presetSubtype="272"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strVal val="2/3*#ppt_w"/>
                                          </p:val>
                                        </p:tav>
                                        <p:tav tm="100000">
                                          <p:val>
                                            <p:strVal val="#ppt_w"/>
                                          </p:val>
                                        </p:tav>
                                      </p:tavLst>
                                    </p:anim>
                                    <p:anim calcmode="lin" valueType="num">
                                      <p:cBhvr>
                                        <p:cTn id="32" dur="500" fill="hold"/>
                                        <p:tgtEl>
                                          <p:spTgt spid="4"/>
                                        </p:tgtEl>
                                        <p:attrNameLst>
                                          <p:attrName>ppt_h</p:attrName>
                                        </p:attrNameLst>
                                      </p:cBhvr>
                                      <p:tavLst>
                                        <p:tav tm="0">
                                          <p:val>
                                            <p:strVal val="2/3*#ppt_h"/>
                                          </p:val>
                                        </p:tav>
                                        <p:tav tm="100000">
                                          <p:val>
                                            <p:strVal val="#ppt_h"/>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heel(1)">
                                      <p:cBhvr>
                                        <p:cTn id="35" dur="1000"/>
                                        <p:tgtEl>
                                          <p:spTgt spid="24"/>
                                        </p:tgtEl>
                                      </p:cBhvr>
                                    </p:animEffect>
                                  </p:childTnLst>
                                </p:cTn>
                              </p:par>
                            </p:childTnLst>
                          </p:cTn>
                        </p:par>
                        <p:par>
                          <p:cTn id="36" fill="hold">
                            <p:stCondLst>
                              <p:cond delay="2500"/>
                            </p:stCondLst>
                            <p:childTnLst>
                              <p:par>
                                <p:cTn id="37" presetID="23" presetClass="entr" presetSubtype="27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strVal val="2/3*#ppt_w"/>
                                          </p:val>
                                        </p:tav>
                                        <p:tav tm="100000">
                                          <p:val>
                                            <p:strVal val="#ppt_w"/>
                                          </p:val>
                                        </p:tav>
                                      </p:tavLst>
                                    </p:anim>
                                    <p:anim calcmode="lin" valueType="num">
                                      <p:cBhvr>
                                        <p:cTn id="40" dur="500" fill="hold"/>
                                        <p:tgtEl>
                                          <p:spTgt spid="9"/>
                                        </p:tgtEl>
                                        <p:attrNameLst>
                                          <p:attrName>ppt_h</p:attrName>
                                        </p:attrNameLst>
                                      </p:cBhvr>
                                      <p:tavLst>
                                        <p:tav tm="0">
                                          <p:val>
                                            <p:strVal val="2/3*#ppt_h"/>
                                          </p:val>
                                        </p:tav>
                                        <p:tav tm="100000">
                                          <p:val>
                                            <p:strVal val="#ppt_h"/>
                                          </p:val>
                                        </p:tav>
                                      </p:tavLst>
                                    </p:anim>
                                  </p:childTnLst>
                                </p:cTn>
                              </p:par>
                              <p:par>
                                <p:cTn id="41" presetID="21" presetClass="entr" presetSubtype="1"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heel(1)">
                                      <p:cBhvr>
                                        <p:cTn id="43" dur="1000"/>
                                        <p:tgtEl>
                                          <p:spTgt spid="25"/>
                                        </p:tgtEl>
                                      </p:cBhvr>
                                    </p:animEffect>
                                  </p:childTnLst>
                                </p:cTn>
                              </p:par>
                            </p:childTnLst>
                          </p:cTn>
                        </p:par>
                        <p:par>
                          <p:cTn id="44" fill="hold">
                            <p:stCondLst>
                              <p:cond delay="3000"/>
                            </p:stCondLst>
                            <p:childTnLst>
                              <p:par>
                                <p:cTn id="45" presetID="23" presetClass="entr" presetSubtype="272"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strVal val="2/3*#ppt_w"/>
                                          </p:val>
                                        </p:tav>
                                        <p:tav tm="100000">
                                          <p:val>
                                            <p:strVal val="#ppt_w"/>
                                          </p:val>
                                        </p:tav>
                                      </p:tavLst>
                                    </p:anim>
                                    <p:anim calcmode="lin" valueType="num">
                                      <p:cBhvr>
                                        <p:cTn id="48" dur="500" fill="hold"/>
                                        <p:tgtEl>
                                          <p:spTgt spid="14"/>
                                        </p:tgtEl>
                                        <p:attrNameLst>
                                          <p:attrName>ppt_h</p:attrName>
                                        </p:attrNameLst>
                                      </p:cBhvr>
                                      <p:tavLst>
                                        <p:tav tm="0">
                                          <p:val>
                                            <p:strVal val="2/3*#ppt_h"/>
                                          </p:val>
                                        </p:tav>
                                        <p:tav tm="100000">
                                          <p:val>
                                            <p:strVal val="#ppt_h"/>
                                          </p:val>
                                        </p:tav>
                                      </p:tavLst>
                                    </p:anim>
                                  </p:childTnLst>
                                </p:cTn>
                              </p:par>
                              <p:par>
                                <p:cTn id="49" presetID="21" presetClass="entr" presetSubtype="1"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heel(1)">
                                      <p:cBhvr>
                                        <p:cTn id="51" dur="1000"/>
                                        <p:tgtEl>
                                          <p:spTgt spid="26"/>
                                        </p:tgtEl>
                                      </p:cBhvr>
                                    </p:animEffect>
                                  </p:childTnLst>
                                </p:cTn>
                              </p:par>
                            </p:childTnLst>
                          </p:cTn>
                        </p:par>
                        <p:par>
                          <p:cTn id="52" fill="hold">
                            <p:stCondLst>
                              <p:cond delay="3500"/>
                            </p:stCondLst>
                            <p:childTnLst>
                              <p:par>
                                <p:cTn id="53" presetID="23" presetClass="entr" presetSubtype="272"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strVal val="2/3*#ppt_w"/>
                                          </p:val>
                                        </p:tav>
                                        <p:tav tm="100000">
                                          <p:val>
                                            <p:strVal val="#ppt_w"/>
                                          </p:val>
                                        </p:tav>
                                      </p:tavLst>
                                    </p:anim>
                                    <p:anim calcmode="lin" valueType="num">
                                      <p:cBhvr>
                                        <p:cTn id="56" dur="500" fill="hold"/>
                                        <p:tgtEl>
                                          <p:spTgt spid="19"/>
                                        </p:tgtEl>
                                        <p:attrNameLst>
                                          <p:attrName>ppt_h</p:attrName>
                                        </p:attrNameLst>
                                      </p:cBhvr>
                                      <p:tavLst>
                                        <p:tav tm="0">
                                          <p:val>
                                            <p:strVal val="2/3*#ppt_h"/>
                                          </p:val>
                                        </p:tav>
                                        <p:tav tm="100000">
                                          <p:val>
                                            <p:strVal val="#ppt_h"/>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heel(1)">
                                      <p:cBhvr>
                                        <p:cTn id="59" dur="1000"/>
                                        <p:tgtEl>
                                          <p:spTgt spid="27"/>
                                        </p:tgtEl>
                                      </p:cBhvr>
                                    </p:animEffect>
                                  </p:childTnLst>
                                </p:cTn>
                              </p:par>
                            </p:childTnLst>
                          </p:cTn>
                        </p:par>
                        <p:par>
                          <p:cTn id="60" fill="hold">
                            <p:stCondLst>
                              <p:cond delay="4000"/>
                            </p:stCondLst>
                            <p:childTnLst>
                              <p:par>
                                <p:cTn id="61" presetID="53" presetClass="entr" presetSubtype="16" fill="hold" grpId="0" nodeType="afterEffect">
                                  <p:stCondLst>
                                    <p:cond delay="0"/>
                                  </p:stCondLst>
                                  <p:childTnLst>
                                    <p:set>
                                      <p:cBhvr>
                                        <p:cTn id="62" dur="1" fill="hold">
                                          <p:stCondLst>
                                            <p:cond delay="0"/>
                                          </p:stCondLst>
                                        </p:cTn>
                                        <p:tgtEl>
                                          <p:spTgt spid="45">
                                            <p:txEl>
                                              <p:pRg st="0" end="0"/>
                                            </p:txEl>
                                          </p:spTgt>
                                        </p:tgtEl>
                                        <p:attrNameLst>
                                          <p:attrName>style.visibility</p:attrName>
                                        </p:attrNameLst>
                                      </p:cBhvr>
                                      <p:to>
                                        <p:strVal val="visible"/>
                                      </p:to>
                                    </p:set>
                                    <p:anim calcmode="lin" valueType="num">
                                      <p:cBhvr>
                                        <p:cTn id="63" dur="4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64" dur="4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65" dur="400"/>
                                        <p:tgtEl>
                                          <p:spTgt spid="45">
                                            <p:txEl>
                                              <p:pRg st="0" end="0"/>
                                            </p:txEl>
                                          </p:spTgt>
                                        </p:tgtEl>
                                      </p:cBhvr>
                                    </p:animEffect>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46">
                                            <p:txEl>
                                              <p:pRg st="0" end="0"/>
                                            </p:txEl>
                                          </p:spTgt>
                                        </p:tgtEl>
                                        <p:attrNameLst>
                                          <p:attrName>style.visibility</p:attrName>
                                        </p:attrNameLst>
                                      </p:cBhvr>
                                      <p:to>
                                        <p:strVal val="visible"/>
                                      </p:to>
                                    </p:set>
                                    <p:anim calcmode="lin" valueType="num">
                                      <p:cBhvr>
                                        <p:cTn id="69" dur="4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70" dur="4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71" dur="400"/>
                                        <p:tgtEl>
                                          <p:spTgt spid="46">
                                            <p:txEl>
                                              <p:pRg st="0" end="0"/>
                                            </p:txEl>
                                          </p:spTgt>
                                        </p:tgtEl>
                                      </p:cBhvr>
                                    </p:animEffect>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47">
                                            <p:txEl>
                                              <p:pRg st="0" end="0"/>
                                            </p:txEl>
                                          </p:spTgt>
                                        </p:tgtEl>
                                        <p:attrNameLst>
                                          <p:attrName>style.visibility</p:attrName>
                                        </p:attrNameLst>
                                      </p:cBhvr>
                                      <p:to>
                                        <p:strVal val="visible"/>
                                      </p:to>
                                    </p:set>
                                    <p:anim calcmode="lin" valueType="num">
                                      <p:cBhvr>
                                        <p:cTn id="75" dur="4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47">
                                            <p:txEl>
                                              <p:pRg st="0" end="0"/>
                                            </p:txEl>
                                          </p:spTgt>
                                        </p:tgtEl>
                                      </p:cBhvr>
                                    </p:animEffect>
                                  </p:childTnLst>
                                </p:cTn>
                              </p:par>
                            </p:childTnLst>
                          </p:cTn>
                        </p:par>
                        <p:par>
                          <p:cTn id="78" fill="hold">
                            <p:stCondLst>
                              <p:cond delay="5500"/>
                            </p:stCondLst>
                            <p:childTnLst>
                              <p:par>
                                <p:cTn id="79" presetID="53" presetClass="entr" presetSubtype="16" fill="hold" grpId="0" nodeType="afterEffect">
                                  <p:stCondLst>
                                    <p:cond delay="0"/>
                                  </p:stCondLst>
                                  <p:childTnLst>
                                    <p:set>
                                      <p:cBhvr>
                                        <p:cTn id="80" dur="1" fill="hold">
                                          <p:stCondLst>
                                            <p:cond delay="0"/>
                                          </p:stCondLst>
                                        </p:cTn>
                                        <p:tgtEl>
                                          <p:spTgt spid="48">
                                            <p:txEl>
                                              <p:pRg st="0" end="0"/>
                                            </p:txEl>
                                          </p:spTgt>
                                        </p:tgtEl>
                                        <p:attrNameLst>
                                          <p:attrName>style.visibility</p:attrName>
                                        </p:attrNameLst>
                                      </p:cBhvr>
                                      <p:to>
                                        <p:strVal val="visible"/>
                                      </p:to>
                                    </p:set>
                                    <p:anim calcmode="lin" valueType="num">
                                      <p:cBhvr>
                                        <p:cTn id="81" dur="4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400" fill="hold"/>
                        <p:tgtEl>
                          <p:spTgt spid="45"/>
                        </p:tgtEl>
                        <p:attrNameLst>
                          <p:attrName>ppt_w</p:attrName>
                        </p:attrNameLst>
                      </p:cBhvr>
                      <p:tavLst>
                        <p:tav tm="0">
                          <p:val>
                            <p:fltVal val="0"/>
                          </p:val>
                        </p:tav>
                        <p:tav tm="100000">
                          <p:val>
                            <p:strVal val="#ppt_w"/>
                          </p:val>
                        </p:tav>
                      </p:tavLst>
                    </p:anim>
                    <p:anim calcmode="lin" valueType="num">
                      <p:cBhvr>
                        <p:cTn dur="400" fill="hold"/>
                        <p:tgtEl>
                          <p:spTgt spid="45"/>
                        </p:tgtEl>
                        <p:attrNameLst>
                          <p:attrName>ppt_h</p:attrName>
                        </p:attrNameLst>
                      </p:cBhvr>
                      <p:tavLst>
                        <p:tav tm="0">
                          <p:val>
                            <p:fltVal val="0"/>
                          </p:val>
                        </p:tav>
                        <p:tav tm="100000">
                          <p:val>
                            <p:strVal val="#ppt_h"/>
                          </p:val>
                        </p:tav>
                      </p:tavLst>
                    </p:anim>
                    <p:animEffect transition="in" filter="fade">
                      <p:cBhvr>
                        <p:cTn dur="400"/>
                        <p:tgtEl>
                          <p:spTgt spid="45"/>
                        </p:tgtEl>
                      </p:cBhvr>
                    </p:animEffect>
                  </p:childTnLst>
                </p:cTn>
              </p:par>
            </p:tnLst>
          </p:tmpl>
        </p:tmplLst>
      </p:bldP>
      <p:bldP spid="46" grpId="0" build="p">
        <p:tmplLst>
          <p:tmpl lvl="1">
            <p:tnLst>
              <p:par>
                <p:cTn presetID="53" presetClass="entr" presetSubtype="16"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400" fill="hold"/>
                        <p:tgtEl>
                          <p:spTgt spid="46"/>
                        </p:tgtEl>
                        <p:attrNameLst>
                          <p:attrName>ppt_w</p:attrName>
                        </p:attrNameLst>
                      </p:cBhvr>
                      <p:tavLst>
                        <p:tav tm="0">
                          <p:val>
                            <p:fltVal val="0"/>
                          </p:val>
                        </p:tav>
                        <p:tav tm="100000">
                          <p:val>
                            <p:strVal val="#ppt_w"/>
                          </p:val>
                        </p:tav>
                      </p:tavLst>
                    </p:anim>
                    <p:anim calcmode="lin" valueType="num">
                      <p:cBhvr>
                        <p:cTn dur="400" fill="hold"/>
                        <p:tgtEl>
                          <p:spTgt spid="46"/>
                        </p:tgtEl>
                        <p:attrNameLst>
                          <p:attrName>ppt_h</p:attrName>
                        </p:attrNameLst>
                      </p:cBhvr>
                      <p:tavLst>
                        <p:tav tm="0">
                          <p:val>
                            <p:fltVal val="0"/>
                          </p:val>
                        </p:tav>
                        <p:tav tm="100000">
                          <p:val>
                            <p:strVal val="#ppt_h"/>
                          </p:val>
                        </p:tav>
                      </p:tavLst>
                    </p:anim>
                    <p:animEffect transition="in" filter="fade">
                      <p:cBhvr>
                        <p:cTn dur="400"/>
                        <p:tgtEl>
                          <p:spTgt spid="46"/>
                        </p:tgtEl>
                      </p:cBhvr>
                    </p:animEffect>
                  </p:childTnLst>
                </p:cTn>
              </p:par>
            </p:tnLst>
          </p:tmpl>
        </p:tmplLst>
      </p:bldP>
      <p:bldP spid="47" grpId="0" build="p">
        <p:tmplLst>
          <p:tmpl lvl="1">
            <p:tnLst>
              <p:par>
                <p:cTn presetID="53" presetClass="entr" presetSubtype="16"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400" fill="hold"/>
                        <p:tgtEl>
                          <p:spTgt spid="47"/>
                        </p:tgtEl>
                        <p:attrNameLst>
                          <p:attrName>ppt_w</p:attrName>
                        </p:attrNameLst>
                      </p:cBhvr>
                      <p:tavLst>
                        <p:tav tm="0">
                          <p:val>
                            <p:fltVal val="0"/>
                          </p:val>
                        </p:tav>
                        <p:tav tm="100000">
                          <p:val>
                            <p:strVal val="#ppt_w"/>
                          </p:val>
                        </p:tav>
                      </p:tavLst>
                    </p:anim>
                    <p:anim calcmode="lin" valueType="num">
                      <p:cBhvr>
                        <p:cTn dur="400" fill="hold"/>
                        <p:tgtEl>
                          <p:spTgt spid="47"/>
                        </p:tgtEl>
                        <p:attrNameLst>
                          <p:attrName>ppt_h</p:attrName>
                        </p:attrNameLst>
                      </p:cBhvr>
                      <p:tavLst>
                        <p:tav tm="0">
                          <p:val>
                            <p:fltVal val="0"/>
                          </p:val>
                        </p:tav>
                        <p:tav tm="100000">
                          <p:val>
                            <p:strVal val="#ppt_h"/>
                          </p:val>
                        </p:tav>
                      </p:tavLst>
                    </p:anim>
                    <p:animEffect transition="in" filter="fade">
                      <p:cBhvr>
                        <p:cTn dur="400"/>
                        <p:tgtEl>
                          <p:spTgt spid="47"/>
                        </p:tgtEl>
                      </p:cBhvr>
                    </p:animEffect>
                  </p:childTnLst>
                </p:cTn>
              </p:par>
            </p:tnLst>
          </p:tmpl>
        </p:tmplLst>
      </p:bldP>
      <p:bldP spid="48" grpId="0" build="p">
        <p:tmplLst>
          <p:tmpl lvl="1">
            <p:tnLst>
              <p:par>
                <p:cTn presetID="53" presetClass="entr" presetSubtype="16"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400" fill="hold"/>
                        <p:tgtEl>
                          <p:spTgt spid="48"/>
                        </p:tgtEl>
                        <p:attrNameLst>
                          <p:attrName>ppt_w</p:attrName>
                        </p:attrNameLst>
                      </p:cBhvr>
                      <p:tavLst>
                        <p:tav tm="0">
                          <p:val>
                            <p:fltVal val="0"/>
                          </p:val>
                        </p:tav>
                        <p:tav tm="100000">
                          <p:val>
                            <p:strVal val="#ppt_w"/>
                          </p:val>
                        </p:tav>
                      </p:tavLst>
                    </p:anim>
                    <p:anim calcmode="lin" valueType="num">
                      <p:cBhvr>
                        <p:cTn dur="400" fill="hold"/>
                        <p:tgtEl>
                          <p:spTgt spid="48"/>
                        </p:tgtEl>
                        <p:attrNameLst>
                          <p:attrName>ppt_h</p:attrName>
                        </p:attrNameLst>
                      </p:cBhvr>
                      <p:tavLst>
                        <p:tav tm="0">
                          <p:val>
                            <p:fltVal val="0"/>
                          </p:val>
                        </p:tav>
                        <p:tav tm="100000">
                          <p:val>
                            <p:strVal val="#ppt_h"/>
                          </p:val>
                        </p:tav>
                      </p:tavLst>
                    </p:anim>
                    <p:animEffect transition="in" filter="fade">
                      <p:cBhvr>
                        <p:cTn dur="400"/>
                        <p:tgtEl>
                          <p:spTgt spid="48"/>
                        </p:tgtEl>
                      </p:cBhvr>
                    </p:animEffect>
                  </p:childTnLst>
                </p:cTn>
              </p:par>
            </p:tnLst>
          </p:tmpl>
        </p:tmplLst>
      </p:b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22"/>
          <p:cNvSpPr txBox="1"/>
          <p:nvPr/>
        </p:nvSpPr>
        <p:spPr>
          <a:xfrm>
            <a:off x="1728400" y="2369235"/>
            <a:ext cx="2234000"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cxnSp>
        <p:nvCxnSpPr>
          <p:cNvPr id="8" name="直接连接符 7"/>
          <p:cNvCxnSpPr/>
          <p:nvPr/>
        </p:nvCxnSpPr>
        <p:spPr>
          <a:xfrm flipV="1">
            <a:off x="6694138" y="2177580"/>
            <a:ext cx="1953804" cy="12066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70273" y="4027122"/>
            <a:ext cx="190728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94138" y="4462694"/>
            <a:ext cx="1898738" cy="12392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7865323" y="1452872"/>
            <a:ext cx="1533558" cy="1501876"/>
            <a:chOff x="2470425" y="1106543"/>
            <a:chExt cx="1090590" cy="1068059"/>
          </a:xfrm>
        </p:grpSpPr>
        <p:grpSp>
          <p:nvGrpSpPr>
            <p:cNvPr id="12" name="组合 11"/>
            <p:cNvGrpSpPr/>
            <p:nvPr/>
          </p:nvGrpSpPr>
          <p:grpSpPr>
            <a:xfrm>
              <a:off x="2492956" y="1106543"/>
              <a:ext cx="1068059" cy="1068059"/>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0">
                  <a:solidFill>
                    <a:srgbClr val="1F84BE"/>
                  </a:solidFill>
                  <a:latin typeface="+mj-ea"/>
                  <a:ea typeface="+mj-ea"/>
                </a:endParaRPr>
              </a:p>
            </p:txBody>
          </p:sp>
          <p:sp>
            <p:nvSpPr>
              <p:cNvPr id="15" name="椭圆 14"/>
              <p:cNvSpPr/>
              <p:nvPr/>
            </p:nvSpPr>
            <p:spPr>
              <a:xfrm>
                <a:off x="392111" y="760414"/>
                <a:ext cx="3825875" cy="382587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0">
                  <a:solidFill>
                    <a:srgbClr val="1F84BE"/>
                  </a:solidFill>
                  <a:latin typeface="+mj-ea"/>
                  <a:ea typeface="+mj-ea"/>
                </a:endParaRPr>
              </a:p>
            </p:txBody>
          </p:sp>
        </p:grpSp>
        <p:sp>
          <p:nvSpPr>
            <p:cNvPr id="13" name="TextBox 43"/>
            <p:cNvSpPr txBox="1"/>
            <p:nvPr/>
          </p:nvSpPr>
          <p:spPr>
            <a:xfrm>
              <a:off x="2470425" y="1396843"/>
              <a:ext cx="1053935" cy="461644"/>
            </a:xfrm>
            <a:prstGeom prst="rect">
              <a:avLst/>
            </a:prstGeom>
            <a:noFill/>
          </p:spPr>
          <p:txBody>
            <a:bodyPr wrap="square" lIns="0" tIns="0" rIns="0" bIns="0" rtlCol="0">
              <a:spAutoFit/>
            </a:bodyPr>
            <a:lstStyle/>
            <a:p>
              <a:pPr algn="ctr"/>
              <a:r>
                <a:rPr lang="zh-CN" altLang="en-US" sz="2110" dirty="0">
                  <a:solidFill>
                    <a:srgbClr val="1F84BE"/>
                  </a:solidFill>
                  <a:latin typeface="+mj-ea"/>
                  <a:ea typeface="+mj-ea"/>
                </a:rPr>
                <a:t>标题</a:t>
              </a:r>
              <a:endParaRPr lang="en-US" altLang="zh-CN" sz="2110" dirty="0">
                <a:solidFill>
                  <a:srgbClr val="1F84BE"/>
                </a:solidFill>
                <a:latin typeface="+mj-ea"/>
                <a:ea typeface="+mj-ea"/>
              </a:endParaRPr>
            </a:p>
            <a:p>
              <a:pPr algn="ctr"/>
              <a:r>
                <a:rPr lang="zh-CN" altLang="en-US" sz="2110" dirty="0">
                  <a:solidFill>
                    <a:srgbClr val="1F84BE"/>
                  </a:solidFill>
                  <a:latin typeface="+mj-ea"/>
                  <a:ea typeface="+mj-ea"/>
                </a:rPr>
                <a:t>内容</a:t>
              </a:r>
              <a:endParaRPr lang="zh-CN" altLang="en-US" sz="2110" dirty="0">
                <a:solidFill>
                  <a:srgbClr val="1F84BE"/>
                </a:solidFill>
                <a:latin typeface="+mj-ea"/>
                <a:ea typeface="+mj-ea"/>
              </a:endParaRPr>
            </a:p>
          </p:txBody>
        </p:sp>
      </p:grpSp>
      <p:grpSp>
        <p:nvGrpSpPr>
          <p:cNvPr id="16" name="组合 15"/>
          <p:cNvGrpSpPr/>
          <p:nvPr/>
        </p:nvGrpSpPr>
        <p:grpSpPr>
          <a:xfrm>
            <a:off x="7920249" y="3184034"/>
            <a:ext cx="1501876" cy="1501876"/>
            <a:chOff x="2509485" y="2337659"/>
            <a:chExt cx="1068059" cy="1068059"/>
          </a:xfrm>
        </p:grpSpPr>
        <p:grpSp>
          <p:nvGrpSpPr>
            <p:cNvPr id="17" name="组合 16"/>
            <p:cNvGrpSpPr/>
            <p:nvPr/>
          </p:nvGrpSpPr>
          <p:grpSpPr>
            <a:xfrm>
              <a:off x="2509485" y="2337659"/>
              <a:ext cx="1068059" cy="1068059"/>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0">
                  <a:solidFill>
                    <a:srgbClr val="1F84BE"/>
                  </a:solidFill>
                  <a:latin typeface="+mj-ea"/>
                  <a:ea typeface="+mj-ea"/>
                </a:endParaRPr>
              </a:p>
            </p:txBody>
          </p:sp>
          <p:sp>
            <p:nvSpPr>
              <p:cNvPr id="20" name="椭圆 19"/>
              <p:cNvSpPr/>
              <p:nvPr/>
            </p:nvSpPr>
            <p:spPr>
              <a:xfrm>
                <a:off x="392111" y="760414"/>
                <a:ext cx="3825875" cy="382587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0">
                  <a:solidFill>
                    <a:srgbClr val="1F84BE"/>
                  </a:solidFill>
                  <a:latin typeface="+mj-ea"/>
                  <a:ea typeface="+mj-ea"/>
                </a:endParaRPr>
              </a:p>
            </p:txBody>
          </p:sp>
        </p:grpSp>
        <p:sp>
          <p:nvSpPr>
            <p:cNvPr id="18" name="TextBox 52"/>
            <p:cNvSpPr txBox="1"/>
            <p:nvPr/>
          </p:nvSpPr>
          <p:spPr>
            <a:xfrm>
              <a:off x="2535078" y="2643055"/>
              <a:ext cx="1025937" cy="461644"/>
            </a:xfrm>
            <a:prstGeom prst="rect">
              <a:avLst/>
            </a:prstGeom>
            <a:noFill/>
          </p:spPr>
          <p:txBody>
            <a:bodyPr wrap="square" lIns="0" tIns="0" rIns="0" bIns="0" rtlCol="0">
              <a:spAutoFit/>
            </a:bodyPr>
            <a:lstStyle/>
            <a:p>
              <a:pPr algn="ctr"/>
              <a:r>
                <a:rPr lang="zh-CN" altLang="en-US" sz="2110" dirty="0">
                  <a:solidFill>
                    <a:srgbClr val="1F84BE"/>
                  </a:solidFill>
                  <a:latin typeface="+mj-ea"/>
                  <a:ea typeface="+mj-ea"/>
                </a:rPr>
                <a:t>标题</a:t>
              </a:r>
              <a:endParaRPr lang="en-US" altLang="zh-CN" sz="2110" dirty="0">
                <a:solidFill>
                  <a:srgbClr val="1F84BE"/>
                </a:solidFill>
                <a:latin typeface="+mj-ea"/>
                <a:ea typeface="+mj-ea"/>
              </a:endParaRPr>
            </a:p>
            <a:p>
              <a:pPr algn="ctr"/>
              <a:r>
                <a:rPr lang="zh-CN" altLang="en-US" sz="2110" dirty="0">
                  <a:solidFill>
                    <a:srgbClr val="1F84BE"/>
                  </a:solidFill>
                  <a:latin typeface="+mj-ea"/>
                  <a:ea typeface="+mj-ea"/>
                </a:rPr>
                <a:t>内容</a:t>
              </a:r>
              <a:endParaRPr lang="zh-CN" altLang="en-US" sz="2110" dirty="0">
                <a:solidFill>
                  <a:srgbClr val="1F84BE"/>
                </a:solidFill>
                <a:latin typeface="+mj-ea"/>
                <a:ea typeface="+mj-ea"/>
              </a:endParaRPr>
            </a:p>
          </p:txBody>
        </p:sp>
      </p:grpSp>
      <p:grpSp>
        <p:nvGrpSpPr>
          <p:cNvPr id="21" name="组合 20"/>
          <p:cNvGrpSpPr/>
          <p:nvPr/>
        </p:nvGrpSpPr>
        <p:grpSpPr>
          <a:xfrm>
            <a:off x="7882787" y="4930786"/>
            <a:ext cx="1520135" cy="1501876"/>
            <a:chOff x="2482844" y="3579862"/>
            <a:chExt cx="1081044" cy="1068059"/>
          </a:xfrm>
        </p:grpSpPr>
        <p:grpSp>
          <p:nvGrpSpPr>
            <p:cNvPr id="22" name="组合 21"/>
            <p:cNvGrpSpPr/>
            <p:nvPr/>
          </p:nvGrpSpPr>
          <p:grpSpPr>
            <a:xfrm>
              <a:off x="2495829" y="3579862"/>
              <a:ext cx="1068059" cy="1068059"/>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0">
                  <a:solidFill>
                    <a:srgbClr val="1F84BE"/>
                  </a:solidFill>
                  <a:latin typeface="+mj-ea"/>
                  <a:ea typeface="+mj-ea"/>
                </a:endParaRPr>
              </a:p>
            </p:txBody>
          </p:sp>
          <p:sp>
            <p:nvSpPr>
              <p:cNvPr id="25" name="椭圆 24"/>
              <p:cNvSpPr/>
              <p:nvPr/>
            </p:nvSpPr>
            <p:spPr>
              <a:xfrm>
                <a:off x="392111" y="760414"/>
                <a:ext cx="3825875" cy="382587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0">
                  <a:solidFill>
                    <a:srgbClr val="1F84BE"/>
                  </a:solidFill>
                  <a:latin typeface="+mj-ea"/>
                  <a:ea typeface="+mj-ea"/>
                </a:endParaRPr>
              </a:p>
            </p:txBody>
          </p:sp>
        </p:grpSp>
        <p:sp>
          <p:nvSpPr>
            <p:cNvPr id="23" name="TextBox 56"/>
            <p:cNvSpPr txBox="1"/>
            <p:nvPr/>
          </p:nvSpPr>
          <p:spPr>
            <a:xfrm>
              <a:off x="2482844" y="3853085"/>
              <a:ext cx="1076003" cy="461644"/>
            </a:xfrm>
            <a:prstGeom prst="rect">
              <a:avLst/>
            </a:prstGeom>
            <a:noFill/>
          </p:spPr>
          <p:txBody>
            <a:bodyPr wrap="square" lIns="0" tIns="0" rIns="0" bIns="0" rtlCol="0">
              <a:spAutoFit/>
            </a:bodyPr>
            <a:lstStyle/>
            <a:p>
              <a:pPr algn="ctr"/>
              <a:r>
                <a:rPr lang="zh-CN" altLang="en-US" sz="2110" dirty="0">
                  <a:solidFill>
                    <a:srgbClr val="1F84BE"/>
                  </a:solidFill>
                  <a:latin typeface="+mj-ea"/>
                  <a:ea typeface="+mj-ea"/>
                </a:rPr>
                <a:t>标题</a:t>
              </a:r>
              <a:endParaRPr lang="en-US" altLang="zh-CN" sz="2110" dirty="0">
                <a:solidFill>
                  <a:srgbClr val="1F84BE"/>
                </a:solidFill>
                <a:latin typeface="+mj-ea"/>
                <a:ea typeface="+mj-ea"/>
              </a:endParaRPr>
            </a:p>
            <a:p>
              <a:pPr algn="ctr"/>
              <a:r>
                <a:rPr lang="zh-CN" altLang="en-US" sz="2110" dirty="0">
                  <a:solidFill>
                    <a:srgbClr val="1F84BE"/>
                  </a:solidFill>
                  <a:latin typeface="+mj-ea"/>
                  <a:ea typeface="+mj-ea"/>
                </a:rPr>
                <a:t>内容</a:t>
              </a:r>
              <a:endParaRPr lang="zh-CN" altLang="en-US" sz="2110" dirty="0">
                <a:solidFill>
                  <a:srgbClr val="1F84BE"/>
                </a:solidFill>
                <a:latin typeface="+mj-ea"/>
                <a:ea typeface="+mj-ea"/>
              </a:endParaRPr>
            </a:p>
          </p:txBody>
        </p:sp>
      </p:grpSp>
      <p:grpSp>
        <p:nvGrpSpPr>
          <p:cNvPr id="26" name="组合 25"/>
          <p:cNvGrpSpPr/>
          <p:nvPr/>
        </p:nvGrpSpPr>
        <p:grpSpPr>
          <a:xfrm>
            <a:off x="4922551" y="2814146"/>
            <a:ext cx="2050234" cy="2050234"/>
            <a:chOff x="792868" y="618113"/>
            <a:chExt cx="1314008" cy="1314008"/>
          </a:xfrm>
        </p:grpSpPr>
        <p:grpSp>
          <p:nvGrpSpPr>
            <p:cNvPr id="27" name="组合 26"/>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28" name="椭圆 27"/>
            <p:cNvSpPr/>
            <p:nvPr/>
          </p:nvSpPr>
          <p:spPr>
            <a:xfrm>
              <a:off x="859391" y="680166"/>
              <a:ext cx="1188000" cy="1188000"/>
            </a:xfrm>
            <a:prstGeom prst="ellipse">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31" name="组合 30"/>
          <p:cNvGrpSpPr/>
          <p:nvPr/>
        </p:nvGrpSpPr>
        <p:grpSpPr>
          <a:xfrm>
            <a:off x="1865627" y="1567175"/>
            <a:ext cx="1959546" cy="608221"/>
            <a:chOff x="814328" y="3219334"/>
            <a:chExt cx="1393531" cy="432536"/>
          </a:xfrm>
        </p:grpSpPr>
        <p:grpSp>
          <p:nvGrpSpPr>
            <p:cNvPr id="32" name="组合 31"/>
            <p:cNvGrpSpPr/>
            <p:nvPr/>
          </p:nvGrpSpPr>
          <p:grpSpPr>
            <a:xfrm>
              <a:off x="814328" y="3219334"/>
              <a:ext cx="1393531" cy="432536"/>
              <a:chOff x="2173927" y="3285519"/>
              <a:chExt cx="1768262" cy="548848"/>
            </a:xfrm>
          </p:grpSpPr>
          <p:grpSp>
            <p:nvGrpSpPr>
              <p:cNvPr id="34" name="组合 33"/>
              <p:cNvGrpSpPr/>
              <p:nvPr/>
            </p:nvGrpSpPr>
            <p:grpSpPr>
              <a:xfrm>
                <a:off x="2173927" y="3285519"/>
                <a:ext cx="1768262" cy="548848"/>
                <a:chOff x="4304045" y="1286668"/>
                <a:chExt cx="3943030" cy="2757793"/>
              </a:xfrm>
              <a:effectLst>
                <a:outerShdw blurRad="381000" dist="254000" dir="8100000" algn="tr" rotWithShape="0">
                  <a:prstClr val="black">
                    <a:alpha val="40000"/>
                  </a:prstClr>
                </a:outerShdw>
              </a:effectLst>
            </p:grpSpPr>
            <p:sp>
              <p:nvSpPr>
                <p:cNvPr id="36" name="圆角矩形 35"/>
                <p:cNvSpPr/>
                <p:nvPr/>
              </p:nvSpPr>
              <p:spPr>
                <a:xfrm>
                  <a:off x="4304045" y="1286668"/>
                  <a:ext cx="394303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sp>
              <p:nvSpPr>
                <p:cNvPr id="37" name="圆角矩形 36"/>
                <p:cNvSpPr/>
                <p:nvPr/>
              </p:nvSpPr>
              <p:spPr>
                <a:xfrm>
                  <a:off x="4351926" y="1373344"/>
                  <a:ext cx="3844635"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grpSp>
          <p:sp>
            <p:nvSpPr>
              <p:cNvPr id="35" name="椭圆 34"/>
              <p:cNvSpPr/>
              <p:nvPr/>
            </p:nvSpPr>
            <p:spPr>
              <a:xfrm>
                <a:off x="2307128" y="3420211"/>
                <a:ext cx="279463" cy="279463"/>
              </a:xfrm>
              <a:prstGeom prst="ellipse">
                <a:avLst/>
              </a:prstGeom>
              <a:solidFill>
                <a:srgbClr val="09425E"/>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grpSp>
        <p:sp>
          <p:nvSpPr>
            <p:cNvPr id="33" name="TextBox 75"/>
            <p:cNvSpPr txBox="1"/>
            <p:nvPr/>
          </p:nvSpPr>
          <p:spPr>
            <a:xfrm>
              <a:off x="1147732" y="3349240"/>
              <a:ext cx="1034643" cy="17510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r>
                <a:rPr lang="zh-CN" altLang="en-US" sz="1600" b="0" dirty="0">
                  <a:solidFill>
                    <a:schemeClr val="tx1">
                      <a:lumMod val="65000"/>
                      <a:lumOff val="35000"/>
                    </a:schemeClr>
                  </a:solidFill>
                </a:rPr>
                <a:t>请替换文字内容</a:t>
              </a:r>
              <a:endParaRPr lang="zh-CN" altLang="en-US" sz="1600" b="0" dirty="0">
                <a:solidFill>
                  <a:schemeClr val="tx1">
                    <a:lumMod val="65000"/>
                    <a:lumOff val="35000"/>
                  </a:schemeClr>
                </a:solidFill>
              </a:endParaRPr>
            </a:p>
          </p:txBody>
        </p:sp>
      </p:grpSp>
      <p:sp>
        <p:nvSpPr>
          <p:cNvPr id="38" name="TextBox 81"/>
          <p:cNvSpPr txBox="1"/>
          <p:nvPr/>
        </p:nvSpPr>
        <p:spPr>
          <a:xfrm>
            <a:off x="1728400" y="4136138"/>
            <a:ext cx="2234000"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9" name="TextBox 82"/>
          <p:cNvSpPr txBox="1"/>
          <p:nvPr/>
        </p:nvSpPr>
        <p:spPr>
          <a:xfrm>
            <a:off x="1728400" y="5816265"/>
            <a:ext cx="2234000" cy="715581"/>
          </a:xfrm>
          <a:prstGeom prst="rect">
            <a:avLst/>
          </a:prstGeom>
          <a:noFill/>
        </p:spPr>
        <p:txBody>
          <a:bodyPr wrap="square" rtlCol="0">
            <a:spAutoFit/>
          </a:bodyPr>
          <a:lstStyle/>
          <a:p>
            <a:pPr algn="just">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grpSp>
        <p:nvGrpSpPr>
          <p:cNvPr id="40" name="组合 39"/>
          <p:cNvGrpSpPr/>
          <p:nvPr/>
        </p:nvGrpSpPr>
        <p:grpSpPr>
          <a:xfrm>
            <a:off x="1846432" y="3301098"/>
            <a:ext cx="1997936" cy="608221"/>
            <a:chOff x="814328" y="3219334"/>
            <a:chExt cx="1365712" cy="432536"/>
          </a:xfrm>
        </p:grpSpPr>
        <p:grpSp>
          <p:nvGrpSpPr>
            <p:cNvPr id="41" name="组合 40"/>
            <p:cNvGrpSpPr/>
            <p:nvPr/>
          </p:nvGrpSpPr>
          <p:grpSpPr>
            <a:xfrm>
              <a:off x="814328" y="3219334"/>
              <a:ext cx="1356392" cy="432536"/>
              <a:chOff x="2173927" y="3285519"/>
              <a:chExt cx="1721136" cy="548848"/>
            </a:xfrm>
          </p:grpSpPr>
          <p:grpSp>
            <p:nvGrpSpPr>
              <p:cNvPr id="43" name="组合 42"/>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45" name="圆角矩形 44"/>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sp>
              <p:nvSpPr>
                <p:cNvPr id="46" name="圆角矩形 45"/>
                <p:cNvSpPr/>
                <p:nvPr/>
              </p:nvSpPr>
              <p:spPr>
                <a:xfrm>
                  <a:off x="4351932" y="1373344"/>
                  <a:ext cx="3742173"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grpSp>
          <p:sp>
            <p:nvSpPr>
              <p:cNvPr id="44" name="椭圆 43"/>
              <p:cNvSpPr/>
              <p:nvPr/>
            </p:nvSpPr>
            <p:spPr>
              <a:xfrm>
                <a:off x="2307128" y="3420211"/>
                <a:ext cx="279463" cy="279463"/>
              </a:xfrm>
              <a:prstGeom prst="ellipse">
                <a:avLst/>
              </a:prstGeom>
              <a:solidFill>
                <a:srgbClr val="09425E"/>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grpSp>
        <p:sp>
          <p:nvSpPr>
            <p:cNvPr id="42" name="TextBox 86"/>
            <p:cNvSpPr txBox="1"/>
            <p:nvPr/>
          </p:nvSpPr>
          <p:spPr>
            <a:xfrm>
              <a:off x="1145397" y="3342396"/>
              <a:ext cx="1034643" cy="17510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r>
                <a:rPr lang="zh-CN" altLang="en-US" sz="1600" b="0" dirty="0">
                  <a:solidFill>
                    <a:schemeClr val="tx1">
                      <a:lumMod val="65000"/>
                      <a:lumOff val="35000"/>
                    </a:schemeClr>
                  </a:solidFill>
                </a:rPr>
                <a:t>请替换文字内容</a:t>
              </a:r>
              <a:endParaRPr lang="zh-CN" altLang="en-US" sz="1600" b="0" dirty="0">
                <a:solidFill>
                  <a:schemeClr val="tx1">
                    <a:lumMod val="65000"/>
                    <a:lumOff val="35000"/>
                  </a:schemeClr>
                </a:solidFill>
              </a:endParaRPr>
            </a:p>
          </p:txBody>
        </p:sp>
      </p:grpSp>
      <p:grpSp>
        <p:nvGrpSpPr>
          <p:cNvPr id="47" name="组合 46"/>
          <p:cNvGrpSpPr/>
          <p:nvPr/>
        </p:nvGrpSpPr>
        <p:grpSpPr>
          <a:xfrm>
            <a:off x="1843881" y="5019508"/>
            <a:ext cx="2003039" cy="608221"/>
            <a:chOff x="814328" y="3219334"/>
            <a:chExt cx="1359855" cy="432536"/>
          </a:xfrm>
        </p:grpSpPr>
        <p:grpSp>
          <p:nvGrpSpPr>
            <p:cNvPr id="48" name="组合 47"/>
            <p:cNvGrpSpPr/>
            <p:nvPr/>
          </p:nvGrpSpPr>
          <p:grpSpPr>
            <a:xfrm>
              <a:off x="814328" y="3219334"/>
              <a:ext cx="1356392" cy="432536"/>
              <a:chOff x="2173927" y="3285519"/>
              <a:chExt cx="1721136" cy="548848"/>
            </a:xfrm>
          </p:grpSpPr>
          <p:grpSp>
            <p:nvGrpSpPr>
              <p:cNvPr id="50" name="组合 49"/>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52" name="圆角矩形 5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sp>
              <p:nvSpPr>
                <p:cNvPr id="53" name="圆角矩形 52"/>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grpSp>
          <p:sp>
            <p:nvSpPr>
              <p:cNvPr id="51" name="椭圆 50"/>
              <p:cNvSpPr/>
              <p:nvPr/>
            </p:nvSpPr>
            <p:spPr>
              <a:xfrm>
                <a:off x="2307128" y="3420211"/>
                <a:ext cx="279463" cy="279463"/>
              </a:xfrm>
              <a:prstGeom prst="ellipse">
                <a:avLst/>
              </a:prstGeom>
              <a:solidFill>
                <a:srgbClr val="09425E"/>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mj-ea"/>
                  <a:ea typeface="+mj-ea"/>
                </a:endParaRPr>
              </a:p>
            </p:txBody>
          </p:sp>
        </p:grpSp>
        <p:sp>
          <p:nvSpPr>
            <p:cNvPr id="49" name="TextBox 93"/>
            <p:cNvSpPr txBox="1"/>
            <p:nvPr/>
          </p:nvSpPr>
          <p:spPr>
            <a:xfrm>
              <a:off x="1139540" y="3339236"/>
              <a:ext cx="1034643" cy="17510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r>
                <a:rPr lang="zh-CN" altLang="en-US" sz="1600" b="0" dirty="0">
                  <a:solidFill>
                    <a:schemeClr val="tx1">
                      <a:lumMod val="65000"/>
                      <a:lumOff val="35000"/>
                    </a:schemeClr>
                  </a:solidFill>
                </a:rPr>
                <a:t>请替换文字内容</a:t>
              </a:r>
              <a:endParaRPr lang="zh-CN" altLang="en-US" sz="1600" b="0" dirty="0">
                <a:solidFill>
                  <a:schemeClr val="tx1">
                    <a:lumMod val="65000"/>
                    <a:lumOff val="35000"/>
                  </a:schemeClr>
                </a:solidFill>
              </a:endParaRPr>
            </a:p>
          </p:txBody>
        </p:sp>
      </p:grpSp>
      <p:sp>
        <p:nvSpPr>
          <p:cNvPr id="55" name="Text Placeholder 2"/>
          <p:cNvSpPr txBox="1"/>
          <p:nvPr/>
        </p:nvSpPr>
        <p:spPr>
          <a:xfrm>
            <a:off x="9565313" y="1882838"/>
            <a:ext cx="193014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6" name="Text Placeholder 2"/>
          <p:cNvSpPr txBox="1"/>
          <p:nvPr/>
        </p:nvSpPr>
        <p:spPr>
          <a:xfrm>
            <a:off x="9565313" y="3620198"/>
            <a:ext cx="193014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7" name="Text Placeholder 2"/>
          <p:cNvSpPr txBox="1"/>
          <p:nvPr/>
        </p:nvSpPr>
        <p:spPr>
          <a:xfrm>
            <a:off x="9565313" y="5320982"/>
            <a:ext cx="193014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60"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61" name="矩形 60"/>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62" name="矩形 61"/>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00" fill="hold"/>
                                        <p:tgtEl>
                                          <p:spTgt spid="31"/>
                                        </p:tgtEl>
                                        <p:attrNameLst>
                                          <p:attrName>ppt_x</p:attrName>
                                        </p:attrNameLst>
                                      </p:cBhvr>
                                      <p:tavLst>
                                        <p:tav tm="0">
                                          <p:val>
                                            <p:strVal val="1+#ppt_w/2"/>
                                          </p:val>
                                        </p:tav>
                                        <p:tav tm="100000">
                                          <p:val>
                                            <p:strVal val="#ppt_x"/>
                                          </p:val>
                                        </p:tav>
                                      </p:tavLst>
                                    </p:anim>
                                    <p:anim calcmode="lin" valueType="num">
                                      <p:cBhvr additive="base">
                                        <p:cTn id="8" dur="3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300"/>
                                        <p:tgtEl>
                                          <p:spTgt spid="7"/>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300" fill="hold"/>
                                        <p:tgtEl>
                                          <p:spTgt spid="40"/>
                                        </p:tgtEl>
                                        <p:attrNameLst>
                                          <p:attrName>ppt_x</p:attrName>
                                        </p:attrNameLst>
                                      </p:cBhvr>
                                      <p:tavLst>
                                        <p:tav tm="0">
                                          <p:val>
                                            <p:strVal val="1+#ppt_w/2"/>
                                          </p:val>
                                        </p:tav>
                                        <p:tav tm="100000">
                                          <p:val>
                                            <p:strVal val="#ppt_x"/>
                                          </p:val>
                                        </p:tav>
                                      </p:tavLst>
                                    </p:anim>
                                    <p:anim calcmode="lin" valueType="num">
                                      <p:cBhvr additive="base">
                                        <p:cTn id="17" dur="300" fill="hold"/>
                                        <p:tgtEl>
                                          <p:spTgt spid="4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300"/>
                                        <p:tgtEl>
                                          <p:spTgt spid="38"/>
                                        </p:tgtEl>
                                      </p:cBhvr>
                                    </p:animEffect>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300" fill="hold"/>
                                        <p:tgtEl>
                                          <p:spTgt spid="47"/>
                                        </p:tgtEl>
                                        <p:attrNameLst>
                                          <p:attrName>ppt_x</p:attrName>
                                        </p:attrNameLst>
                                      </p:cBhvr>
                                      <p:tavLst>
                                        <p:tav tm="0">
                                          <p:val>
                                            <p:strVal val="1+#ppt_w/2"/>
                                          </p:val>
                                        </p:tav>
                                        <p:tav tm="100000">
                                          <p:val>
                                            <p:strVal val="#ppt_x"/>
                                          </p:val>
                                        </p:tav>
                                      </p:tavLst>
                                    </p:anim>
                                    <p:anim calcmode="lin" valueType="num">
                                      <p:cBhvr additive="base">
                                        <p:cTn id="26" dur="300" fill="hold"/>
                                        <p:tgtEl>
                                          <p:spTgt spid="4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300"/>
                                        <p:tgtEl>
                                          <p:spTgt spid="39"/>
                                        </p:tgtEl>
                                      </p:cBhvr>
                                    </p:animEffec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49" presetClass="path" presetSubtype="0" accel="50000" fill="hold" nodeType="withEffect">
                                  <p:stCondLst>
                                    <p:cond delay="0"/>
                                  </p:stCondLst>
                                  <p:childTnLst>
                                    <p:animMotion origin="layout" path="M 8.64198E-7 1.29061E-6 L 0.17852 0.88806 " pathEditMode="relative" rAng="0" ptsTypes="AA">
                                      <p:cBhvr>
                                        <p:cTn id="34" dur="600" spd="-100000" fill="hold"/>
                                        <p:tgtEl>
                                          <p:spTgt spid="26"/>
                                        </p:tgtEl>
                                        <p:attrNameLst>
                                          <p:attrName>ppt_x</p:attrName>
                                          <p:attrName>ppt_y</p:attrName>
                                        </p:attrNameLst>
                                      </p:cBhvr>
                                      <p:rCtr x="8926" y="44403"/>
                                    </p:animMotion>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par>
                                <p:cTn id="39" presetID="22" presetClass="entr" presetSubtype="8"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8"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par>
                                <p:cTn id="51" presetID="53" presetClass="entr" presetSubtype="16"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par>
                                <p:cTn id="56" presetID="53" presetClass="entr" presetSubtype="16"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par>
                          <p:cTn id="61" fill="hold">
                            <p:stCondLst>
                              <p:cond delay="4000"/>
                            </p:stCondLst>
                            <p:childTnLst>
                              <p:par>
                                <p:cTn id="62" presetID="53" presetClass="entr" presetSubtype="16" fill="hold" grpId="0" nodeType="afterEffect">
                                  <p:stCondLst>
                                    <p:cond delay="0"/>
                                  </p:stCondLst>
                                  <p:childTnLst>
                                    <p:set>
                                      <p:cBhvr>
                                        <p:cTn id="63" dur="1" fill="hold">
                                          <p:stCondLst>
                                            <p:cond delay="0"/>
                                          </p:stCondLst>
                                        </p:cTn>
                                        <p:tgtEl>
                                          <p:spTgt spid="55">
                                            <p:txEl>
                                              <p:pRg st="0" end="0"/>
                                            </p:txEl>
                                          </p:spTgt>
                                        </p:tgtEl>
                                        <p:attrNameLst>
                                          <p:attrName>style.visibility</p:attrName>
                                        </p:attrNameLst>
                                      </p:cBhvr>
                                      <p:to>
                                        <p:strVal val="visible"/>
                                      </p:to>
                                    </p:set>
                                    <p:anim calcmode="lin" valueType="num">
                                      <p:cBhvr>
                                        <p:cTn id="64" dur="4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65" dur="4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66" dur="400"/>
                                        <p:tgtEl>
                                          <p:spTgt spid="55">
                                            <p:txEl>
                                              <p:pRg st="0" end="0"/>
                                            </p:txEl>
                                          </p:spTgt>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56">
                                            <p:txEl>
                                              <p:pRg st="0" end="0"/>
                                            </p:txEl>
                                          </p:spTgt>
                                        </p:tgtEl>
                                        <p:attrNameLst>
                                          <p:attrName>style.visibility</p:attrName>
                                        </p:attrNameLst>
                                      </p:cBhvr>
                                      <p:to>
                                        <p:strVal val="visible"/>
                                      </p:to>
                                    </p:set>
                                    <p:anim calcmode="lin" valueType="num">
                                      <p:cBhvr>
                                        <p:cTn id="70" dur="4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71" dur="4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72" dur="400"/>
                                        <p:tgtEl>
                                          <p:spTgt spid="56">
                                            <p:txEl>
                                              <p:pRg st="0" end="0"/>
                                            </p:txEl>
                                          </p:spTgt>
                                        </p:tgtEl>
                                      </p:cBhvr>
                                    </p:animEffect>
                                  </p:childTnLst>
                                </p:cTn>
                              </p:par>
                            </p:childTnLst>
                          </p:cTn>
                        </p:par>
                        <p:par>
                          <p:cTn id="73" fill="hold">
                            <p:stCondLst>
                              <p:cond delay="5000"/>
                            </p:stCondLst>
                            <p:childTnLst>
                              <p:par>
                                <p:cTn id="74" presetID="53" presetClass="entr" presetSubtype="16" fill="hold" grpId="0" nodeType="afterEffect">
                                  <p:stCondLst>
                                    <p:cond delay="0"/>
                                  </p:stCondLst>
                                  <p:childTnLst>
                                    <p:set>
                                      <p:cBhvr>
                                        <p:cTn id="75" dur="1" fill="hold">
                                          <p:stCondLst>
                                            <p:cond delay="0"/>
                                          </p:stCondLst>
                                        </p:cTn>
                                        <p:tgtEl>
                                          <p:spTgt spid="57">
                                            <p:txEl>
                                              <p:pRg st="0" end="0"/>
                                            </p:txEl>
                                          </p:spTgt>
                                        </p:tgtEl>
                                        <p:attrNameLst>
                                          <p:attrName>style.visibility</p:attrName>
                                        </p:attrNameLst>
                                      </p:cBhvr>
                                      <p:to>
                                        <p:strVal val="visible"/>
                                      </p:to>
                                    </p:set>
                                    <p:anim calcmode="lin" valueType="num">
                                      <p:cBhvr>
                                        <p:cTn id="76" dur="4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77" dur="4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78" dur="400"/>
                                        <p:tgtEl>
                                          <p:spTgt spid="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p:bldP spid="39" grpId="0"/>
      <p:bldP spid="55" grpId="0"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400" fill="hold"/>
                        <p:tgtEl>
                          <p:spTgt spid="55"/>
                        </p:tgtEl>
                        <p:attrNameLst>
                          <p:attrName>ppt_w</p:attrName>
                        </p:attrNameLst>
                      </p:cBhvr>
                      <p:tavLst>
                        <p:tav tm="0">
                          <p:val>
                            <p:fltVal val="0"/>
                          </p:val>
                        </p:tav>
                        <p:tav tm="100000">
                          <p:val>
                            <p:strVal val="#ppt_w"/>
                          </p:val>
                        </p:tav>
                      </p:tavLst>
                    </p:anim>
                    <p:anim calcmode="lin" valueType="num">
                      <p:cBhvr>
                        <p:cTn dur="400" fill="hold"/>
                        <p:tgtEl>
                          <p:spTgt spid="55"/>
                        </p:tgtEl>
                        <p:attrNameLst>
                          <p:attrName>ppt_h</p:attrName>
                        </p:attrNameLst>
                      </p:cBhvr>
                      <p:tavLst>
                        <p:tav tm="0">
                          <p:val>
                            <p:fltVal val="0"/>
                          </p:val>
                        </p:tav>
                        <p:tav tm="100000">
                          <p:val>
                            <p:strVal val="#ppt_h"/>
                          </p:val>
                        </p:tav>
                      </p:tavLst>
                    </p:anim>
                    <p:animEffect transition="in" filter="fade">
                      <p:cBhvr>
                        <p:cTn dur="400"/>
                        <p:tgtEl>
                          <p:spTgt spid="55"/>
                        </p:tgtEl>
                      </p:cBhvr>
                    </p:animEffect>
                  </p:childTnLst>
                </p:cTn>
              </p:par>
            </p:tnLst>
          </p:tmpl>
        </p:tmplLst>
      </p:bldP>
      <p:bldP spid="56" grpId="0" build="p">
        <p:tmplLst>
          <p:tmpl lvl="1">
            <p:tnLst>
              <p:par>
                <p:cTn presetID="53" presetClass="entr" presetSubtype="16"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p:cTn dur="400" fill="hold"/>
                        <p:tgtEl>
                          <p:spTgt spid="56"/>
                        </p:tgtEl>
                        <p:attrNameLst>
                          <p:attrName>ppt_w</p:attrName>
                        </p:attrNameLst>
                      </p:cBhvr>
                      <p:tavLst>
                        <p:tav tm="0">
                          <p:val>
                            <p:fltVal val="0"/>
                          </p:val>
                        </p:tav>
                        <p:tav tm="100000">
                          <p:val>
                            <p:strVal val="#ppt_w"/>
                          </p:val>
                        </p:tav>
                      </p:tavLst>
                    </p:anim>
                    <p:anim calcmode="lin" valueType="num">
                      <p:cBhvr>
                        <p:cTn dur="400" fill="hold"/>
                        <p:tgtEl>
                          <p:spTgt spid="56"/>
                        </p:tgtEl>
                        <p:attrNameLst>
                          <p:attrName>ppt_h</p:attrName>
                        </p:attrNameLst>
                      </p:cBhvr>
                      <p:tavLst>
                        <p:tav tm="0">
                          <p:val>
                            <p:fltVal val="0"/>
                          </p:val>
                        </p:tav>
                        <p:tav tm="100000">
                          <p:val>
                            <p:strVal val="#ppt_h"/>
                          </p:val>
                        </p:tav>
                      </p:tavLst>
                    </p:anim>
                    <p:animEffect transition="in" filter="fade">
                      <p:cBhvr>
                        <p:cTn dur="400"/>
                        <p:tgtEl>
                          <p:spTgt spid="56"/>
                        </p:tgtEl>
                      </p:cBhvr>
                    </p:animEffect>
                  </p:childTnLst>
                </p:cTn>
              </p:par>
            </p:tnLst>
          </p:tmpl>
        </p:tmplLst>
      </p:bldP>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400" fill="hold"/>
                        <p:tgtEl>
                          <p:spTgt spid="57"/>
                        </p:tgtEl>
                        <p:attrNameLst>
                          <p:attrName>ppt_w</p:attrName>
                        </p:attrNameLst>
                      </p:cBhvr>
                      <p:tavLst>
                        <p:tav tm="0">
                          <p:val>
                            <p:fltVal val="0"/>
                          </p:val>
                        </p:tav>
                        <p:tav tm="100000">
                          <p:val>
                            <p:strVal val="#ppt_w"/>
                          </p:val>
                        </p:tav>
                      </p:tavLst>
                    </p:anim>
                    <p:anim calcmode="lin" valueType="num">
                      <p:cBhvr>
                        <p:cTn dur="400" fill="hold"/>
                        <p:tgtEl>
                          <p:spTgt spid="57"/>
                        </p:tgtEl>
                        <p:attrNameLst>
                          <p:attrName>ppt_h</p:attrName>
                        </p:attrNameLst>
                      </p:cBhvr>
                      <p:tavLst>
                        <p:tav tm="0">
                          <p:val>
                            <p:fltVal val="0"/>
                          </p:val>
                        </p:tav>
                        <p:tav tm="100000">
                          <p:val>
                            <p:strVal val="#ppt_h"/>
                          </p:val>
                        </p:tav>
                      </p:tavLst>
                    </p:anim>
                    <p:animEffect transition="in" filter="fade">
                      <p:cBhvr>
                        <p:cTn dur="400"/>
                        <p:tgtEl>
                          <p:spTgt spid="57"/>
                        </p:tgtEl>
                      </p:cBhvr>
                    </p:animEffect>
                  </p:childTnLst>
                </p:cTn>
              </p:par>
            </p:tnLst>
          </p:tmpl>
        </p:tmplLst>
      </p:b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85875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文本框 7"/>
          <p:cNvSpPr txBox="1">
            <a:spLocks noChangeArrowheads="1"/>
          </p:cNvSpPr>
          <p:nvPr/>
        </p:nvSpPr>
        <p:spPr bwMode="auto">
          <a:xfrm>
            <a:off x="8421718" y="3695202"/>
            <a:ext cx="33748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buNone/>
            </a:pPr>
            <a:r>
              <a:rPr lang="zh-CN" altLang="en-US" sz="3600" b="1" dirty="0" smtClean="0">
                <a:solidFill>
                  <a:srgbClr val="2E2E2E"/>
                </a:solidFill>
                <a:latin typeface="+mj-ea"/>
                <a:ea typeface="+mj-ea"/>
              </a:rPr>
              <a:t>工作成效</a:t>
            </a:r>
            <a:endParaRPr lang="zh-CN" altLang="en-US" sz="3600" dirty="0">
              <a:solidFill>
                <a:srgbClr val="2E2E2E"/>
              </a:solidFill>
              <a:latin typeface="+mj-ea"/>
              <a:ea typeface="+mj-ea"/>
            </a:endParaRPr>
          </a:p>
        </p:txBody>
      </p:sp>
      <p:sp>
        <p:nvSpPr>
          <p:cNvPr id="19459" name="文本框 8"/>
          <p:cNvSpPr txBox="1">
            <a:spLocks noChangeArrowheads="1"/>
          </p:cNvSpPr>
          <p:nvPr/>
        </p:nvSpPr>
        <p:spPr bwMode="auto">
          <a:xfrm>
            <a:off x="9505964" y="4694526"/>
            <a:ext cx="229120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2000" b="1" dirty="0">
                <a:solidFill>
                  <a:schemeClr val="tx1">
                    <a:lumMod val="50000"/>
                    <a:lumOff val="50000"/>
                  </a:schemeClr>
                </a:solidFill>
                <a:latin typeface="+mj-ea"/>
                <a:ea typeface="+mj-ea"/>
              </a:rPr>
              <a:t>1 </a:t>
            </a:r>
            <a:r>
              <a:rPr lang="en-US" altLang="zh-CN" sz="2000" b="1" dirty="0" smtClean="0">
                <a:solidFill>
                  <a:schemeClr val="tx1">
                    <a:lumMod val="50000"/>
                    <a:lumOff val="50000"/>
                  </a:schemeClr>
                </a:solidFill>
                <a:latin typeface="+mj-ea"/>
                <a:ea typeface="+mj-ea"/>
              </a:rPr>
              <a:t>.</a:t>
            </a:r>
            <a:r>
              <a:rPr lang="zh-CN" altLang="en-US" sz="2000" b="1" dirty="0" smtClean="0">
                <a:solidFill>
                  <a:schemeClr val="tx1">
                    <a:lumMod val="50000"/>
                    <a:lumOff val="50000"/>
                  </a:schemeClr>
                </a:solidFill>
                <a:latin typeface="+mj-ea"/>
                <a:ea typeface="+mj-ea"/>
              </a:rPr>
              <a:t>教学工作</a:t>
            </a:r>
            <a:endParaRPr lang="zh-CN" altLang="en-US" sz="2000" b="1" dirty="0" smtClean="0">
              <a:solidFill>
                <a:schemeClr val="tx1">
                  <a:lumMod val="50000"/>
                  <a:lumOff val="50000"/>
                </a:schemeClr>
              </a:solidFill>
              <a:latin typeface="+mj-ea"/>
              <a:ea typeface="+mj-ea"/>
            </a:endParaRPr>
          </a:p>
        </p:txBody>
      </p:sp>
      <p:sp>
        <p:nvSpPr>
          <p:cNvPr id="19460" name="文本框 9"/>
          <p:cNvSpPr txBox="1">
            <a:spLocks noChangeArrowheads="1"/>
          </p:cNvSpPr>
          <p:nvPr/>
        </p:nvSpPr>
        <p:spPr bwMode="auto">
          <a:xfrm>
            <a:off x="9505964" y="5093491"/>
            <a:ext cx="229120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2000" b="1" dirty="0">
                <a:solidFill>
                  <a:schemeClr val="tx1">
                    <a:lumMod val="50000"/>
                    <a:lumOff val="50000"/>
                  </a:schemeClr>
                </a:solidFill>
                <a:latin typeface="+mj-ea"/>
                <a:ea typeface="+mj-ea"/>
              </a:rPr>
              <a:t>2 </a:t>
            </a:r>
            <a:r>
              <a:rPr lang="en-US" altLang="zh-CN" sz="2000" b="1" dirty="0" smtClean="0">
                <a:solidFill>
                  <a:schemeClr val="tx1">
                    <a:lumMod val="50000"/>
                    <a:lumOff val="50000"/>
                  </a:schemeClr>
                </a:solidFill>
                <a:latin typeface="+mj-ea"/>
                <a:ea typeface="+mj-ea"/>
              </a:rPr>
              <a:t>.</a:t>
            </a:r>
            <a:r>
              <a:rPr lang="zh-CN" altLang="en-US" sz="2000" b="1" dirty="0" smtClean="0">
                <a:solidFill>
                  <a:schemeClr val="tx1">
                    <a:lumMod val="50000"/>
                    <a:lumOff val="50000"/>
                  </a:schemeClr>
                </a:solidFill>
                <a:latin typeface="+mj-ea"/>
                <a:ea typeface="+mj-ea"/>
              </a:rPr>
              <a:t>其它工作</a:t>
            </a:r>
            <a:endParaRPr lang="zh-CN" altLang="en-US" sz="2000" b="1" dirty="0" smtClean="0">
              <a:solidFill>
                <a:schemeClr val="tx1">
                  <a:lumMod val="50000"/>
                  <a:lumOff val="50000"/>
                </a:schemeClr>
              </a:solidFill>
              <a:latin typeface="+mj-ea"/>
              <a:ea typeface="+mj-ea"/>
            </a:endParaRPr>
          </a:p>
        </p:txBody>
      </p:sp>
      <p:sp>
        <p:nvSpPr>
          <p:cNvPr id="15" name="文本框 14"/>
          <p:cNvSpPr txBox="1"/>
          <p:nvPr/>
        </p:nvSpPr>
        <p:spPr>
          <a:xfrm>
            <a:off x="6140306" y="3206313"/>
            <a:ext cx="2337057" cy="2786276"/>
          </a:xfrm>
          <a:prstGeom prst="rect">
            <a:avLst/>
          </a:prstGeom>
          <a:noFill/>
        </p:spPr>
        <p:txBody>
          <a:bodyPr>
            <a:spAutoFit/>
          </a:bodyPr>
          <a:lstStyle/>
          <a:p>
            <a:pPr algn="dist" fontAlgn="auto">
              <a:spcBef>
                <a:spcPts val="0"/>
              </a:spcBef>
              <a:spcAft>
                <a:spcPts val="0"/>
              </a:spcAft>
              <a:defRPr/>
            </a:pPr>
            <a:r>
              <a:rPr lang="en-US" altLang="zh-CN" sz="17505" b="1" dirty="0">
                <a:solidFill>
                  <a:srgbClr val="09425E"/>
                </a:solidFill>
                <a:latin typeface="Impact" panose="020B0806030902050204" pitchFamily="34" charset="0"/>
                <a:ea typeface="+mn-ea"/>
              </a:rPr>
              <a:t>01</a:t>
            </a:r>
            <a:endParaRPr lang="zh-CN" altLang="en-US" sz="17505" b="1" dirty="0">
              <a:solidFill>
                <a:srgbClr val="09425E"/>
              </a:solidFill>
              <a:latin typeface="Impact" panose="020B0806030902050204" pitchFamily="34" charset="0"/>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9458"/>
                                        </p:tgtEl>
                                        <p:attrNameLst>
                                          <p:attrName>style.visibility</p:attrName>
                                        </p:attrNameLst>
                                      </p:cBhvr>
                                      <p:to>
                                        <p:strVal val="visible"/>
                                      </p:to>
                                    </p:set>
                                    <p:anim calcmode="lin" valueType="num">
                                      <p:cBhvr>
                                        <p:cTn id="17" dur="500" fill="hold"/>
                                        <p:tgtEl>
                                          <p:spTgt spid="19458"/>
                                        </p:tgtEl>
                                        <p:attrNameLst>
                                          <p:attrName>ppt_w</p:attrName>
                                        </p:attrNameLst>
                                      </p:cBhvr>
                                      <p:tavLst>
                                        <p:tav tm="0">
                                          <p:val>
                                            <p:fltVal val="0"/>
                                          </p:val>
                                        </p:tav>
                                        <p:tav tm="100000">
                                          <p:val>
                                            <p:strVal val="#ppt_w"/>
                                          </p:val>
                                        </p:tav>
                                      </p:tavLst>
                                    </p:anim>
                                    <p:anim calcmode="lin" valueType="num">
                                      <p:cBhvr>
                                        <p:cTn id="18" dur="500" fill="hold"/>
                                        <p:tgtEl>
                                          <p:spTgt spid="19458"/>
                                        </p:tgtEl>
                                        <p:attrNameLst>
                                          <p:attrName>ppt_h</p:attrName>
                                        </p:attrNameLst>
                                      </p:cBhvr>
                                      <p:tavLst>
                                        <p:tav tm="0">
                                          <p:val>
                                            <p:fltVal val="0"/>
                                          </p:val>
                                        </p:tav>
                                        <p:tav tm="100000">
                                          <p:val>
                                            <p:strVal val="#ppt_h"/>
                                          </p:val>
                                        </p:tav>
                                      </p:tavLst>
                                    </p:anim>
                                    <p:animEffect transition="in" filter="fade">
                                      <p:cBhvr>
                                        <p:cTn id="19" dur="500"/>
                                        <p:tgtEl>
                                          <p:spTgt spid="19458"/>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9459"/>
                                        </p:tgtEl>
                                        <p:attrNameLst>
                                          <p:attrName>style.visibility</p:attrName>
                                        </p:attrNameLst>
                                      </p:cBhvr>
                                      <p:to>
                                        <p:strVal val="visible"/>
                                      </p:to>
                                    </p:set>
                                    <p:animEffect transition="in" filter="wipe(left)">
                                      <p:cBhvr>
                                        <p:cTn id="23" dur="500"/>
                                        <p:tgtEl>
                                          <p:spTgt spid="19459"/>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9460"/>
                                        </p:tgtEl>
                                        <p:attrNameLst>
                                          <p:attrName>style.visibility</p:attrName>
                                        </p:attrNameLst>
                                      </p:cBhvr>
                                      <p:to>
                                        <p:strVal val="visible"/>
                                      </p:to>
                                    </p:set>
                                    <p:animEffect transition="in" filter="wipe(left)">
                                      <p:cBhvr>
                                        <p:cTn id="2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9458" grpId="0"/>
      <p:bldP spid="19459" grpId="0"/>
      <p:bldP spid="19460"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539" y="1547682"/>
            <a:ext cx="4580781" cy="5684968"/>
          </a:xfrm>
          <a:prstGeom prst="rect">
            <a:avLst/>
          </a:prstGeom>
          <a:blipFill dpi="0" rotWithShape="1">
            <a:blip r:embed="rId1" cstate="screen"/>
            <a:srcRect/>
            <a:stretch>
              <a:fillRect t="-1849" b="-2633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416818" y="1637976"/>
            <a:ext cx="1649221" cy="1269381"/>
            <a:chOff x="5027106" y="2345385"/>
            <a:chExt cx="1172844" cy="902720"/>
          </a:xfrm>
        </p:grpSpPr>
        <p:grpSp>
          <p:nvGrpSpPr>
            <p:cNvPr id="9" name="组合 8"/>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flip="none" rotWithShape="1">
                <a:gsLst>
                  <a:gs pos="0">
                    <a:srgbClr val="09425E">
                      <a:shade val="30000"/>
                      <a:satMod val="115000"/>
                    </a:srgbClr>
                  </a:gs>
                  <a:gs pos="50000">
                    <a:srgbClr val="09425E">
                      <a:shade val="67500"/>
                      <a:satMod val="115000"/>
                    </a:srgbClr>
                  </a:gs>
                  <a:gs pos="100000">
                    <a:srgbClr val="09425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sp>
            <p:nvSpPr>
              <p:cNvPr id="12"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flip="none" rotWithShape="1">
                <a:gsLst>
                  <a:gs pos="0">
                    <a:srgbClr val="09425E">
                      <a:shade val="30000"/>
                      <a:satMod val="115000"/>
                    </a:srgbClr>
                  </a:gs>
                  <a:gs pos="50000">
                    <a:srgbClr val="09425E">
                      <a:shade val="67500"/>
                      <a:satMod val="115000"/>
                    </a:srgbClr>
                  </a:gs>
                  <a:gs pos="100000">
                    <a:srgbClr val="09425E">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grpSp>
        <p:sp>
          <p:nvSpPr>
            <p:cNvPr id="10" name="TextBox 33"/>
            <p:cNvSpPr>
              <a:spLocks noChangeArrowheads="1"/>
            </p:cNvSpPr>
            <p:nvPr/>
          </p:nvSpPr>
          <p:spPr bwMode="auto">
            <a:xfrm>
              <a:off x="5185170" y="2709192"/>
              <a:ext cx="678823" cy="1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bg1"/>
                  </a:solidFill>
                  <a:ea typeface="微软雅黑" panose="020B0503020204020204" pitchFamily="34" charset="-122"/>
                </a:rPr>
                <a:t>文字内容</a:t>
              </a:r>
              <a:endParaRPr lang="zh-CN" altLang="en-US" sz="1600" dirty="0">
                <a:solidFill>
                  <a:schemeClr val="bg1"/>
                </a:solidFill>
                <a:ea typeface="微软雅黑" panose="020B0503020204020204" pitchFamily="34" charset="-122"/>
              </a:endParaRPr>
            </a:p>
          </p:txBody>
        </p:sp>
      </p:grpSp>
      <p:grpSp>
        <p:nvGrpSpPr>
          <p:cNvPr id="13" name="组合 12"/>
          <p:cNvGrpSpPr/>
          <p:nvPr/>
        </p:nvGrpSpPr>
        <p:grpSpPr>
          <a:xfrm>
            <a:off x="7094049" y="1613790"/>
            <a:ext cx="1649221" cy="1269381"/>
            <a:chOff x="5027106" y="2345385"/>
            <a:chExt cx="1172844" cy="902720"/>
          </a:xfrm>
        </p:grpSpPr>
        <p:grpSp>
          <p:nvGrpSpPr>
            <p:cNvPr id="14" name="组合 13"/>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sp>
            <p:nvSpPr>
              <p:cNvPr id="17"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grpSp>
        <p:sp>
          <p:nvSpPr>
            <p:cNvPr id="15" name="TextBox 33"/>
            <p:cNvSpPr>
              <a:spLocks noChangeArrowheads="1"/>
            </p:cNvSpPr>
            <p:nvPr/>
          </p:nvSpPr>
          <p:spPr bwMode="auto">
            <a:xfrm>
              <a:off x="5213494" y="2718794"/>
              <a:ext cx="678823" cy="1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bg1"/>
                  </a:solidFill>
                  <a:ea typeface="微软雅黑" panose="020B0503020204020204" pitchFamily="34" charset="-122"/>
                </a:rPr>
                <a:t>文字内容</a:t>
              </a:r>
              <a:endParaRPr lang="zh-CN" altLang="en-US" sz="1600" dirty="0">
                <a:solidFill>
                  <a:schemeClr val="bg1"/>
                </a:solidFill>
                <a:ea typeface="微软雅黑" panose="020B0503020204020204" pitchFamily="34" charset="-122"/>
              </a:endParaRPr>
            </a:p>
          </p:txBody>
        </p:sp>
      </p:grpSp>
      <p:grpSp>
        <p:nvGrpSpPr>
          <p:cNvPr id="18" name="组合 17"/>
          <p:cNvGrpSpPr/>
          <p:nvPr/>
        </p:nvGrpSpPr>
        <p:grpSpPr>
          <a:xfrm>
            <a:off x="8734812" y="1656109"/>
            <a:ext cx="1649221" cy="1269380"/>
            <a:chOff x="5027106" y="2345385"/>
            <a:chExt cx="1172844" cy="902720"/>
          </a:xfrm>
        </p:grpSpPr>
        <p:grpSp>
          <p:nvGrpSpPr>
            <p:cNvPr id="19" name="组合 18"/>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2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flip="none" rotWithShape="1">
                <a:gsLst>
                  <a:gs pos="0">
                    <a:srgbClr val="09425E">
                      <a:shade val="30000"/>
                      <a:satMod val="115000"/>
                    </a:srgbClr>
                  </a:gs>
                  <a:gs pos="50000">
                    <a:srgbClr val="09425E">
                      <a:shade val="67500"/>
                      <a:satMod val="115000"/>
                    </a:srgbClr>
                  </a:gs>
                  <a:gs pos="100000">
                    <a:srgbClr val="09425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sp>
            <p:nvSpPr>
              <p:cNvPr id="22"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flip="none" rotWithShape="1">
                <a:gsLst>
                  <a:gs pos="0">
                    <a:srgbClr val="09425E">
                      <a:shade val="30000"/>
                      <a:satMod val="115000"/>
                    </a:srgbClr>
                  </a:gs>
                  <a:gs pos="50000">
                    <a:srgbClr val="09425E">
                      <a:shade val="67500"/>
                      <a:satMod val="115000"/>
                    </a:srgbClr>
                  </a:gs>
                  <a:gs pos="100000">
                    <a:srgbClr val="09425E">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grpSp>
        <p:sp>
          <p:nvSpPr>
            <p:cNvPr id="20" name="TextBox 33"/>
            <p:cNvSpPr>
              <a:spLocks noChangeArrowheads="1"/>
            </p:cNvSpPr>
            <p:nvPr/>
          </p:nvSpPr>
          <p:spPr bwMode="auto">
            <a:xfrm>
              <a:off x="5195288" y="2696296"/>
              <a:ext cx="656896" cy="1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bg1"/>
                  </a:solidFill>
                  <a:ea typeface="微软雅黑" panose="020B0503020204020204" pitchFamily="34" charset="-122"/>
                </a:rPr>
                <a:t>文字内容</a:t>
              </a:r>
              <a:endParaRPr lang="zh-CN" altLang="en-US" sz="1600" dirty="0">
                <a:solidFill>
                  <a:schemeClr val="bg1"/>
                </a:solidFill>
                <a:ea typeface="微软雅黑" panose="020B0503020204020204" pitchFamily="34" charset="-122"/>
              </a:endParaRPr>
            </a:p>
          </p:txBody>
        </p:sp>
      </p:grpSp>
      <p:grpSp>
        <p:nvGrpSpPr>
          <p:cNvPr id="23" name="组合 22"/>
          <p:cNvGrpSpPr/>
          <p:nvPr/>
        </p:nvGrpSpPr>
        <p:grpSpPr>
          <a:xfrm>
            <a:off x="10385517" y="1672369"/>
            <a:ext cx="1649221" cy="1269380"/>
            <a:chOff x="5027106" y="2345385"/>
            <a:chExt cx="1172844" cy="902720"/>
          </a:xfrm>
        </p:grpSpPr>
        <p:grpSp>
          <p:nvGrpSpPr>
            <p:cNvPr id="24" name="组合 23"/>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2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sp>
            <p:nvSpPr>
              <p:cNvPr id="27"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j-ea"/>
                  <a:ea typeface="+mj-ea"/>
                </a:endParaRPr>
              </a:p>
            </p:txBody>
          </p:sp>
        </p:grpSp>
        <p:sp>
          <p:nvSpPr>
            <p:cNvPr id="25" name="TextBox 33"/>
            <p:cNvSpPr>
              <a:spLocks noChangeArrowheads="1"/>
            </p:cNvSpPr>
            <p:nvPr/>
          </p:nvSpPr>
          <p:spPr bwMode="auto">
            <a:xfrm>
              <a:off x="5125264" y="2677135"/>
              <a:ext cx="678823" cy="1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bg1"/>
                  </a:solidFill>
                  <a:ea typeface="微软雅黑" panose="020B0503020204020204" pitchFamily="34" charset="-122"/>
                </a:rPr>
                <a:t>文字内容</a:t>
              </a:r>
              <a:endParaRPr lang="zh-CN" altLang="en-US" sz="1600" dirty="0">
                <a:solidFill>
                  <a:schemeClr val="bg1"/>
                </a:solidFill>
                <a:ea typeface="微软雅黑" panose="020B0503020204020204" pitchFamily="34" charset="-122"/>
              </a:endParaRPr>
            </a:p>
          </p:txBody>
        </p:sp>
      </p:grpSp>
      <p:sp>
        <p:nvSpPr>
          <p:cNvPr id="29" name="Text Placeholder 7"/>
          <p:cNvSpPr txBox="1"/>
          <p:nvPr/>
        </p:nvSpPr>
        <p:spPr>
          <a:xfrm>
            <a:off x="5847551" y="3718606"/>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30" name="Text Placeholder 2"/>
          <p:cNvSpPr txBox="1"/>
          <p:nvPr/>
        </p:nvSpPr>
        <p:spPr>
          <a:xfrm>
            <a:off x="5847551" y="4103452"/>
            <a:ext cx="2236693"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1" name="Text Placeholder 7"/>
          <p:cNvSpPr txBox="1"/>
          <p:nvPr/>
        </p:nvSpPr>
        <p:spPr>
          <a:xfrm>
            <a:off x="9093671" y="3718606"/>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32" name="Text Placeholder 2"/>
          <p:cNvSpPr txBox="1"/>
          <p:nvPr/>
        </p:nvSpPr>
        <p:spPr>
          <a:xfrm>
            <a:off x="9093671" y="4103452"/>
            <a:ext cx="2236693"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3" name="Text Placeholder 7"/>
          <p:cNvSpPr txBox="1"/>
          <p:nvPr/>
        </p:nvSpPr>
        <p:spPr>
          <a:xfrm>
            <a:off x="5847551" y="4989622"/>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34" name="Text Placeholder 2"/>
          <p:cNvSpPr txBox="1"/>
          <p:nvPr/>
        </p:nvSpPr>
        <p:spPr>
          <a:xfrm>
            <a:off x="5847551" y="5374468"/>
            <a:ext cx="2236693"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5" name="Text Placeholder 7"/>
          <p:cNvSpPr txBox="1"/>
          <p:nvPr/>
        </p:nvSpPr>
        <p:spPr>
          <a:xfrm>
            <a:off x="9093671" y="4989622"/>
            <a:ext cx="1904358"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ea typeface="微软雅黑" panose="020B0503020204020204" pitchFamily="34" charset="-122"/>
              </a:rPr>
              <a:t>请替换文字内容</a:t>
            </a:r>
            <a:endParaRPr lang="zh-CN" altLang="en-US" sz="1600" b="0" dirty="0">
              <a:solidFill>
                <a:schemeClr val="tx1">
                  <a:lumMod val="65000"/>
                  <a:lumOff val="35000"/>
                </a:schemeClr>
              </a:solidFill>
              <a:ea typeface="微软雅黑" panose="020B0503020204020204" pitchFamily="34" charset="-122"/>
            </a:endParaRPr>
          </a:p>
        </p:txBody>
      </p:sp>
      <p:sp>
        <p:nvSpPr>
          <p:cNvPr id="36" name="Text Placeholder 2"/>
          <p:cNvSpPr txBox="1"/>
          <p:nvPr/>
        </p:nvSpPr>
        <p:spPr>
          <a:xfrm>
            <a:off x="9093671" y="5374468"/>
            <a:ext cx="2236693"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7"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38" name="矩形 37"/>
          <p:cNvSpPr/>
          <p:nvPr/>
        </p:nvSpPr>
        <p:spPr>
          <a:xfrm>
            <a:off x="812751" y="492790"/>
            <a:ext cx="2361544" cy="253916"/>
          </a:xfrm>
          <a:prstGeom prst="rect">
            <a:avLst/>
          </a:prstGeom>
          <a:effectLst/>
        </p:spPr>
        <p:txBody>
          <a:bodyPr vert="horz" wrap="none">
            <a:spAutoFit/>
          </a:bodyPr>
          <a:lstStyle/>
          <a:p>
            <a:pPr algn="r"/>
            <a:r>
              <a:rPr lang="en-US" altLang="zh-CN" sz="1050" b="1" dirty="0" smtClean="0">
                <a:solidFill>
                  <a:srgbClr val="09425E"/>
                </a:solidFill>
                <a:latin typeface="+mj-lt"/>
                <a:ea typeface="微软雅黑" panose="020B0503020204020204" pitchFamily="34" charset="-122"/>
              </a:rPr>
              <a:t>Please replace the written content</a:t>
            </a:r>
            <a:endParaRPr lang="zh-CN" altLang="en-US" sz="1050" b="1" dirty="0">
              <a:solidFill>
                <a:srgbClr val="09425E"/>
              </a:solidFill>
              <a:latin typeface="+mj-lt"/>
              <a:ea typeface="微软雅黑" panose="020B0503020204020204" pitchFamily="34" charset="-122"/>
            </a:endParaRPr>
          </a:p>
        </p:txBody>
      </p:sp>
      <p:sp>
        <p:nvSpPr>
          <p:cNvPr id="39" name="矩形 38"/>
          <p:cNvSpPr/>
          <p:nvPr/>
        </p:nvSpPr>
        <p:spPr>
          <a:xfrm>
            <a:off x="812751" y="172251"/>
            <a:ext cx="1800493" cy="369332"/>
          </a:xfrm>
          <a:prstGeom prst="rect">
            <a:avLst/>
          </a:prstGeom>
          <a:effectLst/>
        </p:spPr>
        <p:txBody>
          <a:bodyPr vert="horz" wrap="none">
            <a:spAutoFit/>
          </a:bodyPr>
          <a:lstStyle/>
          <a:p>
            <a:pPr algn="r"/>
            <a:r>
              <a:rPr lang="zh-CN" altLang="en-US" dirty="0">
                <a:solidFill>
                  <a:srgbClr val="09425E"/>
                </a:solidFill>
                <a:latin typeface="+mj-lt"/>
                <a:ea typeface="微软雅黑" panose="020B0503020204020204" pitchFamily="34" charset="-122"/>
              </a:rPr>
              <a:t>请</a:t>
            </a:r>
            <a:r>
              <a:rPr lang="zh-CN" altLang="en-US" dirty="0" smtClean="0">
                <a:solidFill>
                  <a:srgbClr val="09425E"/>
                </a:solidFill>
                <a:latin typeface="+mj-lt"/>
                <a:ea typeface="微软雅黑" panose="020B0503020204020204" pitchFamily="34" charset="-122"/>
              </a:rPr>
              <a:t>替换文字内容</a:t>
            </a:r>
            <a:endParaRPr lang="zh-CN" altLang="en-US" dirty="0">
              <a:solidFill>
                <a:srgbClr val="09425E"/>
              </a:solidFill>
              <a:latin typeface="+mj-lt"/>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6000">
        <p14:gallery dir="l"/>
      </p:transition>
    </mc:Choice>
    <mc:Fallback>
      <p:transition spd="slow" advTm="6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8000" fill="hold" nodeType="afterEffect" p14:presetBounceEnd="5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8000">
                                          <p:cBhvr additive="base">
                                            <p:cTn id="7" dur="1300" fill="hold"/>
                                            <p:tgtEl>
                                              <p:spTgt spid="8"/>
                                            </p:tgtEl>
                                            <p:attrNameLst>
                                              <p:attrName>ppt_x</p:attrName>
                                            </p:attrNameLst>
                                          </p:cBhvr>
                                          <p:tavLst>
                                            <p:tav tm="0">
                                              <p:val>
                                                <p:strVal val="1+#ppt_w/2"/>
                                              </p:val>
                                            </p:tav>
                                            <p:tav tm="100000">
                                              <p:val>
                                                <p:strVal val="#ppt_x"/>
                                              </p:val>
                                            </p:tav>
                                          </p:tavLst>
                                        </p:anim>
                                        <p:anim calcmode="lin" valueType="num" p14:bounceEnd="58000">
                                          <p:cBhvr additive="base">
                                            <p:cTn id="8" dur="13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accel="58000" fill="hold" nodeType="withEffect" p14:presetBounceEnd="58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58000">
                                          <p:cBhvr additive="base">
                                            <p:cTn id="11" dur="1300" fill="hold"/>
                                            <p:tgtEl>
                                              <p:spTgt spid="13"/>
                                            </p:tgtEl>
                                            <p:attrNameLst>
                                              <p:attrName>ppt_x</p:attrName>
                                            </p:attrNameLst>
                                          </p:cBhvr>
                                          <p:tavLst>
                                            <p:tav tm="0">
                                              <p:val>
                                                <p:strVal val="1+#ppt_w/2"/>
                                              </p:val>
                                            </p:tav>
                                            <p:tav tm="100000">
                                              <p:val>
                                                <p:strVal val="#ppt_x"/>
                                              </p:val>
                                            </p:tav>
                                          </p:tavLst>
                                        </p:anim>
                                        <p:anim calcmode="lin" valueType="num" p14:bounceEnd="58000">
                                          <p:cBhvr additive="base">
                                            <p:cTn id="12" dur="13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accel="58000" fill="hold" nodeType="withEffect" p14:presetBounceEnd="58000">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14:bounceEnd="58000">
                                          <p:cBhvr additive="base">
                                            <p:cTn id="15" dur="1300" fill="hold"/>
                                            <p:tgtEl>
                                              <p:spTgt spid="18"/>
                                            </p:tgtEl>
                                            <p:attrNameLst>
                                              <p:attrName>ppt_x</p:attrName>
                                            </p:attrNameLst>
                                          </p:cBhvr>
                                          <p:tavLst>
                                            <p:tav tm="0">
                                              <p:val>
                                                <p:strVal val="1+#ppt_w/2"/>
                                              </p:val>
                                            </p:tav>
                                            <p:tav tm="100000">
                                              <p:val>
                                                <p:strVal val="#ppt_x"/>
                                              </p:val>
                                            </p:tav>
                                          </p:tavLst>
                                        </p:anim>
                                        <p:anim calcmode="lin" valueType="num" p14:bounceEnd="58000">
                                          <p:cBhvr additive="base">
                                            <p:cTn id="16" dur="13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14:presetBounceEnd="58000">
                                      <p:stCondLst>
                                        <p:cond delay="800"/>
                                      </p:stCondLst>
                                      <p:childTnLst>
                                        <p:set>
                                          <p:cBhvr>
                                            <p:cTn id="18" dur="1" fill="hold">
                                              <p:stCondLst>
                                                <p:cond delay="0"/>
                                              </p:stCondLst>
                                            </p:cTn>
                                            <p:tgtEl>
                                              <p:spTgt spid="23"/>
                                            </p:tgtEl>
                                            <p:attrNameLst>
                                              <p:attrName>style.visibility</p:attrName>
                                            </p:attrNameLst>
                                          </p:cBhvr>
                                          <p:to>
                                            <p:strVal val="visible"/>
                                          </p:to>
                                        </p:set>
                                        <p:anim calcmode="lin" valueType="num" p14:bounceEnd="58000">
                                          <p:cBhvr additive="base">
                                            <p:cTn id="19" dur="1300" fill="hold"/>
                                            <p:tgtEl>
                                              <p:spTgt spid="23"/>
                                            </p:tgtEl>
                                            <p:attrNameLst>
                                              <p:attrName>ppt_x</p:attrName>
                                            </p:attrNameLst>
                                          </p:cBhvr>
                                          <p:tavLst>
                                            <p:tav tm="0">
                                              <p:val>
                                                <p:strVal val="1+#ppt_w/2"/>
                                              </p:val>
                                            </p:tav>
                                            <p:tav tm="100000">
                                              <p:val>
                                                <p:strVal val="#ppt_x"/>
                                              </p:val>
                                            </p:tav>
                                          </p:tavLst>
                                        </p:anim>
                                        <p:anim calcmode="lin" valueType="num" p14:bounceEnd="58000">
                                          <p:cBhvr additive="base">
                                            <p:cTn id="20" dur="1300" fill="hold"/>
                                            <p:tgtEl>
                                              <p:spTgt spid="23"/>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29">
                                                <p:txEl>
                                                  <p:pRg st="0" end="0"/>
                                                </p:txEl>
                                              </p:spTgt>
                                            </p:tgtEl>
                                            <p:attrNameLst>
                                              <p:attrName>style.visibility</p:attrName>
                                            </p:attrNameLst>
                                          </p:cBhvr>
                                          <p:to>
                                            <p:strVal val="visible"/>
                                          </p:to>
                                        </p:set>
                                        <p:anim calcmode="lin" valueType="num">
                                          <p:cBhvr>
                                            <p:cTn id="24" dur="4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5" dur="4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6" dur="400"/>
                                            <p:tgtEl>
                                              <p:spTgt spid="29">
                                                <p:txEl>
                                                  <p:pRg st="0" end="0"/>
                                                </p:txEl>
                                              </p:spTgt>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30">
                                                <p:txEl>
                                                  <p:pRg st="0" end="0"/>
                                                </p:txEl>
                                              </p:spTgt>
                                            </p:tgtEl>
                                            <p:attrNameLst>
                                              <p:attrName>style.visibility</p:attrName>
                                            </p:attrNameLst>
                                          </p:cBhvr>
                                          <p:to>
                                            <p:strVal val="visible"/>
                                          </p:to>
                                        </p:set>
                                        <p:anim calcmode="lin" valueType="num">
                                          <p:cBhvr>
                                            <p:cTn id="30" dur="4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1" dur="4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2" dur="400"/>
                                            <p:tgtEl>
                                              <p:spTgt spid="30">
                                                <p:txEl>
                                                  <p:pRg st="0" end="0"/>
                                                </p:tx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31">
                                                <p:txEl>
                                                  <p:pRg st="0" end="0"/>
                                                </p:txEl>
                                              </p:spTgt>
                                            </p:tgtEl>
                                            <p:attrNameLst>
                                              <p:attrName>style.visibility</p:attrName>
                                            </p:attrNameLst>
                                          </p:cBhvr>
                                          <p:to>
                                            <p:strVal val="visible"/>
                                          </p:to>
                                        </p:set>
                                        <p:anim calcmode="lin" valueType="num">
                                          <p:cBhvr>
                                            <p:cTn id="36" dur="4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37" dur="4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38" dur="400"/>
                                            <p:tgtEl>
                                              <p:spTgt spid="31">
                                                <p:txEl>
                                                  <p:pRg st="0" end="0"/>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2">
                                                <p:txEl>
                                                  <p:pRg st="0" end="0"/>
                                                </p:txEl>
                                              </p:spTgt>
                                            </p:tgtEl>
                                            <p:attrNameLst>
                                              <p:attrName>style.visibility</p:attrName>
                                            </p:attrNameLst>
                                          </p:cBhvr>
                                          <p:to>
                                            <p:strVal val="visible"/>
                                          </p:to>
                                        </p:set>
                                        <p:anim calcmode="lin" valueType="num">
                                          <p:cBhvr>
                                            <p:cTn id="42" dur="4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43" dur="4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44" dur="400"/>
                                            <p:tgtEl>
                                              <p:spTgt spid="32">
                                                <p:txEl>
                                                  <p:pRg st="0" end="0"/>
                                                </p:txEl>
                                              </p:spTgt>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 calcmode="lin" valueType="num">
                                          <p:cBhvr>
                                            <p:cTn id="48"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49"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0" dur="400"/>
                                            <p:tgtEl>
                                              <p:spTgt spid="33">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xEl>
                                                  <p:pRg st="0" end="0"/>
                                                </p:txEl>
                                              </p:spTgt>
                                            </p:tgtEl>
                                            <p:attrNameLst>
                                              <p:attrName>style.visibility</p:attrName>
                                            </p:attrNameLst>
                                          </p:cBhvr>
                                          <p:to>
                                            <p:strVal val="visible"/>
                                          </p:to>
                                        </p:set>
                                        <p:anim calcmode="lin" valueType="num">
                                          <p:cBhvr>
                                            <p:cTn id="54"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34">
                                                <p:txEl>
                                                  <p:pRg st="0" end="0"/>
                                                </p:txEl>
                                              </p:spTgt>
                                            </p:tgtEl>
                                          </p:cBhvr>
                                        </p:animEffect>
                                      </p:childTnLst>
                                    </p:cTn>
                                  </p:par>
                                </p:childTnLst>
                              </p:cTn>
                            </p:par>
                            <p:par>
                              <p:cTn id="57" fill="hold">
                                <p:stCondLst>
                                  <p:cond delay="4500"/>
                                </p:stCondLst>
                                <p:childTnLst>
                                  <p:par>
                                    <p:cTn id="58" presetID="53" presetClass="entr" presetSubtype="16" fill="hold" grpId="0" nodeType="after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 calcmode="lin" valueType="num">
                                          <p:cBhvr>
                                            <p:cTn id="60"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35">
                                                <p:txEl>
                                                  <p:pRg st="0" end="0"/>
                                                </p:txEl>
                                              </p:spTgt>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p:cTn id="66"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67"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68" dur="4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53" presetClass="entr" presetSubtype="1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p:cTn dur="400" fill="hold"/>
                            <p:tgtEl>
                              <p:spTgt spid="29"/>
                            </p:tgtEl>
                            <p:attrNameLst>
                              <p:attrName>ppt_w</p:attrName>
                            </p:attrNameLst>
                          </p:cBhvr>
                          <p:tavLst>
                            <p:tav tm="0">
                              <p:val>
                                <p:fltVal val="0"/>
                              </p:val>
                            </p:tav>
                            <p:tav tm="100000">
                              <p:val>
                                <p:strVal val="#ppt_w"/>
                              </p:val>
                            </p:tav>
                          </p:tavLst>
                        </p:anim>
                        <p:anim calcmode="lin" valueType="num">
                          <p:cBhvr>
                            <p:cTn dur="400" fill="hold"/>
                            <p:tgtEl>
                              <p:spTgt spid="29"/>
                            </p:tgtEl>
                            <p:attrNameLst>
                              <p:attrName>ppt_h</p:attrName>
                            </p:attrNameLst>
                          </p:cBhvr>
                          <p:tavLst>
                            <p:tav tm="0">
                              <p:val>
                                <p:fltVal val="0"/>
                              </p:val>
                            </p:tav>
                            <p:tav tm="100000">
                              <p:val>
                                <p:strVal val="#ppt_h"/>
                              </p:val>
                            </p:tav>
                          </p:tavLst>
                        </p:anim>
                        <p:animEffect transition="in" filter="fade">
                          <p:cBhvr>
                            <p:cTn dur="400"/>
                            <p:tgtEl>
                              <p:spTgt spid="29"/>
                            </p:tgtEl>
                          </p:cBhvr>
                        </p:animEffect>
                      </p:childTnLst>
                    </p:cTn>
                  </p:par>
                </p:tnLst>
              </p:tmpl>
            </p:tmplLst>
          </p:bldP>
          <p:bldP spid="30" grpId="0" build="p">
            <p:tmplLst>
              <p:tmpl lvl="1">
                <p:tnLst>
                  <p:par>
                    <p:cTn presetID="53" presetClass="entr" presetSubtype="1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p:cTn dur="400" fill="hold"/>
                            <p:tgtEl>
                              <p:spTgt spid="30"/>
                            </p:tgtEl>
                            <p:attrNameLst>
                              <p:attrName>ppt_w</p:attrName>
                            </p:attrNameLst>
                          </p:cBhvr>
                          <p:tavLst>
                            <p:tav tm="0">
                              <p:val>
                                <p:fltVal val="0"/>
                              </p:val>
                            </p:tav>
                            <p:tav tm="100000">
                              <p:val>
                                <p:strVal val="#ppt_w"/>
                              </p:val>
                            </p:tav>
                          </p:tavLst>
                        </p:anim>
                        <p:anim calcmode="lin" valueType="num">
                          <p:cBhvr>
                            <p:cTn dur="400" fill="hold"/>
                            <p:tgtEl>
                              <p:spTgt spid="30"/>
                            </p:tgtEl>
                            <p:attrNameLst>
                              <p:attrName>ppt_h</p:attrName>
                            </p:attrNameLst>
                          </p:cBhvr>
                          <p:tavLst>
                            <p:tav tm="0">
                              <p:val>
                                <p:fltVal val="0"/>
                              </p:val>
                            </p:tav>
                            <p:tav tm="100000">
                              <p:val>
                                <p:strVal val="#ppt_h"/>
                              </p:val>
                            </p:tav>
                          </p:tavLst>
                        </p:anim>
                        <p:animEffect transition="in" filter="fade">
                          <p:cBhvr>
                            <p:cTn dur="400"/>
                            <p:tgtEl>
                              <p:spTgt spid="30"/>
                            </p:tgtEl>
                          </p:cBhvr>
                        </p:animEffect>
                      </p:childTnLst>
                    </p:cTn>
                  </p:par>
                </p:tnLst>
              </p:tmpl>
            </p:tmplLst>
          </p:bldP>
          <p:bldP spid="31" grpId="0" build="p">
            <p:tmplLst>
              <p:tmpl lvl="1">
                <p:tnLst>
                  <p:par>
                    <p:cTn presetID="53" presetClass="entr" presetSubtype="1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p:cTn dur="400" fill="hold"/>
                            <p:tgtEl>
                              <p:spTgt spid="31"/>
                            </p:tgtEl>
                            <p:attrNameLst>
                              <p:attrName>ppt_w</p:attrName>
                            </p:attrNameLst>
                          </p:cBhvr>
                          <p:tavLst>
                            <p:tav tm="0">
                              <p:val>
                                <p:fltVal val="0"/>
                              </p:val>
                            </p:tav>
                            <p:tav tm="100000">
                              <p:val>
                                <p:strVal val="#ppt_w"/>
                              </p:val>
                            </p:tav>
                          </p:tavLst>
                        </p:anim>
                        <p:anim calcmode="lin" valueType="num">
                          <p:cBhvr>
                            <p:cTn dur="400" fill="hold"/>
                            <p:tgtEl>
                              <p:spTgt spid="31"/>
                            </p:tgtEl>
                            <p:attrNameLst>
                              <p:attrName>ppt_h</p:attrName>
                            </p:attrNameLst>
                          </p:cBhvr>
                          <p:tavLst>
                            <p:tav tm="0">
                              <p:val>
                                <p:fltVal val="0"/>
                              </p:val>
                            </p:tav>
                            <p:tav tm="100000">
                              <p:val>
                                <p:strVal val="#ppt_h"/>
                              </p:val>
                            </p:tav>
                          </p:tavLst>
                        </p:anim>
                        <p:animEffect transition="in" filter="fade">
                          <p:cBhvr>
                            <p:cTn dur="400"/>
                            <p:tgtEl>
                              <p:spTgt spid="31"/>
                            </p:tgtEl>
                          </p:cBhvr>
                        </p:animEffect>
                      </p:childTnLst>
                    </p:cTn>
                  </p:par>
                </p:tnLst>
              </p:tmpl>
            </p:tmplLst>
          </p:bldP>
          <p:bldP spid="32" grpId="0" build="p">
            <p:tmplLst>
              <p:tmpl lvl="1">
                <p:tnLst>
                  <p:par>
                    <p:cTn presetID="53" presetClass="entr" presetSubtype="1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p:cTn dur="400" fill="hold"/>
                            <p:tgtEl>
                              <p:spTgt spid="32"/>
                            </p:tgtEl>
                            <p:attrNameLst>
                              <p:attrName>ppt_w</p:attrName>
                            </p:attrNameLst>
                          </p:cBhvr>
                          <p:tavLst>
                            <p:tav tm="0">
                              <p:val>
                                <p:fltVal val="0"/>
                              </p:val>
                            </p:tav>
                            <p:tav tm="100000">
                              <p:val>
                                <p:strVal val="#ppt_w"/>
                              </p:val>
                            </p:tav>
                          </p:tavLst>
                        </p:anim>
                        <p:anim calcmode="lin" valueType="num">
                          <p:cBhvr>
                            <p:cTn dur="400" fill="hold"/>
                            <p:tgtEl>
                              <p:spTgt spid="32"/>
                            </p:tgtEl>
                            <p:attrNameLst>
                              <p:attrName>ppt_h</p:attrName>
                            </p:attrNameLst>
                          </p:cBhvr>
                          <p:tavLst>
                            <p:tav tm="0">
                              <p:val>
                                <p:fltVal val="0"/>
                              </p:val>
                            </p:tav>
                            <p:tav tm="100000">
                              <p:val>
                                <p:strVal val="#ppt_h"/>
                              </p:val>
                            </p:tav>
                          </p:tavLst>
                        </p:anim>
                        <p:animEffect transition="in" filter="fade">
                          <p:cBhvr>
                            <p:cTn dur="400"/>
                            <p:tgtEl>
                              <p:spTgt spid="32"/>
                            </p:tgtEl>
                          </p:cBhvr>
                        </p:animEffect>
                      </p:childTnLst>
                    </p:cTn>
                  </p:par>
                </p:tnLst>
              </p:tmpl>
            </p:tmplLst>
          </p:bldP>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8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300" fill="hold"/>
                                            <p:tgtEl>
                                              <p:spTgt spid="8"/>
                                            </p:tgtEl>
                                            <p:attrNameLst>
                                              <p:attrName>ppt_x</p:attrName>
                                            </p:attrNameLst>
                                          </p:cBhvr>
                                          <p:tavLst>
                                            <p:tav tm="0">
                                              <p:val>
                                                <p:strVal val="1+#ppt_w/2"/>
                                              </p:val>
                                            </p:tav>
                                            <p:tav tm="100000">
                                              <p:val>
                                                <p:strVal val="#ppt_x"/>
                                              </p:val>
                                            </p:tav>
                                          </p:tavLst>
                                        </p:anim>
                                        <p:anim calcmode="lin" valueType="num">
                                          <p:cBhvr additive="base">
                                            <p:cTn id="8" dur="13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accel="58000" fill="hold"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300" fill="hold"/>
                                            <p:tgtEl>
                                              <p:spTgt spid="13"/>
                                            </p:tgtEl>
                                            <p:attrNameLst>
                                              <p:attrName>ppt_x</p:attrName>
                                            </p:attrNameLst>
                                          </p:cBhvr>
                                          <p:tavLst>
                                            <p:tav tm="0">
                                              <p:val>
                                                <p:strVal val="1+#ppt_w/2"/>
                                              </p:val>
                                            </p:tav>
                                            <p:tav tm="100000">
                                              <p:val>
                                                <p:strVal val="#ppt_x"/>
                                              </p:val>
                                            </p:tav>
                                          </p:tavLst>
                                        </p:anim>
                                        <p:anim calcmode="lin" valueType="num">
                                          <p:cBhvr additive="base">
                                            <p:cTn id="12" dur="13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accel="58000"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300" fill="hold"/>
                                            <p:tgtEl>
                                              <p:spTgt spid="18"/>
                                            </p:tgtEl>
                                            <p:attrNameLst>
                                              <p:attrName>ppt_x</p:attrName>
                                            </p:attrNameLst>
                                          </p:cBhvr>
                                          <p:tavLst>
                                            <p:tav tm="0">
                                              <p:val>
                                                <p:strVal val="1+#ppt_w/2"/>
                                              </p:val>
                                            </p:tav>
                                            <p:tav tm="100000">
                                              <p:val>
                                                <p:strVal val="#ppt_x"/>
                                              </p:val>
                                            </p:tav>
                                          </p:tavLst>
                                        </p:anim>
                                        <p:anim calcmode="lin" valueType="num">
                                          <p:cBhvr additive="base">
                                            <p:cTn id="16" dur="13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stCondLst>
                                        <p:cond delay="80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300" fill="hold"/>
                                            <p:tgtEl>
                                              <p:spTgt spid="23"/>
                                            </p:tgtEl>
                                            <p:attrNameLst>
                                              <p:attrName>ppt_x</p:attrName>
                                            </p:attrNameLst>
                                          </p:cBhvr>
                                          <p:tavLst>
                                            <p:tav tm="0">
                                              <p:val>
                                                <p:strVal val="1+#ppt_w/2"/>
                                              </p:val>
                                            </p:tav>
                                            <p:tav tm="100000">
                                              <p:val>
                                                <p:strVal val="#ppt_x"/>
                                              </p:val>
                                            </p:tav>
                                          </p:tavLst>
                                        </p:anim>
                                        <p:anim calcmode="lin" valueType="num">
                                          <p:cBhvr additive="base">
                                            <p:cTn id="20" dur="1300" fill="hold"/>
                                            <p:tgtEl>
                                              <p:spTgt spid="23"/>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29">
                                                <p:txEl>
                                                  <p:pRg st="0" end="0"/>
                                                </p:txEl>
                                              </p:spTgt>
                                            </p:tgtEl>
                                            <p:attrNameLst>
                                              <p:attrName>style.visibility</p:attrName>
                                            </p:attrNameLst>
                                          </p:cBhvr>
                                          <p:to>
                                            <p:strVal val="visible"/>
                                          </p:to>
                                        </p:set>
                                        <p:anim calcmode="lin" valueType="num">
                                          <p:cBhvr>
                                            <p:cTn id="24" dur="4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5" dur="4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6" dur="400"/>
                                            <p:tgtEl>
                                              <p:spTgt spid="29">
                                                <p:txEl>
                                                  <p:pRg st="0" end="0"/>
                                                </p:txEl>
                                              </p:spTgt>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30">
                                                <p:txEl>
                                                  <p:pRg st="0" end="0"/>
                                                </p:txEl>
                                              </p:spTgt>
                                            </p:tgtEl>
                                            <p:attrNameLst>
                                              <p:attrName>style.visibility</p:attrName>
                                            </p:attrNameLst>
                                          </p:cBhvr>
                                          <p:to>
                                            <p:strVal val="visible"/>
                                          </p:to>
                                        </p:set>
                                        <p:anim calcmode="lin" valueType="num">
                                          <p:cBhvr>
                                            <p:cTn id="30" dur="4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1" dur="4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2" dur="400"/>
                                            <p:tgtEl>
                                              <p:spTgt spid="30">
                                                <p:txEl>
                                                  <p:pRg st="0" end="0"/>
                                                </p:tx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31">
                                                <p:txEl>
                                                  <p:pRg st="0" end="0"/>
                                                </p:txEl>
                                              </p:spTgt>
                                            </p:tgtEl>
                                            <p:attrNameLst>
                                              <p:attrName>style.visibility</p:attrName>
                                            </p:attrNameLst>
                                          </p:cBhvr>
                                          <p:to>
                                            <p:strVal val="visible"/>
                                          </p:to>
                                        </p:set>
                                        <p:anim calcmode="lin" valueType="num">
                                          <p:cBhvr>
                                            <p:cTn id="36" dur="4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37" dur="4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38" dur="400"/>
                                            <p:tgtEl>
                                              <p:spTgt spid="31">
                                                <p:txEl>
                                                  <p:pRg st="0" end="0"/>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2">
                                                <p:txEl>
                                                  <p:pRg st="0" end="0"/>
                                                </p:txEl>
                                              </p:spTgt>
                                            </p:tgtEl>
                                            <p:attrNameLst>
                                              <p:attrName>style.visibility</p:attrName>
                                            </p:attrNameLst>
                                          </p:cBhvr>
                                          <p:to>
                                            <p:strVal val="visible"/>
                                          </p:to>
                                        </p:set>
                                        <p:anim calcmode="lin" valueType="num">
                                          <p:cBhvr>
                                            <p:cTn id="42" dur="4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43" dur="4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44" dur="400"/>
                                            <p:tgtEl>
                                              <p:spTgt spid="32">
                                                <p:txEl>
                                                  <p:pRg st="0" end="0"/>
                                                </p:txEl>
                                              </p:spTgt>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 calcmode="lin" valueType="num">
                                          <p:cBhvr>
                                            <p:cTn id="48"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49"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0" dur="400"/>
                                            <p:tgtEl>
                                              <p:spTgt spid="33">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xEl>
                                                  <p:pRg st="0" end="0"/>
                                                </p:txEl>
                                              </p:spTgt>
                                            </p:tgtEl>
                                            <p:attrNameLst>
                                              <p:attrName>style.visibility</p:attrName>
                                            </p:attrNameLst>
                                          </p:cBhvr>
                                          <p:to>
                                            <p:strVal val="visible"/>
                                          </p:to>
                                        </p:set>
                                        <p:anim calcmode="lin" valueType="num">
                                          <p:cBhvr>
                                            <p:cTn id="54"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34">
                                                <p:txEl>
                                                  <p:pRg st="0" end="0"/>
                                                </p:txEl>
                                              </p:spTgt>
                                            </p:tgtEl>
                                          </p:cBhvr>
                                        </p:animEffect>
                                      </p:childTnLst>
                                    </p:cTn>
                                  </p:par>
                                </p:childTnLst>
                              </p:cTn>
                            </p:par>
                            <p:par>
                              <p:cTn id="57" fill="hold">
                                <p:stCondLst>
                                  <p:cond delay="4500"/>
                                </p:stCondLst>
                                <p:childTnLst>
                                  <p:par>
                                    <p:cTn id="58" presetID="53" presetClass="entr" presetSubtype="16" fill="hold" grpId="0" nodeType="after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 calcmode="lin" valueType="num">
                                          <p:cBhvr>
                                            <p:cTn id="60"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35">
                                                <p:txEl>
                                                  <p:pRg st="0" end="0"/>
                                                </p:txEl>
                                              </p:spTgt>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p:cTn id="66"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67"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68" dur="4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53" presetClass="entr" presetSubtype="1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p:cTn dur="400" fill="hold"/>
                            <p:tgtEl>
                              <p:spTgt spid="29"/>
                            </p:tgtEl>
                            <p:attrNameLst>
                              <p:attrName>ppt_w</p:attrName>
                            </p:attrNameLst>
                          </p:cBhvr>
                          <p:tavLst>
                            <p:tav tm="0">
                              <p:val>
                                <p:fltVal val="0"/>
                              </p:val>
                            </p:tav>
                            <p:tav tm="100000">
                              <p:val>
                                <p:strVal val="#ppt_w"/>
                              </p:val>
                            </p:tav>
                          </p:tavLst>
                        </p:anim>
                        <p:anim calcmode="lin" valueType="num">
                          <p:cBhvr>
                            <p:cTn dur="400" fill="hold"/>
                            <p:tgtEl>
                              <p:spTgt spid="29"/>
                            </p:tgtEl>
                            <p:attrNameLst>
                              <p:attrName>ppt_h</p:attrName>
                            </p:attrNameLst>
                          </p:cBhvr>
                          <p:tavLst>
                            <p:tav tm="0">
                              <p:val>
                                <p:fltVal val="0"/>
                              </p:val>
                            </p:tav>
                            <p:tav tm="100000">
                              <p:val>
                                <p:strVal val="#ppt_h"/>
                              </p:val>
                            </p:tav>
                          </p:tavLst>
                        </p:anim>
                        <p:animEffect transition="in" filter="fade">
                          <p:cBhvr>
                            <p:cTn dur="400"/>
                            <p:tgtEl>
                              <p:spTgt spid="29"/>
                            </p:tgtEl>
                          </p:cBhvr>
                        </p:animEffect>
                      </p:childTnLst>
                    </p:cTn>
                  </p:par>
                </p:tnLst>
              </p:tmpl>
            </p:tmplLst>
          </p:bldP>
          <p:bldP spid="30" grpId="0" build="p">
            <p:tmplLst>
              <p:tmpl lvl="1">
                <p:tnLst>
                  <p:par>
                    <p:cTn presetID="53" presetClass="entr" presetSubtype="1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p:cTn dur="400" fill="hold"/>
                            <p:tgtEl>
                              <p:spTgt spid="30"/>
                            </p:tgtEl>
                            <p:attrNameLst>
                              <p:attrName>ppt_w</p:attrName>
                            </p:attrNameLst>
                          </p:cBhvr>
                          <p:tavLst>
                            <p:tav tm="0">
                              <p:val>
                                <p:fltVal val="0"/>
                              </p:val>
                            </p:tav>
                            <p:tav tm="100000">
                              <p:val>
                                <p:strVal val="#ppt_w"/>
                              </p:val>
                            </p:tav>
                          </p:tavLst>
                        </p:anim>
                        <p:anim calcmode="lin" valueType="num">
                          <p:cBhvr>
                            <p:cTn dur="400" fill="hold"/>
                            <p:tgtEl>
                              <p:spTgt spid="30"/>
                            </p:tgtEl>
                            <p:attrNameLst>
                              <p:attrName>ppt_h</p:attrName>
                            </p:attrNameLst>
                          </p:cBhvr>
                          <p:tavLst>
                            <p:tav tm="0">
                              <p:val>
                                <p:fltVal val="0"/>
                              </p:val>
                            </p:tav>
                            <p:tav tm="100000">
                              <p:val>
                                <p:strVal val="#ppt_h"/>
                              </p:val>
                            </p:tav>
                          </p:tavLst>
                        </p:anim>
                        <p:animEffect transition="in" filter="fade">
                          <p:cBhvr>
                            <p:cTn dur="400"/>
                            <p:tgtEl>
                              <p:spTgt spid="30"/>
                            </p:tgtEl>
                          </p:cBhvr>
                        </p:animEffect>
                      </p:childTnLst>
                    </p:cTn>
                  </p:par>
                </p:tnLst>
              </p:tmpl>
            </p:tmplLst>
          </p:bldP>
          <p:bldP spid="31" grpId="0" build="p">
            <p:tmplLst>
              <p:tmpl lvl="1">
                <p:tnLst>
                  <p:par>
                    <p:cTn presetID="53" presetClass="entr" presetSubtype="1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p:cTn dur="400" fill="hold"/>
                            <p:tgtEl>
                              <p:spTgt spid="31"/>
                            </p:tgtEl>
                            <p:attrNameLst>
                              <p:attrName>ppt_w</p:attrName>
                            </p:attrNameLst>
                          </p:cBhvr>
                          <p:tavLst>
                            <p:tav tm="0">
                              <p:val>
                                <p:fltVal val="0"/>
                              </p:val>
                            </p:tav>
                            <p:tav tm="100000">
                              <p:val>
                                <p:strVal val="#ppt_w"/>
                              </p:val>
                            </p:tav>
                          </p:tavLst>
                        </p:anim>
                        <p:anim calcmode="lin" valueType="num">
                          <p:cBhvr>
                            <p:cTn dur="400" fill="hold"/>
                            <p:tgtEl>
                              <p:spTgt spid="31"/>
                            </p:tgtEl>
                            <p:attrNameLst>
                              <p:attrName>ppt_h</p:attrName>
                            </p:attrNameLst>
                          </p:cBhvr>
                          <p:tavLst>
                            <p:tav tm="0">
                              <p:val>
                                <p:fltVal val="0"/>
                              </p:val>
                            </p:tav>
                            <p:tav tm="100000">
                              <p:val>
                                <p:strVal val="#ppt_h"/>
                              </p:val>
                            </p:tav>
                          </p:tavLst>
                        </p:anim>
                        <p:animEffect transition="in" filter="fade">
                          <p:cBhvr>
                            <p:cTn dur="400"/>
                            <p:tgtEl>
                              <p:spTgt spid="31"/>
                            </p:tgtEl>
                          </p:cBhvr>
                        </p:animEffect>
                      </p:childTnLst>
                    </p:cTn>
                  </p:par>
                </p:tnLst>
              </p:tmpl>
            </p:tmplLst>
          </p:bldP>
          <p:bldP spid="32" grpId="0" build="p">
            <p:tmplLst>
              <p:tmpl lvl="1">
                <p:tnLst>
                  <p:par>
                    <p:cTn presetID="53" presetClass="entr" presetSubtype="1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p:cTn dur="400" fill="hold"/>
                            <p:tgtEl>
                              <p:spTgt spid="32"/>
                            </p:tgtEl>
                            <p:attrNameLst>
                              <p:attrName>ppt_w</p:attrName>
                            </p:attrNameLst>
                          </p:cBhvr>
                          <p:tavLst>
                            <p:tav tm="0">
                              <p:val>
                                <p:fltVal val="0"/>
                              </p:val>
                            </p:tav>
                            <p:tav tm="100000">
                              <p:val>
                                <p:strVal val="#ppt_w"/>
                              </p:val>
                            </p:tav>
                          </p:tavLst>
                        </p:anim>
                        <p:anim calcmode="lin" valueType="num">
                          <p:cBhvr>
                            <p:cTn dur="400" fill="hold"/>
                            <p:tgtEl>
                              <p:spTgt spid="32"/>
                            </p:tgtEl>
                            <p:attrNameLst>
                              <p:attrName>ppt_h</p:attrName>
                            </p:attrNameLst>
                          </p:cBhvr>
                          <p:tavLst>
                            <p:tav tm="0">
                              <p:val>
                                <p:fltVal val="0"/>
                              </p:val>
                            </p:tav>
                            <p:tav tm="100000">
                              <p:val>
                                <p:strVal val="#ppt_h"/>
                              </p:val>
                            </p:tav>
                          </p:tavLst>
                        </p:anim>
                        <p:animEffect transition="in" filter="fade">
                          <p:cBhvr>
                            <p:cTn dur="400"/>
                            <p:tgtEl>
                              <p:spTgt spid="32"/>
                            </p:tgtEl>
                          </p:cBhvr>
                        </p:animEffect>
                      </p:childTnLst>
                    </p:cTn>
                  </p:par>
                </p:tnLst>
              </p:tmpl>
            </p:tmplLst>
          </p:bldP>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2"/>
          <p:cNvPicPr>
            <a:picLocks noChangeAspect="1"/>
          </p:cNvPicPr>
          <p:nvPr/>
        </p:nvPicPr>
        <p:blipFill rotWithShape="1">
          <a:blip r:embed="rId1" cstate="screen"/>
          <a:srcRect l="35016" r="16077"/>
          <a:stretch>
            <a:fillRect/>
          </a:stretch>
        </p:blipFill>
        <p:spPr>
          <a:xfrm>
            <a:off x="5115920" y="1426965"/>
            <a:ext cx="2626912" cy="5030257"/>
          </a:xfrm>
          <a:prstGeom prst="rect">
            <a:avLst/>
          </a:prstGeom>
        </p:spPr>
      </p:pic>
      <p:sp>
        <p:nvSpPr>
          <p:cNvPr id="2" name="矩形 1"/>
          <p:cNvSpPr/>
          <p:nvPr/>
        </p:nvSpPr>
        <p:spPr>
          <a:xfrm>
            <a:off x="5363243" y="1997048"/>
            <a:ext cx="2190880" cy="3760512"/>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Rectangle 7"/>
          <p:cNvSpPr/>
          <p:nvPr/>
        </p:nvSpPr>
        <p:spPr>
          <a:xfrm>
            <a:off x="353" y="5267962"/>
            <a:ext cx="12858044" cy="1964689"/>
          </a:xfrm>
          <a:prstGeom prst="rect">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en-GB"/>
          </a:p>
        </p:txBody>
      </p:sp>
      <p:sp>
        <p:nvSpPr>
          <p:cNvPr id="85" name="TextBox 84"/>
          <p:cNvSpPr txBox="1"/>
          <p:nvPr/>
        </p:nvSpPr>
        <p:spPr>
          <a:xfrm>
            <a:off x="3175" y="5668010"/>
            <a:ext cx="12855575" cy="833755"/>
          </a:xfrm>
          <a:prstGeom prst="rect">
            <a:avLst/>
          </a:prstGeom>
          <a:noFill/>
        </p:spPr>
        <p:txBody>
          <a:bodyPr wrap="square" lIns="96435" tIns="48218" rIns="96435" bIns="48218" rtlCol="0">
            <a:spAutoFit/>
          </a:bodyPr>
          <a:lstStyle/>
          <a:p>
            <a:pPr algn="ctr"/>
            <a:r>
              <a:rPr lang="en-US" altLang="zh-CN" sz="4800" dirty="0">
                <a:solidFill>
                  <a:schemeClr val="bg1"/>
                </a:solidFill>
                <a:latin typeface="+mj-ea"/>
                <a:ea typeface="+mj-ea"/>
              </a:rPr>
              <a:t>2017</a:t>
            </a:r>
            <a:r>
              <a:rPr lang="zh-CN" altLang="en-US" sz="4800" dirty="0">
                <a:solidFill>
                  <a:schemeClr val="bg1"/>
                </a:solidFill>
                <a:latin typeface="+mj-ea"/>
                <a:ea typeface="+mj-ea"/>
              </a:rPr>
              <a:t>年上半年教学工作内容</a:t>
            </a:r>
            <a:endParaRPr lang="zh-CN" altLang="en-US" sz="4800" dirty="0">
              <a:solidFill>
                <a:schemeClr val="bg1"/>
              </a:solidFill>
              <a:latin typeface="+mj-ea"/>
              <a:ea typeface="+mj-ea"/>
            </a:endParaRPr>
          </a:p>
        </p:txBody>
      </p:sp>
      <p:grpSp>
        <p:nvGrpSpPr>
          <p:cNvPr id="87" name="Group 41"/>
          <p:cNvGrpSpPr/>
          <p:nvPr/>
        </p:nvGrpSpPr>
        <p:grpSpPr>
          <a:xfrm>
            <a:off x="8559298" y="1822325"/>
            <a:ext cx="876685" cy="876685"/>
            <a:chOff x="8115591" y="1727927"/>
            <a:chExt cx="831273" cy="831273"/>
          </a:xfrm>
        </p:grpSpPr>
        <p:sp>
          <p:nvSpPr>
            <p:cNvPr id="88" name="Oval 12"/>
            <p:cNvSpPr/>
            <p:nvPr/>
          </p:nvSpPr>
          <p:spPr>
            <a:xfrm>
              <a:off x="8115591" y="1727927"/>
              <a:ext cx="831273" cy="831273"/>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89" name="Group 14"/>
            <p:cNvGrpSpPr/>
            <p:nvPr/>
          </p:nvGrpSpPr>
          <p:grpSpPr>
            <a:xfrm>
              <a:off x="8338661" y="1951357"/>
              <a:ext cx="383755" cy="384412"/>
              <a:chOff x="9145588" y="4435475"/>
              <a:chExt cx="464344" cy="465138"/>
            </a:xfrm>
            <a:solidFill>
              <a:schemeClr val="bg2"/>
            </a:solidFill>
          </p:grpSpPr>
          <p:sp>
            <p:nvSpPr>
              <p:cNvPr id="9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9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grpSp>
      </p:grpSp>
      <p:grpSp>
        <p:nvGrpSpPr>
          <p:cNvPr id="99" name="Group 43"/>
          <p:cNvGrpSpPr/>
          <p:nvPr/>
        </p:nvGrpSpPr>
        <p:grpSpPr>
          <a:xfrm>
            <a:off x="3423496" y="3616326"/>
            <a:ext cx="876685" cy="876685"/>
            <a:chOff x="3245823" y="3429000"/>
            <a:chExt cx="831273" cy="831273"/>
          </a:xfrm>
        </p:grpSpPr>
        <p:sp>
          <p:nvSpPr>
            <p:cNvPr id="100" name="Oval 11"/>
            <p:cNvSpPr/>
            <p:nvPr/>
          </p:nvSpPr>
          <p:spPr>
            <a:xfrm>
              <a:off x="3245823" y="3429000"/>
              <a:ext cx="831273" cy="831273"/>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101" name="Group 24"/>
            <p:cNvGrpSpPr/>
            <p:nvPr/>
          </p:nvGrpSpPr>
          <p:grpSpPr>
            <a:xfrm>
              <a:off x="3541739" y="3652429"/>
              <a:ext cx="263709" cy="384412"/>
              <a:chOff x="3582988" y="3510757"/>
              <a:chExt cx="319088" cy="465138"/>
            </a:xfrm>
            <a:solidFill>
              <a:schemeClr val="bg2"/>
            </a:solidFill>
          </p:grpSpPr>
          <p:sp>
            <p:nvSpPr>
              <p:cNvPr id="10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10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grpSp>
      </p:grpSp>
      <p:grpSp>
        <p:nvGrpSpPr>
          <p:cNvPr id="104" name="Group 42"/>
          <p:cNvGrpSpPr/>
          <p:nvPr/>
        </p:nvGrpSpPr>
        <p:grpSpPr>
          <a:xfrm>
            <a:off x="8558572" y="3616326"/>
            <a:ext cx="876685" cy="876685"/>
            <a:chOff x="8114903" y="3428999"/>
            <a:chExt cx="831273" cy="831273"/>
          </a:xfrm>
        </p:grpSpPr>
        <p:sp>
          <p:nvSpPr>
            <p:cNvPr id="105" name="Oval 13"/>
            <p:cNvSpPr/>
            <p:nvPr/>
          </p:nvSpPr>
          <p:spPr>
            <a:xfrm>
              <a:off x="8114903" y="3428999"/>
              <a:ext cx="831273" cy="831273"/>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106" name="Group 27"/>
            <p:cNvGrpSpPr/>
            <p:nvPr/>
          </p:nvGrpSpPr>
          <p:grpSpPr>
            <a:xfrm>
              <a:off x="8337871" y="3678854"/>
              <a:ext cx="384412" cy="323405"/>
              <a:chOff x="5368132" y="2625725"/>
              <a:chExt cx="465138" cy="391319"/>
            </a:xfrm>
            <a:solidFill>
              <a:schemeClr val="bg2"/>
            </a:solidFill>
          </p:grpSpPr>
          <p:sp>
            <p:nvSpPr>
              <p:cNvPr id="10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rgbClr val="FFFFFF"/>
                  </a:solidFill>
                  <a:effectLst>
                    <a:outerShdw blurRad="38100" dist="38100" dir="2700000" algn="tl">
                      <a:srgbClr val="000000"/>
                    </a:outerShdw>
                  </a:effectLst>
                  <a:latin typeface="Gill Sans" charset="0"/>
                  <a:sym typeface="Gill Sans" charset="0"/>
                </a:endParaRPr>
              </a:p>
            </p:txBody>
          </p:sp>
          <p:sp>
            <p:nvSpPr>
              <p:cNvPr id="10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rgbClr val="FFFFFF"/>
                  </a:solidFill>
                  <a:effectLst>
                    <a:outerShdw blurRad="38100" dist="38100" dir="2700000" algn="tl">
                      <a:srgbClr val="000000"/>
                    </a:outerShdw>
                  </a:effectLst>
                  <a:latin typeface="Gill Sans" charset="0"/>
                  <a:sym typeface="Gill Sans" charset="0"/>
                </a:endParaRPr>
              </a:p>
            </p:txBody>
          </p:sp>
          <p:sp>
            <p:nvSpPr>
              <p:cNvPr id="10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sz="1545">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10" name="Group 3"/>
          <p:cNvGrpSpPr/>
          <p:nvPr/>
        </p:nvGrpSpPr>
        <p:grpSpPr>
          <a:xfrm>
            <a:off x="3423496" y="1822325"/>
            <a:ext cx="876685" cy="876685"/>
            <a:chOff x="3245823" y="1727927"/>
            <a:chExt cx="831273" cy="831273"/>
          </a:xfrm>
        </p:grpSpPr>
        <p:sp>
          <p:nvSpPr>
            <p:cNvPr id="111" name="Oval 10"/>
            <p:cNvSpPr/>
            <p:nvPr/>
          </p:nvSpPr>
          <p:spPr>
            <a:xfrm>
              <a:off x="3245823" y="1727927"/>
              <a:ext cx="831273" cy="831273"/>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112" name="Group 31"/>
            <p:cNvGrpSpPr/>
            <p:nvPr/>
          </p:nvGrpSpPr>
          <p:grpSpPr>
            <a:xfrm>
              <a:off x="3469581" y="1949424"/>
              <a:ext cx="383755" cy="383755"/>
              <a:chOff x="4439444" y="1652588"/>
              <a:chExt cx="464344" cy="464344"/>
            </a:xfrm>
            <a:solidFill>
              <a:schemeClr val="bg2"/>
            </a:solidFill>
          </p:grpSpPr>
          <p:sp>
            <p:nvSpPr>
              <p:cNvPr id="113"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114"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sp>
            <p:nvSpPr>
              <p:cNvPr id="115"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E2E2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0665" hangingPunct="0"/>
                <a:endParaRPr lang="en-US">
                  <a:sym typeface="Gill Sans" charset="0"/>
                </a:endParaRPr>
              </a:p>
            </p:txBody>
          </p:sp>
        </p:grpSp>
      </p:grpSp>
      <p:sp>
        <p:nvSpPr>
          <p:cNvPr id="46" name="Text Placeholder 7"/>
          <p:cNvSpPr txBox="1"/>
          <p:nvPr/>
        </p:nvSpPr>
        <p:spPr>
          <a:xfrm>
            <a:off x="838200" y="1822450"/>
            <a:ext cx="2292350" cy="87757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ctr"/>
            <a:r>
              <a:rPr lang="en-US" altLang="zh-CN" sz="3600" b="0" dirty="0">
                <a:solidFill>
                  <a:schemeClr val="tx1">
                    <a:lumMod val="65000"/>
                    <a:lumOff val="35000"/>
                  </a:schemeClr>
                </a:solidFill>
                <a:latin typeface="+mj-ea"/>
                <a:ea typeface="+mj-ea"/>
              </a:rPr>
              <a:t>Java </a:t>
            </a:r>
            <a:r>
              <a:rPr lang="zh-CN" altLang="en-US" sz="3600" b="0" dirty="0">
                <a:solidFill>
                  <a:schemeClr val="tx1">
                    <a:lumMod val="65000"/>
                    <a:lumOff val="35000"/>
                  </a:schemeClr>
                </a:solidFill>
                <a:latin typeface="+mj-ea"/>
                <a:ea typeface="+mj-ea"/>
              </a:rPr>
              <a:t>班级</a:t>
            </a:r>
            <a:endParaRPr lang="zh-CN" altLang="en-US" sz="3600" b="0" dirty="0">
              <a:solidFill>
                <a:schemeClr val="tx1">
                  <a:lumMod val="65000"/>
                  <a:lumOff val="35000"/>
                </a:schemeClr>
              </a:solidFill>
              <a:latin typeface="+mj-ea"/>
              <a:ea typeface="+mj-ea"/>
            </a:endParaRPr>
          </a:p>
          <a:p>
            <a:pPr algn="ctr"/>
            <a:r>
              <a:rPr lang="en-US" altLang="zh-CN" sz="3600" b="0" dirty="0">
                <a:solidFill>
                  <a:schemeClr val="tx1">
                    <a:lumMod val="65000"/>
                    <a:lumOff val="35000"/>
                  </a:schemeClr>
                </a:solidFill>
                <a:latin typeface="+mj-ea"/>
                <a:ea typeface="+mj-ea"/>
              </a:rPr>
              <a:t>5 </a:t>
            </a:r>
            <a:r>
              <a:rPr lang="zh-CN" altLang="en-US" sz="3600" b="0" dirty="0">
                <a:solidFill>
                  <a:schemeClr val="tx1">
                    <a:lumMod val="65000"/>
                    <a:lumOff val="35000"/>
                  </a:schemeClr>
                </a:solidFill>
                <a:latin typeface="+mj-ea"/>
                <a:ea typeface="+mj-ea"/>
              </a:rPr>
              <a:t>个</a:t>
            </a:r>
            <a:endParaRPr lang="zh-CN" altLang="en-US" sz="3600" b="0" dirty="0">
              <a:solidFill>
                <a:schemeClr val="tx1">
                  <a:lumMod val="65000"/>
                  <a:lumOff val="35000"/>
                </a:schemeClr>
              </a:solidFill>
              <a:latin typeface="+mj-ea"/>
              <a:ea typeface="+mj-ea"/>
            </a:endParaRPr>
          </a:p>
        </p:txBody>
      </p:sp>
      <p:sp>
        <p:nvSpPr>
          <p:cNvPr id="48" name="Text Placeholder 7"/>
          <p:cNvSpPr txBox="1"/>
          <p:nvPr/>
        </p:nvSpPr>
        <p:spPr>
          <a:xfrm>
            <a:off x="869315" y="3616960"/>
            <a:ext cx="2292350" cy="87630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ctr"/>
            <a:r>
              <a:rPr lang="zh-CN" altLang="en-US" sz="3600" b="0" dirty="0">
                <a:solidFill>
                  <a:schemeClr val="tx1">
                    <a:lumMod val="65000"/>
                    <a:lumOff val="35000"/>
                  </a:schemeClr>
                </a:solidFill>
                <a:latin typeface="+mj-ea"/>
                <a:ea typeface="+mj-ea"/>
              </a:rPr>
              <a:t>学员总数</a:t>
            </a:r>
            <a:endParaRPr lang="zh-CN" altLang="en-US" sz="3600" b="0" dirty="0">
              <a:solidFill>
                <a:schemeClr val="tx1">
                  <a:lumMod val="65000"/>
                  <a:lumOff val="35000"/>
                </a:schemeClr>
              </a:solidFill>
              <a:latin typeface="+mj-ea"/>
              <a:ea typeface="+mj-ea"/>
            </a:endParaRPr>
          </a:p>
          <a:p>
            <a:pPr algn="ctr"/>
            <a:r>
              <a:rPr lang="en-US" altLang="zh-CN" sz="3600" b="0" dirty="0">
                <a:solidFill>
                  <a:schemeClr val="tx1">
                    <a:lumMod val="65000"/>
                    <a:lumOff val="35000"/>
                  </a:schemeClr>
                </a:solidFill>
                <a:latin typeface="+mj-ea"/>
                <a:ea typeface="+mj-ea"/>
              </a:rPr>
              <a:t>158 </a:t>
            </a:r>
            <a:r>
              <a:rPr lang="zh-CN" altLang="en-US" sz="3600" b="0" dirty="0">
                <a:solidFill>
                  <a:schemeClr val="tx1">
                    <a:lumMod val="65000"/>
                    <a:lumOff val="35000"/>
                  </a:schemeClr>
                </a:solidFill>
                <a:latin typeface="+mj-ea"/>
                <a:ea typeface="+mj-ea"/>
              </a:rPr>
              <a:t>人</a:t>
            </a:r>
            <a:endParaRPr lang="zh-CN" altLang="en-US" sz="3600" b="0" dirty="0">
              <a:solidFill>
                <a:schemeClr val="tx1">
                  <a:lumMod val="65000"/>
                  <a:lumOff val="35000"/>
                </a:schemeClr>
              </a:solidFill>
              <a:latin typeface="+mj-ea"/>
              <a:ea typeface="+mj-ea"/>
            </a:endParaRPr>
          </a:p>
        </p:txBody>
      </p:sp>
      <p:sp>
        <p:nvSpPr>
          <p:cNvPr id="58" name="Text Placeholder 7"/>
          <p:cNvSpPr txBox="1"/>
          <p:nvPr/>
        </p:nvSpPr>
        <p:spPr>
          <a:xfrm>
            <a:off x="9689465" y="1822450"/>
            <a:ext cx="2292350" cy="87757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ctr"/>
            <a:r>
              <a:rPr lang="zh-CN" altLang="en-US" sz="3600" b="0" dirty="0">
                <a:solidFill>
                  <a:schemeClr val="tx1">
                    <a:lumMod val="65000"/>
                    <a:lumOff val="35000"/>
                  </a:schemeClr>
                </a:solidFill>
                <a:ea typeface="微软雅黑" panose="020B0503020204020204" pitchFamily="34" charset="-122"/>
              </a:rPr>
              <a:t>前端 班级</a:t>
            </a:r>
            <a:endParaRPr lang="zh-CN" altLang="en-US" sz="3600" b="0" dirty="0">
              <a:solidFill>
                <a:schemeClr val="tx1">
                  <a:lumMod val="65000"/>
                  <a:lumOff val="35000"/>
                </a:schemeClr>
              </a:solidFill>
              <a:ea typeface="微软雅黑" panose="020B0503020204020204" pitchFamily="34" charset="-122"/>
            </a:endParaRPr>
          </a:p>
          <a:p>
            <a:pPr algn="ctr"/>
            <a:r>
              <a:rPr lang="en-US" altLang="zh-CN" sz="3600" b="0" dirty="0">
                <a:solidFill>
                  <a:schemeClr val="tx1">
                    <a:lumMod val="65000"/>
                    <a:lumOff val="35000"/>
                  </a:schemeClr>
                </a:solidFill>
                <a:ea typeface="微软雅黑" panose="020B0503020204020204" pitchFamily="34" charset="-122"/>
              </a:rPr>
              <a:t>2 </a:t>
            </a:r>
            <a:r>
              <a:rPr lang="zh-CN" altLang="en-US" sz="3600" b="0" dirty="0">
                <a:solidFill>
                  <a:schemeClr val="tx1">
                    <a:lumMod val="65000"/>
                    <a:lumOff val="35000"/>
                  </a:schemeClr>
                </a:solidFill>
                <a:ea typeface="微软雅黑" panose="020B0503020204020204" pitchFamily="34" charset="-122"/>
              </a:rPr>
              <a:t>个</a:t>
            </a:r>
            <a:endParaRPr lang="zh-CN" altLang="en-US" sz="3600" b="0" dirty="0">
              <a:solidFill>
                <a:schemeClr val="tx1">
                  <a:lumMod val="65000"/>
                  <a:lumOff val="35000"/>
                </a:schemeClr>
              </a:solidFill>
              <a:ea typeface="微软雅黑" panose="020B0503020204020204" pitchFamily="34" charset="-122"/>
            </a:endParaRPr>
          </a:p>
        </p:txBody>
      </p:sp>
      <p:sp>
        <p:nvSpPr>
          <p:cNvPr id="60" name="Text Placeholder 7"/>
          <p:cNvSpPr txBox="1"/>
          <p:nvPr/>
        </p:nvSpPr>
        <p:spPr>
          <a:xfrm>
            <a:off x="9689465" y="3615690"/>
            <a:ext cx="2292350" cy="87757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ctr"/>
            <a:r>
              <a:rPr lang="zh-CN" altLang="en-US" sz="3600" b="0" dirty="0">
                <a:solidFill>
                  <a:schemeClr val="tx1">
                    <a:lumMod val="65000"/>
                    <a:lumOff val="35000"/>
                  </a:schemeClr>
                </a:solidFill>
                <a:ea typeface="微软雅黑" panose="020B0503020204020204" pitchFamily="34" charset="-122"/>
              </a:rPr>
              <a:t>学员总数</a:t>
            </a:r>
            <a:endParaRPr lang="zh-CN" altLang="en-US" sz="3600" b="0" dirty="0">
              <a:solidFill>
                <a:schemeClr val="tx1">
                  <a:lumMod val="65000"/>
                  <a:lumOff val="35000"/>
                </a:schemeClr>
              </a:solidFill>
              <a:ea typeface="微软雅黑" panose="020B0503020204020204" pitchFamily="34" charset="-122"/>
            </a:endParaRPr>
          </a:p>
          <a:p>
            <a:pPr algn="ctr"/>
            <a:r>
              <a:rPr lang="en-US" altLang="zh-CN" sz="3600" b="0" dirty="0">
                <a:solidFill>
                  <a:schemeClr val="tx1">
                    <a:lumMod val="65000"/>
                    <a:lumOff val="35000"/>
                  </a:schemeClr>
                </a:solidFill>
                <a:ea typeface="微软雅黑" panose="020B0503020204020204" pitchFamily="34" charset="-122"/>
              </a:rPr>
              <a:t>26 </a:t>
            </a:r>
            <a:r>
              <a:rPr lang="zh-CN" altLang="en-US" sz="3600" b="0" dirty="0">
                <a:solidFill>
                  <a:schemeClr val="tx1">
                    <a:lumMod val="65000"/>
                    <a:lumOff val="35000"/>
                  </a:schemeClr>
                </a:solidFill>
                <a:ea typeface="微软雅黑" panose="020B0503020204020204" pitchFamily="34" charset="-122"/>
              </a:rPr>
              <a:t>人</a:t>
            </a:r>
            <a:endParaRPr lang="zh-CN" altLang="en-US" sz="3600" b="0" dirty="0">
              <a:solidFill>
                <a:schemeClr val="tx1">
                  <a:lumMod val="65000"/>
                  <a:lumOff val="35000"/>
                </a:schemeClr>
              </a:solidFill>
              <a:ea typeface="微软雅黑" panose="020B0503020204020204" pitchFamily="34" charset="-122"/>
            </a:endParaRPr>
          </a:p>
        </p:txBody>
      </p:sp>
      <p:sp>
        <p:nvSpPr>
          <p:cNvPr id="44"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 calcmode="lin" valueType="num">
                                      <p:cBhvr>
                                        <p:cTn id="17" dur="500" fill="hold"/>
                                        <p:tgtEl>
                                          <p:spTgt spid="110"/>
                                        </p:tgtEl>
                                        <p:attrNameLst>
                                          <p:attrName>ppt_w</p:attrName>
                                        </p:attrNameLst>
                                      </p:cBhvr>
                                      <p:tavLst>
                                        <p:tav tm="0">
                                          <p:val>
                                            <p:fltVal val="0"/>
                                          </p:val>
                                        </p:tav>
                                        <p:tav tm="100000">
                                          <p:val>
                                            <p:strVal val="#ppt_w"/>
                                          </p:val>
                                        </p:tav>
                                      </p:tavLst>
                                    </p:anim>
                                    <p:anim calcmode="lin" valueType="num">
                                      <p:cBhvr>
                                        <p:cTn id="18" dur="500" fill="hold"/>
                                        <p:tgtEl>
                                          <p:spTgt spid="110"/>
                                        </p:tgtEl>
                                        <p:attrNameLst>
                                          <p:attrName>ppt_h</p:attrName>
                                        </p:attrNameLst>
                                      </p:cBhvr>
                                      <p:tavLst>
                                        <p:tav tm="0">
                                          <p:val>
                                            <p:fltVal val="0"/>
                                          </p:val>
                                        </p:tav>
                                        <p:tav tm="100000">
                                          <p:val>
                                            <p:strVal val="#ppt_h"/>
                                          </p:val>
                                        </p:tav>
                                      </p:tavLst>
                                    </p:anim>
                                    <p:animEffect transition="in" filter="fade">
                                      <p:cBhvr>
                                        <p:cTn id="19" dur="500"/>
                                        <p:tgtEl>
                                          <p:spTgt spid="110"/>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right)">
                                      <p:cBhvr>
                                        <p:cTn id="23" dur="500"/>
                                        <p:tgtEl>
                                          <p:spTgt spid="46"/>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99"/>
                                        </p:tgtEl>
                                        <p:attrNameLst>
                                          <p:attrName>style.visibility</p:attrName>
                                        </p:attrNameLst>
                                      </p:cBhvr>
                                      <p:to>
                                        <p:strVal val="visible"/>
                                      </p:to>
                                    </p:set>
                                    <p:anim calcmode="lin" valueType="num">
                                      <p:cBhvr>
                                        <p:cTn id="27" dur="500" fill="hold"/>
                                        <p:tgtEl>
                                          <p:spTgt spid="99"/>
                                        </p:tgtEl>
                                        <p:attrNameLst>
                                          <p:attrName>ppt_w</p:attrName>
                                        </p:attrNameLst>
                                      </p:cBhvr>
                                      <p:tavLst>
                                        <p:tav tm="0">
                                          <p:val>
                                            <p:fltVal val="0"/>
                                          </p:val>
                                        </p:tav>
                                        <p:tav tm="100000">
                                          <p:val>
                                            <p:strVal val="#ppt_w"/>
                                          </p:val>
                                        </p:tav>
                                      </p:tavLst>
                                    </p:anim>
                                    <p:anim calcmode="lin" valueType="num">
                                      <p:cBhvr>
                                        <p:cTn id="28" dur="500" fill="hold"/>
                                        <p:tgtEl>
                                          <p:spTgt spid="99"/>
                                        </p:tgtEl>
                                        <p:attrNameLst>
                                          <p:attrName>ppt_h</p:attrName>
                                        </p:attrNameLst>
                                      </p:cBhvr>
                                      <p:tavLst>
                                        <p:tav tm="0">
                                          <p:val>
                                            <p:fltVal val="0"/>
                                          </p:val>
                                        </p:tav>
                                        <p:tav tm="100000">
                                          <p:val>
                                            <p:strVal val="#ppt_h"/>
                                          </p:val>
                                        </p:tav>
                                      </p:tavLst>
                                    </p:anim>
                                    <p:animEffect transition="in" filter="fade">
                                      <p:cBhvr>
                                        <p:cTn id="29" dur="500"/>
                                        <p:tgtEl>
                                          <p:spTgt spid="99"/>
                                        </p:tgtEl>
                                      </p:cBhvr>
                                    </p:animEffect>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right)">
                                      <p:cBhvr>
                                        <p:cTn id="33" dur="500"/>
                                        <p:tgtEl>
                                          <p:spTgt spid="48"/>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p:cTn id="37" dur="500" fill="hold"/>
                                        <p:tgtEl>
                                          <p:spTgt spid="87"/>
                                        </p:tgtEl>
                                        <p:attrNameLst>
                                          <p:attrName>ppt_w</p:attrName>
                                        </p:attrNameLst>
                                      </p:cBhvr>
                                      <p:tavLst>
                                        <p:tav tm="0">
                                          <p:val>
                                            <p:fltVal val="0"/>
                                          </p:val>
                                        </p:tav>
                                        <p:tav tm="100000">
                                          <p:val>
                                            <p:strVal val="#ppt_w"/>
                                          </p:val>
                                        </p:tav>
                                      </p:tavLst>
                                    </p:anim>
                                    <p:anim calcmode="lin" valueType="num">
                                      <p:cBhvr>
                                        <p:cTn id="38" dur="500" fill="hold"/>
                                        <p:tgtEl>
                                          <p:spTgt spid="87"/>
                                        </p:tgtEl>
                                        <p:attrNameLst>
                                          <p:attrName>ppt_h</p:attrName>
                                        </p:attrNameLst>
                                      </p:cBhvr>
                                      <p:tavLst>
                                        <p:tav tm="0">
                                          <p:val>
                                            <p:fltVal val="0"/>
                                          </p:val>
                                        </p:tav>
                                        <p:tav tm="100000">
                                          <p:val>
                                            <p:strVal val="#ppt_h"/>
                                          </p:val>
                                        </p:tav>
                                      </p:tavLst>
                                    </p:anim>
                                    <p:animEffect transition="in" filter="fade">
                                      <p:cBhvr>
                                        <p:cTn id="39" dur="500"/>
                                        <p:tgtEl>
                                          <p:spTgt spid="87"/>
                                        </p:tgtEl>
                                      </p:cBhvr>
                                    </p:animEffect>
                                  </p:childTnLst>
                                </p:cTn>
                              </p:par>
                            </p:childTnLst>
                          </p:cTn>
                        </p:par>
                        <p:par>
                          <p:cTn id="40" fill="hold">
                            <p:stCondLst>
                              <p:cond delay="4000"/>
                            </p:stCondLst>
                            <p:childTnLst>
                              <p:par>
                                <p:cTn id="41" presetID="22" presetClass="entr" presetSubtype="2"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right)">
                                      <p:cBhvr>
                                        <p:cTn id="43" dur="500"/>
                                        <p:tgtEl>
                                          <p:spTgt spid="58"/>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104"/>
                                        </p:tgtEl>
                                        <p:attrNameLst>
                                          <p:attrName>style.visibility</p:attrName>
                                        </p:attrNameLst>
                                      </p:cBhvr>
                                      <p:to>
                                        <p:strVal val="visible"/>
                                      </p:to>
                                    </p:set>
                                    <p:anim calcmode="lin" valueType="num">
                                      <p:cBhvr>
                                        <p:cTn id="47" dur="500" fill="hold"/>
                                        <p:tgtEl>
                                          <p:spTgt spid="104"/>
                                        </p:tgtEl>
                                        <p:attrNameLst>
                                          <p:attrName>ppt_w</p:attrName>
                                        </p:attrNameLst>
                                      </p:cBhvr>
                                      <p:tavLst>
                                        <p:tav tm="0">
                                          <p:val>
                                            <p:fltVal val="0"/>
                                          </p:val>
                                        </p:tav>
                                        <p:tav tm="100000">
                                          <p:val>
                                            <p:strVal val="#ppt_w"/>
                                          </p:val>
                                        </p:tav>
                                      </p:tavLst>
                                    </p:anim>
                                    <p:anim calcmode="lin" valueType="num">
                                      <p:cBhvr>
                                        <p:cTn id="48" dur="500" fill="hold"/>
                                        <p:tgtEl>
                                          <p:spTgt spid="104"/>
                                        </p:tgtEl>
                                        <p:attrNameLst>
                                          <p:attrName>ppt_h</p:attrName>
                                        </p:attrNameLst>
                                      </p:cBhvr>
                                      <p:tavLst>
                                        <p:tav tm="0">
                                          <p:val>
                                            <p:fltVal val="0"/>
                                          </p:val>
                                        </p:tav>
                                        <p:tav tm="100000">
                                          <p:val>
                                            <p:strVal val="#ppt_h"/>
                                          </p:val>
                                        </p:tav>
                                      </p:tavLst>
                                    </p:anim>
                                    <p:animEffect transition="in" filter="fade">
                                      <p:cBhvr>
                                        <p:cTn id="49" dur="500"/>
                                        <p:tgtEl>
                                          <p:spTgt spid="104"/>
                                        </p:tgtEl>
                                      </p:cBhvr>
                                    </p:animEffect>
                                  </p:childTnLst>
                                </p:cTn>
                              </p:par>
                            </p:childTnLst>
                          </p:cTn>
                        </p:par>
                        <p:par>
                          <p:cTn id="50" fill="hold">
                            <p:stCondLst>
                              <p:cond delay="5000"/>
                            </p:stCondLst>
                            <p:childTnLst>
                              <p:par>
                                <p:cTn id="51" presetID="22" presetClass="entr" presetSubtype="2" fill="hold" grpId="0"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right)">
                                      <p:cBhvr>
                                        <p:cTn id="53" dur="500"/>
                                        <p:tgtEl>
                                          <p:spTgt spid="60"/>
                                        </p:tgtEl>
                                      </p:cBhvr>
                                    </p:animEffect>
                                  </p:childTnLst>
                                </p:cTn>
                              </p:par>
                            </p:childTnLst>
                          </p:cTn>
                        </p:par>
                        <p:par>
                          <p:cTn id="54" fill="hold">
                            <p:stCondLst>
                              <p:cond delay="5500"/>
                            </p:stCondLst>
                            <p:childTnLst>
                              <p:par>
                                <p:cTn id="55" presetID="52" presetClass="entr" presetSubtype="0" fill="hold" grpId="0" nodeType="afterEffect">
                                  <p:stCondLst>
                                    <p:cond delay="0"/>
                                  </p:stCondLst>
                                  <p:iterate type="lt">
                                    <p:tmPct val="10000"/>
                                  </p:iterate>
                                  <p:childTnLst>
                                    <p:set>
                                      <p:cBhvr>
                                        <p:cTn id="56" dur="1" fill="hold">
                                          <p:stCondLst>
                                            <p:cond delay="0"/>
                                          </p:stCondLst>
                                        </p:cTn>
                                        <p:tgtEl>
                                          <p:spTgt spid="85"/>
                                        </p:tgtEl>
                                        <p:attrNameLst>
                                          <p:attrName>style.visibility</p:attrName>
                                        </p:attrNameLst>
                                      </p:cBhvr>
                                      <p:to>
                                        <p:strVal val="visible"/>
                                      </p:to>
                                    </p:set>
                                    <p:animScale>
                                      <p:cBhvr>
                                        <p:cTn id="57" dur="1000" decel="50000" fill="hold">
                                          <p:stCondLst>
                                            <p:cond delay="0"/>
                                          </p:stCondLst>
                                        </p:cTn>
                                        <p:tgtEl>
                                          <p:spTgt spid="8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85"/>
                                        </p:tgtEl>
                                        <p:attrNameLst>
                                          <p:attrName>ppt_x</p:attrName>
                                          <p:attrName>ppt_y</p:attrName>
                                        </p:attrNameLst>
                                      </p:cBhvr>
                                    </p:animMotion>
                                    <p:animEffect transition="in" filter="fade">
                                      <p:cBhvr>
                                        <p:cTn id="59"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ldLvl="0" animBg="1"/>
      <p:bldP spid="85" grpId="0"/>
      <p:bldP spid="46" grpId="0"/>
      <p:bldP spid="48" grpId="0"/>
      <p:bldP spid="58"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 y="4023653"/>
            <a:ext cx="12860277" cy="919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9850" tIns="64926" rIns="129850" bIns="64926" rtlCol="0" anchor="ctr"/>
          <a:lstStyle/>
          <a:p>
            <a:pPr algn="ctr"/>
            <a:endParaRPr lang="zh-CN" altLang="en-US">
              <a:latin typeface="+mj-ea"/>
              <a:ea typeface="+mj-ea"/>
            </a:endParaRPr>
          </a:p>
        </p:txBody>
      </p:sp>
      <p:grpSp>
        <p:nvGrpSpPr>
          <p:cNvPr id="5" name="组合 4"/>
          <p:cNvGrpSpPr/>
          <p:nvPr/>
        </p:nvGrpSpPr>
        <p:grpSpPr>
          <a:xfrm>
            <a:off x="1379036" y="3428622"/>
            <a:ext cx="1223314" cy="1223118"/>
            <a:chOff x="1466675" y="3784103"/>
            <a:chExt cx="1301392" cy="1301862"/>
          </a:xfrm>
        </p:grpSpPr>
        <p:grpSp>
          <p:nvGrpSpPr>
            <p:cNvPr id="6" name="组合 5"/>
            <p:cNvGrpSpPr/>
            <p:nvPr/>
          </p:nvGrpSpPr>
          <p:grpSpPr>
            <a:xfrm>
              <a:off x="1466675" y="3784103"/>
              <a:ext cx="1301392" cy="1301862"/>
              <a:chOff x="4345444" y="2542859"/>
              <a:chExt cx="1810550" cy="1811205"/>
            </a:xfrm>
          </p:grpSpPr>
          <p:grpSp>
            <p:nvGrpSpPr>
              <p:cNvPr id="8" name="组合 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0" name="同心圆 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tx1"/>
                    </a:solidFill>
                    <a:latin typeface="+mj-ea"/>
                    <a:ea typeface="+mj-ea"/>
                  </a:endParaRPr>
                </a:p>
              </p:txBody>
            </p:sp>
            <p:sp>
              <p:nvSpPr>
                <p:cNvPr id="11" name="椭圆 10"/>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9" name="椭圆 8"/>
              <p:cNvSpPr/>
              <p:nvPr/>
            </p:nvSpPr>
            <p:spPr>
              <a:xfrm>
                <a:off x="4565570" y="2763062"/>
                <a:ext cx="1370298" cy="1370793"/>
              </a:xfrm>
              <a:prstGeom prst="ellipse">
                <a:avLst/>
              </a:prstGeom>
              <a:solidFill>
                <a:srgbClr val="0942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7" name="TextBox 97"/>
            <p:cNvSpPr txBox="1"/>
            <p:nvPr/>
          </p:nvSpPr>
          <p:spPr>
            <a:xfrm>
              <a:off x="1692270" y="4180596"/>
              <a:ext cx="850204" cy="528539"/>
            </a:xfrm>
            <a:prstGeom prst="rect">
              <a:avLst/>
            </a:prstGeom>
            <a:noFill/>
          </p:spPr>
          <p:txBody>
            <a:bodyPr wrap="square" lIns="194322" tIns="97161" rIns="194322" bIns="97161" rtlCol="0">
              <a:spAutoFit/>
            </a:bodyPr>
            <a:lstStyle/>
            <a:p>
              <a:pPr algn="ctr"/>
              <a:endParaRPr lang="zh-CN" altLang="en-US" sz="1970" dirty="0">
                <a:solidFill>
                  <a:schemeClr val="bg1"/>
                </a:solidFill>
                <a:latin typeface="+mj-ea"/>
                <a:ea typeface="+mj-ea"/>
              </a:endParaRPr>
            </a:p>
          </p:txBody>
        </p:sp>
      </p:grpSp>
      <p:grpSp>
        <p:nvGrpSpPr>
          <p:cNvPr id="12" name="组合 11"/>
          <p:cNvGrpSpPr/>
          <p:nvPr/>
        </p:nvGrpSpPr>
        <p:grpSpPr>
          <a:xfrm>
            <a:off x="2930372" y="3593122"/>
            <a:ext cx="925859" cy="925710"/>
            <a:chOff x="3117025" y="3959191"/>
            <a:chExt cx="984950" cy="985306"/>
          </a:xfrm>
        </p:grpSpPr>
        <p:grpSp>
          <p:nvGrpSpPr>
            <p:cNvPr id="13" name="组合 12"/>
            <p:cNvGrpSpPr/>
            <p:nvPr/>
          </p:nvGrpSpPr>
          <p:grpSpPr>
            <a:xfrm>
              <a:off x="3117025" y="3959191"/>
              <a:ext cx="984950" cy="985306"/>
              <a:chOff x="4345444" y="2542859"/>
              <a:chExt cx="1810550" cy="1811205"/>
            </a:xfrm>
          </p:grpSpPr>
          <p:grpSp>
            <p:nvGrpSpPr>
              <p:cNvPr id="15" name="组合 1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tx1"/>
                    </a:solidFill>
                    <a:latin typeface="+mj-ea"/>
                    <a:ea typeface="+mj-ea"/>
                  </a:endParaRPr>
                </a:p>
              </p:txBody>
            </p:sp>
            <p:sp>
              <p:nvSpPr>
                <p:cNvPr id="18" name="椭圆 1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16" name="椭圆 15"/>
              <p:cNvSpPr/>
              <p:nvPr/>
            </p:nvSpPr>
            <p:spPr>
              <a:xfrm>
                <a:off x="4565570" y="2763062"/>
                <a:ext cx="1370298" cy="1370793"/>
              </a:xfrm>
              <a:prstGeom prst="ellipse">
                <a:avLst/>
              </a:prstGeom>
              <a:solidFill>
                <a:srgbClr val="1F84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14" name="TextBox 104"/>
            <p:cNvSpPr txBox="1"/>
            <p:nvPr/>
          </p:nvSpPr>
          <p:spPr>
            <a:xfrm>
              <a:off x="3188495" y="4196695"/>
              <a:ext cx="850204" cy="528539"/>
            </a:xfrm>
            <a:prstGeom prst="rect">
              <a:avLst/>
            </a:prstGeom>
            <a:noFill/>
          </p:spPr>
          <p:txBody>
            <a:bodyPr wrap="square" lIns="194322" tIns="97161" rIns="194322" bIns="97161" rtlCol="0">
              <a:spAutoFit/>
            </a:bodyPr>
            <a:lstStyle/>
            <a:p>
              <a:pPr algn="ctr"/>
              <a:endParaRPr lang="zh-CN" altLang="en-US" sz="1970" dirty="0">
                <a:solidFill>
                  <a:schemeClr val="bg1"/>
                </a:solidFill>
                <a:latin typeface="+mj-ea"/>
                <a:ea typeface="+mj-ea"/>
              </a:endParaRPr>
            </a:p>
          </p:txBody>
        </p:sp>
      </p:grpSp>
      <p:grpSp>
        <p:nvGrpSpPr>
          <p:cNvPr id="19" name="组合 18"/>
          <p:cNvGrpSpPr/>
          <p:nvPr/>
        </p:nvGrpSpPr>
        <p:grpSpPr>
          <a:xfrm>
            <a:off x="4184253" y="3435995"/>
            <a:ext cx="1240154" cy="1239956"/>
            <a:chOff x="4450933" y="3791953"/>
            <a:chExt cx="1319306" cy="1319782"/>
          </a:xfrm>
        </p:grpSpPr>
        <p:grpSp>
          <p:nvGrpSpPr>
            <p:cNvPr id="20" name="组合 19"/>
            <p:cNvGrpSpPr/>
            <p:nvPr/>
          </p:nvGrpSpPr>
          <p:grpSpPr>
            <a:xfrm>
              <a:off x="4450933" y="3791953"/>
              <a:ext cx="1319306" cy="1319782"/>
              <a:chOff x="4345444" y="2542859"/>
              <a:chExt cx="1810550" cy="1811205"/>
            </a:xfrm>
          </p:grpSpPr>
          <p:grpSp>
            <p:nvGrpSpPr>
              <p:cNvPr id="22" name="组合 2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4" name="同心圆 2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tx1"/>
                    </a:solidFill>
                    <a:latin typeface="+mj-ea"/>
                    <a:ea typeface="+mj-ea"/>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23" name="椭圆 22"/>
              <p:cNvSpPr/>
              <p:nvPr/>
            </p:nvSpPr>
            <p:spPr>
              <a:xfrm>
                <a:off x="4565570" y="2763062"/>
                <a:ext cx="1370298" cy="1370793"/>
              </a:xfrm>
              <a:prstGeom prst="ellipse">
                <a:avLst/>
              </a:prstGeom>
              <a:solidFill>
                <a:srgbClr val="0942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21" name="TextBox 111"/>
            <p:cNvSpPr txBox="1"/>
            <p:nvPr/>
          </p:nvSpPr>
          <p:spPr>
            <a:xfrm>
              <a:off x="4685484" y="4180595"/>
              <a:ext cx="850203" cy="528538"/>
            </a:xfrm>
            <a:prstGeom prst="rect">
              <a:avLst/>
            </a:prstGeom>
            <a:noFill/>
          </p:spPr>
          <p:txBody>
            <a:bodyPr wrap="square" lIns="194322" tIns="97161" rIns="194322" bIns="97161" rtlCol="0">
              <a:spAutoFit/>
            </a:bodyPr>
            <a:lstStyle/>
            <a:p>
              <a:pPr algn="ctr"/>
              <a:endParaRPr lang="zh-CN" altLang="en-US" sz="1970" dirty="0">
                <a:solidFill>
                  <a:schemeClr val="bg1"/>
                </a:solidFill>
                <a:latin typeface="+mj-ea"/>
                <a:ea typeface="+mj-ea"/>
              </a:endParaRPr>
            </a:p>
          </p:txBody>
        </p:sp>
      </p:grpSp>
      <p:grpSp>
        <p:nvGrpSpPr>
          <p:cNvPr id="26" name="组合 25"/>
          <p:cNvGrpSpPr/>
          <p:nvPr/>
        </p:nvGrpSpPr>
        <p:grpSpPr>
          <a:xfrm>
            <a:off x="5752428" y="3577326"/>
            <a:ext cx="957449" cy="957296"/>
            <a:chOff x="6119197" y="3942381"/>
            <a:chExt cx="1018558" cy="1018926"/>
          </a:xfrm>
        </p:grpSpPr>
        <p:grpSp>
          <p:nvGrpSpPr>
            <p:cNvPr id="27" name="组合 26"/>
            <p:cNvGrpSpPr/>
            <p:nvPr/>
          </p:nvGrpSpPr>
          <p:grpSpPr>
            <a:xfrm>
              <a:off x="6119197" y="3942381"/>
              <a:ext cx="1018558" cy="1018926"/>
              <a:chOff x="4345444" y="2542859"/>
              <a:chExt cx="1810550" cy="1811205"/>
            </a:xfrm>
          </p:grpSpPr>
          <p:grpSp>
            <p:nvGrpSpPr>
              <p:cNvPr id="29" name="组合 2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1" name="同心圆 3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tx1"/>
                    </a:solidFill>
                    <a:latin typeface="+mj-ea"/>
                    <a:ea typeface="+mj-ea"/>
                  </a:endParaRPr>
                </a:p>
              </p:txBody>
            </p:sp>
            <p:sp>
              <p:nvSpPr>
                <p:cNvPr id="32" name="椭圆 3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30" name="椭圆 29"/>
              <p:cNvSpPr/>
              <p:nvPr/>
            </p:nvSpPr>
            <p:spPr>
              <a:xfrm>
                <a:off x="4565570" y="2763062"/>
                <a:ext cx="1370298" cy="1370793"/>
              </a:xfrm>
              <a:prstGeom prst="ellipse">
                <a:avLst/>
              </a:prstGeom>
              <a:solidFill>
                <a:srgbClr val="1F84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28" name="TextBox 118"/>
            <p:cNvSpPr txBox="1"/>
            <p:nvPr/>
          </p:nvSpPr>
          <p:spPr>
            <a:xfrm>
              <a:off x="6209133" y="4196696"/>
              <a:ext cx="850205" cy="528539"/>
            </a:xfrm>
            <a:prstGeom prst="rect">
              <a:avLst/>
            </a:prstGeom>
            <a:noFill/>
          </p:spPr>
          <p:txBody>
            <a:bodyPr wrap="square" lIns="194322" tIns="97161" rIns="194322" bIns="97161" rtlCol="0">
              <a:spAutoFit/>
            </a:bodyPr>
            <a:lstStyle/>
            <a:p>
              <a:pPr algn="ctr"/>
              <a:endParaRPr lang="zh-CN" altLang="en-US" sz="1970" dirty="0">
                <a:solidFill>
                  <a:schemeClr val="bg1"/>
                </a:solidFill>
                <a:latin typeface="+mj-ea"/>
                <a:ea typeface="+mj-ea"/>
              </a:endParaRPr>
            </a:p>
          </p:txBody>
        </p:sp>
      </p:grpSp>
      <p:grpSp>
        <p:nvGrpSpPr>
          <p:cNvPr id="33" name="组合 32"/>
          <p:cNvGrpSpPr/>
          <p:nvPr/>
        </p:nvGrpSpPr>
        <p:grpSpPr>
          <a:xfrm>
            <a:off x="7037903" y="3577328"/>
            <a:ext cx="996435" cy="957296"/>
            <a:chOff x="7486713" y="3942381"/>
            <a:chExt cx="1060031" cy="1018926"/>
          </a:xfrm>
        </p:grpSpPr>
        <p:grpSp>
          <p:nvGrpSpPr>
            <p:cNvPr id="34" name="组合 33"/>
            <p:cNvGrpSpPr/>
            <p:nvPr/>
          </p:nvGrpSpPr>
          <p:grpSpPr>
            <a:xfrm>
              <a:off x="7486713" y="3942381"/>
              <a:ext cx="1018558" cy="1018926"/>
              <a:chOff x="4345444" y="2542859"/>
              <a:chExt cx="1810550" cy="1811205"/>
            </a:xfrm>
          </p:grpSpPr>
          <p:grpSp>
            <p:nvGrpSpPr>
              <p:cNvPr id="36" name="组合 3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8" name="同心圆 3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tx1"/>
                    </a:solidFill>
                    <a:latin typeface="+mj-ea"/>
                    <a:ea typeface="+mj-ea"/>
                  </a:endParaRPr>
                </a:p>
              </p:txBody>
            </p:sp>
            <p:sp>
              <p:nvSpPr>
                <p:cNvPr id="39" name="椭圆 3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37" name="椭圆 36"/>
              <p:cNvSpPr/>
              <p:nvPr/>
            </p:nvSpPr>
            <p:spPr>
              <a:xfrm>
                <a:off x="4565570" y="2763062"/>
                <a:ext cx="1370298" cy="1370793"/>
              </a:xfrm>
              <a:prstGeom prst="ellipse">
                <a:avLst/>
              </a:prstGeom>
              <a:solidFill>
                <a:srgbClr val="0942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35" name="TextBox 125"/>
            <p:cNvSpPr txBox="1"/>
            <p:nvPr/>
          </p:nvSpPr>
          <p:spPr>
            <a:xfrm>
              <a:off x="7555666" y="4199439"/>
              <a:ext cx="991078" cy="482579"/>
            </a:xfrm>
            <a:prstGeom prst="rect">
              <a:avLst/>
            </a:prstGeom>
            <a:noFill/>
          </p:spPr>
          <p:txBody>
            <a:bodyPr wrap="square" lIns="194322" tIns="97161" rIns="194322" bIns="97161" rtlCol="0">
              <a:spAutoFit/>
            </a:bodyPr>
            <a:lstStyle/>
            <a:p>
              <a:pPr algn="ctr"/>
              <a:endParaRPr lang="zh-CN" altLang="en-US" sz="1685" dirty="0">
                <a:solidFill>
                  <a:schemeClr val="bg1"/>
                </a:solidFill>
                <a:latin typeface="+mj-ea"/>
                <a:ea typeface="+mj-ea"/>
              </a:endParaRPr>
            </a:p>
          </p:txBody>
        </p:sp>
      </p:grpSp>
      <p:grpSp>
        <p:nvGrpSpPr>
          <p:cNvPr id="40" name="组合 39"/>
          <p:cNvGrpSpPr/>
          <p:nvPr/>
        </p:nvGrpSpPr>
        <p:grpSpPr>
          <a:xfrm>
            <a:off x="8323373" y="3418552"/>
            <a:ext cx="1275054" cy="1274852"/>
            <a:chOff x="8854229" y="3773382"/>
            <a:chExt cx="1356434" cy="1356924"/>
          </a:xfrm>
        </p:grpSpPr>
        <p:grpSp>
          <p:nvGrpSpPr>
            <p:cNvPr id="41" name="组合 40"/>
            <p:cNvGrpSpPr/>
            <p:nvPr/>
          </p:nvGrpSpPr>
          <p:grpSpPr>
            <a:xfrm>
              <a:off x="8854229" y="3773382"/>
              <a:ext cx="1356434" cy="1356924"/>
              <a:chOff x="4345444" y="2542859"/>
              <a:chExt cx="1810550" cy="1811205"/>
            </a:xfrm>
          </p:grpSpPr>
          <p:grpSp>
            <p:nvGrpSpPr>
              <p:cNvPr id="43" name="组合 4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5"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tx1"/>
                    </a:solidFill>
                    <a:latin typeface="+mj-ea"/>
                    <a:ea typeface="+mj-ea"/>
                  </a:endParaRPr>
                </a:p>
              </p:txBody>
            </p:sp>
            <p:sp>
              <p:nvSpPr>
                <p:cNvPr id="46" name="椭圆 4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44" name="椭圆 43"/>
              <p:cNvSpPr/>
              <p:nvPr/>
            </p:nvSpPr>
            <p:spPr>
              <a:xfrm>
                <a:off x="4565570" y="2763062"/>
                <a:ext cx="1370298" cy="1370793"/>
              </a:xfrm>
              <a:prstGeom prst="ellipse">
                <a:avLst/>
              </a:prstGeom>
              <a:solidFill>
                <a:srgbClr val="1F84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42" name="TextBox 132"/>
            <p:cNvSpPr txBox="1"/>
            <p:nvPr/>
          </p:nvSpPr>
          <p:spPr>
            <a:xfrm>
              <a:off x="9068719" y="4180595"/>
              <a:ext cx="1015119" cy="528538"/>
            </a:xfrm>
            <a:prstGeom prst="rect">
              <a:avLst/>
            </a:prstGeom>
            <a:noFill/>
          </p:spPr>
          <p:txBody>
            <a:bodyPr wrap="square" lIns="194322" tIns="97161" rIns="194322" bIns="97161" rtlCol="0">
              <a:spAutoFit/>
            </a:bodyPr>
            <a:lstStyle/>
            <a:p>
              <a:pPr algn="ctr"/>
              <a:endParaRPr lang="zh-CN" altLang="en-US" sz="1970" dirty="0">
                <a:solidFill>
                  <a:schemeClr val="bg1"/>
                </a:solidFill>
                <a:latin typeface="+mj-ea"/>
                <a:ea typeface="+mj-ea"/>
              </a:endParaRPr>
            </a:p>
          </p:txBody>
        </p:sp>
      </p:grpSp>
      <p:grpSp>
        <p:nvGrpSpPr>
          <p:cNvPr id="47" name="组合 46"/>
          <p:cNvGrpSpPr/>
          <p:nvPr/>
        </p:nvGrpSpPr>
        <p:grpSpPr>
          <a:xfrm>
            <a:off x="9926450" y="3189043"/>
            <a:ext cx="1734137" cy="1733860"/>
            <a:chOff x="10559621" y="3529102"/>
            <a:chExt cx="1844818" cy="1845484"/>
          </a:xfrm>
        </p:grpSpPr>
        <p:grpSp>
          <p:nvGrpSpPr>
            <p:cNvPr id="48" name="组合 47"/>
            <p:cNvGrpSpPr/>
            <p:nvPr/>
          </p:nvGrpSpPr>
          <p:grpSpPr>
            <a:xfrm>
              <a:off x="10559621" y="3529102"/>
              <a:ext cx="1844818" cy="1845484"/>
              <a:chOff x="4345444" y="2542859"/>
              <a:chExt cx="1810550" cy="1811205"/>
            </a:xfrm>
          </p:grpSpPr>
          <p:grpSp>
            <p:nvGrpSpPr>
              <p:cNvPr id="50" name="组合 4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2"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tx1"/>
                    </a:solidFill>
                    <a:latin typeface="+mj-ea"/>
                    <a:ea typeface="+mj-ea"/>
                  </a:endParaRPr>
                </a:p>
              </p:txBody>
            </p:sp>
            <p:sp>
              <p:nvSpPr>
                <p:cNvPr id="53" name="椭圆 5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51" name="椭圆 50"/>
              <p:cNvSpPr/>
              <p:nvPr/>
            </p:nvSpPr>
            <p:spPr>
              <a:xfrm>
                <a:off x="4565570" y="2763062"/>
                <a:ext cx="1370298" cy="1370793"/>
              </a:xfrm>
              <a:prstGeom prst="ellipse">
                <a:avLst/>
              </a:prstGeom>
              <a:solidFill>
                <a:srgbClr val="0942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mj-ea"/>
                  <a:ea typeface="+mj-ea"/>
                </a:endParaRPr>
              </a:p>
            </p:txBody>
          </p:sp>
        </p:grpSp>
        <p:sp>
          <p:nvSpPr>
            <p:cNvPr id="49" name="TextBox 139"/>
            <p:cNvSpPr txBox="1"/>
            <p:nvPr/>
          </p:nvSpPr>
          <p:spPr>
            <a:xfrm>
              <a:off x="10948736" y="4180594"/>
              <a:ext cx="1097152" cy="528539"/>
            </a:xfrm>
            <a:prstGeom prst="rect">
              <a:avLst/>
            </a:prstGeom>
            <a:noFill/>
          </p:spPr>
          <p:txBody>
            <a:bodyPr wrap="square" lIns="194322" tIns="97161" rIns="194322" bIns="97161" rtlCol="0">
              <a:spAutoFit/>
            </a:bodyPr>
            <a:lstStyle/>
            <a:p>
              <a:endParaRPr lang="zh-CN" altLang="en-US" sz="1970" dirty="0">
                <a:solidFill>
                  <a:schemeClr val="bg1"/>
                </a:solidFill>
                <a:latin typeface="+mj-ea"/>
                <a:ea typeface="+mj-ea"/>
              </a:endParaRPr>
            </a:p>
          </p:txBody>
        </p:sp>
      </p:grpSp>
      <p:grpSp>
        <p:nvGrpSpPr>
          <p:cNvPr id="56" name="组合 55"/>
          <p:cNvGrpSpPr/>
          <p:nvPr/>
        </p:nvGrpSpPr>
        <p:grpSpPr>
          <a:xfrm>
            <a:off x="1101090" y="1752600"/>
            <a:ext cx="1778635" cy="1345565"/>
            <a:chOff x="832687" y="1460169"/>
            <a:chExt cx="1063050" cy="908418"/>
          </a:xfrm>
        </p:grpSpPr>
        <p:cxnSp>
          <p:nvCxnSpPr>
            <p:cNvPr id="57" name="直接连接符 56"/>
            <p:cNvCxnSpPr/>
            <p:nvPr/>
          </p:nvCxnSpPr>
          <p:spPr>
            <a:xfrm flipV="1">
              <a:off x="1363948" y="2152563"/>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58" name="TextBox 148"/>
            <p:cNvSpPr txBox="1"/>
            <p:nvPr/>
          </p:nvSpPr>
          <p:spPr>
            <a:xfrm>
              <a:off x="832687" y="1460169"/>
              <a:ext cx="1063050" cy="498580"/>
            </a:xfrm>
            <a:prstGeom prst="rect">
              <a:avLst/>
            </a:prstGeom>
            <a:noFill/>
          </p:spPr>
          <p:txBody>
            <a:bodyPr wrap="square" lIns="128568" tIns="0" rIns="128568" bIns="0" rtlCol="0" anchor="t">
              <a:spAutoFit/>
            </a:bodyPr>
            <a:lstStyle/>
            <a:p>
              <a:pPr algn="ctr"/>
              <a:r>
                <a:rPr lang="en-US" altLang="zh-CN" sz="2400" dirty="0">
                  <a:solidFill>
                    <a:schemeClr val="tx1">
                      <a:lumMod val="65000"/>
                      <a:lumOff val="35000"/>
                    </a:schemeClr>
                  </a:solidFill>
                  <a:latin typeface="+mj-ea"/>
                  <a:ea typeface="+mj-ea"/>
                </a:rPr>
                <a:t>Web </a:t>
              </a:r>
              <a:r>
                <a:rPr lang="zh-CN" altLang="en-US" sz="2400" dirty="0">
                  <a:solidFill>
                    <a:schemeClr val="tx1">
                      <a:lumMod val="65000"/>
                      <a:lumOff val="35000"/>
                    </a:schemeClr>
                  </a:solidFill>
                  <a:latin typeface="+mj-ea"/>
                  <a:ea typeface="+mj-ea"/>
                </a:rPr>
                <a:t>前端</a:t>
              </a:r>
              <a:endParaRPr lang="zh-CN" altLang="en-US" sz="2400"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13 </a:t>
              </a:r>
              <a:r>
                <a:rPr lang="zh-CN" altLang="en-US" sz="2400" dirty="0">
                  <a:solidFill>
                    <a:schemeClr val="tx1">
                      <a:lumMod val="65000"/>
                      <a:lumOff val="35000"/>
                    </a:schemeClr>
                  </a:solidFill>
                  <a:latin typeface="+mj-ea"/>
                  <a:ea typeface="+mj-ea"/>
                </a:rPr>
                <a:t>人</a:t>
              </a:r>
              <a:endParaRPr lang="zh-CN" altLang="en-US" sz="2400" dirty="0">
                <a:solidFill>
                  <a:schemeClr val="tx1">
                    <a:lumMod val="65000"/>
                    <a:lumOff val="35000"/>
                  </a:schemeClr>
                </a:solidFill>
                <a:latin typeface="+mj-ea"/>
                <a:ea typeface="+mj-ea"/>
              </a:endParaRPr>
            </a:p>
          </p:txBody>
        </p:sp>
      </p:grpSp>
      <p:grpSp>
        <p:nvGrpSpPr>
          <p:cNvPr id="61" name="组合 60"/>
          <p:cNvGrpSpPr/>
          <p:nvPr/>
        </p:nvGrpSpPr>
        <p:grpSpPr>
          <a:xfrm>
            <a:off x="3856355" y="1752600"/>
            <a:ext cx="1831340" cy="1264920"/>
            <a:chOff x="892426" y="1596965"/>
            <a:chExt cx="964210" cy="758761"/>
          </a:xfrm>
        </p:grpSpPr>
        <p:cxnSp>
          <p:nvCxnSpPr>
            <p:cNvPr id="62" name="直接连接符 61"/>
            <p:cNvCxnSpPr/>
            <p:nvPr/>
          </p:nvCxnSpPr>
          <p:spPr>
            <a:xfrm flipV="1">
              <a:off x="1374615"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63" name="TextBox 153"/>
            <p:cNvSpPr txBox="1"/>
            <p:nvPr/>
          </p:nvSpPr>
          <p:spPr>
            <a:xfrm>
              <a:off x="892426" y="1596965"/>
              <a:ext cx="964210" cy="442991"/>
            </a:xfrm>
            <a:prstGeom prst="rect">
              <a:avLst/>
            </a:prstGeom>
            <a:noFill/>
          </p:spPr>
          <p:txBody>
            <a:bodyPr wrap="square" lIns="128568" tIns="0" rIns="128568" bIns="0" rtlCol="0" anchor="t">
              <a:spAutoFit/>
            </a:bodyPr>
            <a:lstStyle/>
            <a:p>
              <a:pPr algn="ctr"/>
              <a:r>
                <a:rPr lang="en-US" altLang="zh-CN" sz="2400" dirty="0">
                  <a:solidFill>
                    <a:schemeClr val="tx1">
                      <a:lumMod val="65000"/>
                      <a:lumOff val="35000"/>
                    </a:schemeClr>
                  </a:solidFill>
                  <a:latin typeface="+mj-ea"/>
                  <a:ea typeface="+mj-ea"/>
                </a:rPr>
                <a:t>Java 1612</a:t>
              </a:r>
              <a:endParaRPr lang="en-US" altLang="zh-CN" sz="2400"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ea typeface="微软雅黑" panose="020B0503020204020204" pitchFamily="34" charset="-122"/>
                </a:rPr>
                <a:t>31 </a:t>
              </a:r>
              <a:r>
                <a:rPr lang="zh-CN" altLang="en-US" sz="2400" dirty="0">
                  <a:solidFill>
                    <a:schemeClr val="tx1">
                      <a:lumMod val="65000"/>
                      <a:lumOff val="35000"/>
                    </a:schemeClr>
                  </a:solidFill>
                  <a:ea typeface="微软雅黑" panose="020B0503020204020204" pitchFamily="34" charset="-122"/>
                </a:rPr>
                <a:t>人</a:t>
              </a:r>
              <a:endParaRPr lang="zh-CN" altLang="en-US" sz="2400" dirty="0">
                <a:solidFill>
                  <a:schemeClr val="tx1">
                    <a:lumMod val="65000"/>
                    <a:lumOff val="35000"/>
                  </a:schemeClr>
                </a:solidFill>
                <a:ea typeface="微软雅黑" panose="020B0503020204020204" pitchFamily="34" charset="-122"/>
              </a:endParaRPr>
            </a:p>
          </p:txBody>
        </p:sp>
      </p:grpSp>
      <p:grpSp>
        <p:nvGrpSpPr>
          <p:cNvPr id="66" name="组合 65"/>
          <p:cNvGrpSpPr/>
          <p:nvPr/>
        </p:nvGrpSpPr>
        <p:grpSpPr>
          <a:xfrm>
            <a:off x="6485890" y="1752600"/>
            <a:ext cx="1992630" cy="1223009"/>
            <a:chOff x="881564" y="1622147"/>
            <a:chExt cx="1008112" cy="674002"/>
          </a:xfrm>
        </p:grpSpPr>
        <p:cxnSp>
          <p:nvCxnSpPr>
            <p:cNvPr id="67" name="直接连接符 66"/>
            <p:cNvCxnSpPr/>
            <p:nvPr/>
          </p:nvCxnSpPr>
          <p:spPr>
            <a:xfrm flipV="1">
              <a:off x="1403214" y="2143902"/>
              <a:ext cx="0" cy="152247"/>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68" name="TextBox 158"/>
            <p:cNvSpPr txBox="1"/>
            <p:nvPr/>
          </p:nvSpPr>
          <p:spPr>
            <a:xfrm>
              <a:off x="881564" y="1622147"/>
              <a:ext cx="1008112" cy="406991"/>
            </a:xfrm>
            <a:prstGeom prst="rect">
              <a:avLst/>
            </a:prstGeom>
            <a:noFill/>
          </p:spPr>
          <p:txBody>
            <a:bodyPr wrap="square" lIns="128568" tIns="0" rIns="128568" bIns="0" rtlCol="0" anchor="t">
              <a:spAutoFit/>
            </a:bodyPr>
            <a:lstStyle/>
            <a:p>
              <a:pPr algn="ctr"/>
              <a:r>
                <a:rPr lang="en-US" altLang="zh-CN" sz="2400" dirty="0">
                  <a:solidFill>
                    <a:schemeClr val="tx1">
                      <a:lumMod val="65000"/>
                      <a:lumOff val="35000"/>
                    </a:schemeClr>
                  </a:solidFill>
                  <a:latin typeface="+mj-ea"/>
                  <a:ea typeface="+mj-ea"/>
                </a:rPr>
                <a:t>Java 1701</a:t>
              </a:r>
              <a:endParaRPr lang="en-US" altLang="zh-CN" sz="2400"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32 </a:t>
              </a:r>
              <a:r>
                <a:rPr lang="zh-CN" altLang="en-US" sz="2400" dirty="0">
                  <a:solidFill>
                    <a:schemeClr val="tx1">
                      <a:lumMod val="65000"/>
                      <a:lumOff val="35000"/>
                    </a:schemeClr>
                  </a:solidFill>
                  <a:latin typeface="+mj-ea"/>
                  <a:ea typeface="+mj-ea"/>
                </a:rPr>
                <a:t>人</a:t>
              </a:r>
              <a:endParaRPr lang="zh-CN" altLang="en-US" sz="2400" dirty="0">
                <a:solidFill>
                  <a:schemeClr val="tx1">
                    <a:lumMod val="65000"/>
                    <a:lumOff val="35000"/>
                  </a:schemeClr>
                </a:solidFill>
                <a:latin typeface="+mj-ea"/>
                <a:ea typeface="+mj-ea"/>
              </a:endParaRPr>
            </a:p>
          </p:txBody>
        </p:sp>
      </p:grpSp>
      <p:grpSp>
        <p:nvGrpSpPr>
          <p:cNvPr id="71" name="组合 70"/>
          <p:cNvGrpSpPr/>
          <p:nvPr/>
        </p:nvGrpSpPr>
        <p:grpSpPr>
          <a:xfrm>
            <a:off x="9775825" y="1752600"/>
            <a:ext cx="1884680" cy="1264920"/>
            <a:chOff x="873900" y="1598062"/>
            <a:chExt cx="1008112" cy="717957"/>
          </a:xfrm>
        </p:grpSpPr>
        <p:cxnSp>
          <p:nvCxnSpPr>
            <p:cNvPr id="72" name="直接连接符 71"/>
            <p:cNvCxnSpPr/>
            <p:nvPr/>
          </p:nvCxnSpPr>
          <p:spPr>
            <a:xfrm flipV="1">
              <a:off x="1418085" y="2180110"/>
              <a:ext cx="0" cy="135909"/>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3" name="TextBox 163"/>
            <p:cNvSpPr txBox="1"/>
            <p:nvPr/>
          </p:nvSpPr>
          <p:spPr>
            <a:xfrm>
              <a:off x="873900" y="1598062"/>
              <a:ext cx="1008112" cy="419169"/>
            </a:xfrm>
            <a:prstGeom prst="rect">
              <a:avLst/>
            </a:prstGeom>
            <a:noFill/>
          </p:spPr>
          <p:txBody>
            <a:bodyPr wrap="square" lIns="128568" tIns="0" rIns="128568" bIns="0" rtlCol="0" anchor="t">
              <a:spAutoFit/>
            </a:bodyPr>
            <a:lstStyle/>
            <a:p>
              <a:pPr algn="ctr"/>
              <a:r>
                <a:rPr lang="en-US" altLang="zh-CN" sz="2400" dirty="0">
                  <a:solidFill>
                    <a:schemeClr val="tx1">
                      <a:lumMod val="65000"/>
                      <a:lumOff val="35000"/>
                    </a:schemeClr>
                  </a:solidFill>
                  <a:latin typeface="+mj-ea"/>
                  <a:ea typeface="+mj-ea"/>
                </a:rPr>
                <a:t>Java 1704</a:t>
              </a:r>
              <a:endParaRPr lang="en-US" altLang="zh-CN" sz="2400"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34 </a:t>
              </a:r>
              <a:r>
                <a:rPr lang="zh-CN" altLang="en-US" sz="2400" dirty="0">
                  <a:solidFill>
                    <a:schemeClr val="tx1">
                      <a:lumMod val="65000"/>
                      <a:lumOff val="35000"/>
                    </a:schemeClr>
                  </a:solidFill>
                  <a:latin typeface="+mj-ea"/>
                  <a:ea typeface="+mj-ea"/>
                </a:rPr>
                <a:t>人</a:t>
              </a:r>
              <a:endParaRPr lang="zh-CN" altLang="en-US" sz="2400" dirty="0">
                <a:solidFill>
                  <a:schemeClr val="tx1">
                    <a:lumMod val="65000"/>
                    <a:lumOff val="35000"/>
                  </a:schemeClr>
                </a:solidFill>
                <a:latin typeface="+mj-ea"/>
                <a:ea typeface="+mj-ea"/>
              </a:endParaRPr>
            </a:p>
          </p:txBody>
        </p:sp>
      </p:grpSp>
      <p:grpSp>
        <p:nvGrpSpPr>
          <p:cNvPr id="76" name="组合 75"/>
          <p:cNvGrpSpPr/>
          <p:nvPr/>
        </p:nvGrpSpPr>
        <p:grpSpPr>
          <a:xfrm>
            <a:off x="2360295" y="4895850"/>
            <a:ext cx="1974850" cy="1117095"/>
            <a:chOff x="884396" y="1340833"/>
            <a:chExt cx="1008112" cy="732305"/>
          </a:xfrm>
        </p:grpSpPr>
        <p:cxnSp>
          <p:nvCxnSpPr>
            <p:cNvPr id="77" name="直接连接符 76"/>
            <p:cNvCxnSpPr/>
            <p:nvPr/>
          </p:nvCxnSpPr>
          <p:spPr>
            <a:xfrm>
              <a:off x="1411584"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8" name="TextBox 168"/>
            <p:cNvSpPr txBox="1"/>
            <p:nvPr/>
          </p:nvSpPr>
          <p:spPr>
            <a:xfrm>
              <a:off x="884396" y="1589016"/>
              <a:ext cx="1008112" cy="484122"/>
            </a:xfrm>
            <a:prstGeom prst="rect">
              <a:avLst/>
            </a:prstGeom>
            <a:noFill/>
          </p:spPr>
          <p:txBody>
            <a:bodyPr wrap="square" lIns="128568" tIns="0" rIns="128568" bIns="0" rtlCol="0" anchor="t">
              <a:spAutoFit/>
            </a:bodyPr>
            <a:lstStyle/>
            <a:p>
              <a:pPr algn="ctr"/>
              <a:r>
                <a:rPr lang="en-US" altLang="zh-CN" sz="2400" dirty="0">
                  <a:solidFill>
                    <a:schemeClr val="tx1">
                      <a:lumMod val="65000"/>
                      <a:lumOff val="35000"/>
                    </a:schemeClr>
                  </a:solidFill>
                  <a:latin typeface="+mj-ea"/>
                  <a:ea typeface="+mj-ea"/>
                </a:rPr>
                <a:t>Java 1611</a:t>
              </a:r>
              <a:endParaRPr lang="en-US" altLang="zh-CN" sz="2400"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25 </a:t>
              </a:r>
              <a:r>
                <a:rPr lang="zh-CN" altLang="en-US" sz="2400" dirty="0">
                  <a:solidFill>
                    <a:schemeClr val="tx1">
                      <a:lumMod val="65000"/>
                      <a:lumOff val="35000"/>
                    </a:schemeClr>
                  </a:solidFill>
                  <a:latin typeface="+mj-ea"/>
                  <a:ea typeface="+mj-ea"/>
                </a:rPr>
                <a:t>人</a:t>
              </a:r>
              <a:endParaRPr lang="zh-CN" altLang="en-US" sz="2400" dirty="0">
                <a:solidFill>
                  <a:schemeClr val="tx1">
                    <a:lumMod val="65000"/>
                    <a:lumOff val="35000"/>
                  </a:schemeClr>
                </a:solidFill>
                <a:latin typeface="+mj-ea"/>
                <a:ea typeface="+mj-ea"/>
              </a:endParaRPr>
            </a:p>
          </p:txBody>
        </p:sp>
      </p:grpSp>
      <p:grpSp>
        <p:nvGrpSpPr>
          <p:cNvPr id="81" name="组合 80"/>
          <p:cNvGrpSpPr/>
          <p:nvPr/>
        </p:nvGrpSpPr>
        <p:grpSpPr>
          <a:xfrm>
            <a:off x="5243195" y="4922520"/>
            <a:ext cx="1974850" cy="1100047"/>
            <a:chOff x="875710" y="1340833"/>
            <a:chExt cx="1008112" cy="721408"/>
          </a:xfrm>
        </p:grpSpPr>
        <p:cxnSp>
          <p:nvCxnSpPr>
            <p:cNvPr id="82" name="直接连接符 81"/>
            <p:cNvCxnSpPr/>
            <p:nvPr/>
          </p:nvCxnSpPr>
          <p:spPr>
            <a:xfrm>
              <a:off x="1383059"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3" name="TextBox 173"/>
            <p:cNvSpPr txBox="1"/>
            <p:nvPr/>
          </p:nvSpPr>
          <p:spPr>
            <a:xfrm>
              <a:off x="875710" y="1577931"/>
              <a:ext cx="1008112" cy="484310"/>
            </a:xfrm>
            <a:prstGeom prst="rect">
              <a:avLst/>
            </a:prstGeom>
            <a:noFill/>
          </p:spPr>
          <p:txBody>
            <a:bodyPr wrap="square" lIns="128568" tIns="0" rIns="128568" bIns="0" rtlCol="0" anchor="t">
              <a:spAutoFit/>
            </a:bodyPr>
            <a:lstStyle/>
            <a:p>
              <a:pPr algn="ctr"/>
              <a:r>
                <a:rPr lang="en-US" altLang="zh-CN" sz="2400" dirty="0">
                  <a:solidFill>
                    <a:schemeClr val="tx1">
                      <a:lumMod val="65000"/>
                      <a:lumOff val="35000"/>
                    </a:schemeClr>
                  </a:solidFill>
                  <a:latin typeface="+mj-ea"/>
                  <a:ea typeface="+mj-ea"/>
                </a:rPr>
                <a:t>Java 1614</a:t>
              </a:r>
              <a:endParaRPr lang="en-US" altLang="zh-CN" sz="2400"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36 </a:t>
              </a:r>
              <a:r>
                <a:rPr lang="zh-CN" altLang="en-US" sz="2400" dirty="0">
                  <a:solidFill>
                    <a:schemeClr val="tx1">
                      <a:lumMod val="65000"/>
                      <a:lumOff val="35000"/>
                    </a:schemeClr>
                  </a:solidFill>
                  <a:latin typeface="+mj-ea"/>
                  <a:ea typeface="+mj-ea"/>
                </a:rPr>
                <a:t>人</a:t>
              </a:r>
              <a:endParaRPr lang="zh-CN" altLang="en-US" sz="2400" dirty="0">
                <a:solidFill>
                  <a:schemeClr val="tx1">
                    <a:lumMod val="65000"/>
                    <a:lumOff val="35000"/>
                  </a:schemeClr>
                </a:solidFill>
                <a:latin typeface="+mj-ea"/>
                <a:ea typeface="+mj-ea"/>
              </a:endParaRPr>
            </a:p>
          </p:txBody>
        </p:sp>
      </p:grpSp>
      <p:grpSp>
        <p:nvGrpSpPr>
          <p:cNvPr id="86" name="组合 85"/>
          <p:cNvGrpSpPr/>
          <p:nvPr/>
        </p:nvGrpSpPr>
        <p:grpSpPr>
          <a:xfrm>
            <a:off x="8014335" y="4968875"/>
            <a:ext cx="1974850" cy="1044179"/>
            <a:chOff x="865537" y="1371234"/>
            <a:chExt cx="1008112" cy="684808"/>
          </a:xfrm>
        </p:grpSpPr>
        <p:cxnSp>
          <p:nvCxnSpPr>
            <p:cNvPr id="87" name="直接连接符 86"/>
            <p:cNvCxnSpPr/>
            <p:nvPr/>
          </p:nvCxnSpPr>
          <p:spPr>
            <a:xfrm>
              <a:off x="1369769" y="1371234"/>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8" name="TextBox 178"/>
            <p:cNvSpPr txBox="1"/>
            <p:nvPr/>
          </p:nvSpPr>
          <p:spPr>
            <a:xfrm>
              <a:off x="865537" y="1571706"/>
              <a:ext cx="1008112" cy="484336"/>
            </a:xfrm>
            <a:prstGeom prst="rect">
              <a:avLst/>
            </a:prstGeom>
            <a:noFill/>
          </p:spPr>
          <p:txBody>
            <a:bodyPr wrap="square" lIns="128568" tIns="0" rIns="128568" bIns="0" rtlCol="0" anchor="t">
              <a:spAutoFit/>
            </a:bodyPr>
            <a:lstStyle/>
            <a:p>
              <a:pPr algn="ctr"/>
              <a:r>
                <a:rPr lang="en-US" altLang="zh-CN" sz="2400" dirty="0">
                  <a:solidFill>
                    <a:schemeClr val="tx1">
                      <a:lumMod val="65000"/>
                      <a:lumOff val="35000"/>
                    </a:schemeClr>
                  </a:solidFill>
                  <a:latin typeface="+mj-ea"/>
                  <a:ea typeface="+mj-ea"/>
                </a:rPr>
                <a:t>Web </a:t>
              </a:r>
              <a:r>
                <a:rPr lang="zh-CN" altLang="en-US" sz="2400" dirty="0">
                  <a:solidFill>
                    <a:schemeClr val="tx1">
                      <a:lumMod val="65000"/>
                      <a:lumOff val="35000"/>
                    </a:schemeClr>
                  </a:solidFill>
                  <a:latin typeface="+mj-ea"/>
                  <a:ea typeface="+mj-ea"/>
                </a:rPr>
                <a:t>前端</a:t>
              </a:r>
              <a:endParaRPr lang="zh-CN" altLang="en-US" sz="2400"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13 </a:t>
              </a:r>
              <a:r>
                <a:rPr lang="zh-CN" altLang="en-US" sz="2400" dirty="0">
                  <a:solidFill>
                    <a:schemeClr val="tx1">
                      <a:lumMod val="65000"/>
                      <a:lumOff val="35000"/>
                    </a:schemeClr>
                  </a:solidFill>
                  <a:latin typeface="+mj-ea"/>
                  <a:ea typeface="+mj-ea"/>
                </a:rPr>
                <a:t>人</a:t>
              </a:r>
              <a:endParaRPr lang="zh-CN" altLang="en-US" sz="2400" dirty="0">
                <a:solidFill>
                  <a:schemeClr val="tx1">
                    <a:lumMod val="65000"/>
                    <a:lumOff val="35000"/>
                  </a:schemeClr>
                </a:solidFill>
                <a:latin typeface="+mj-ea"/>
                <a:ea typeface="+mj-ea"/>
              </a:endParaRPr>
            </a:p>
          </p:txBody>
        </p:sp>
      </p:grpSp>
      <p:sp>
        <p:nvSpPr>
          <p:cNvPr id="92"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6000">
        <p14:gallery dir="l"/>
      </p:transition>
    </mc:Choice>
    <mc:Fallback>
      <p:transition spd="slow" advTm="6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2" accel="58000" fill="hold" nodeType="afterEffect" p14:presetBounceEnd="55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5000">
                                          <p:cBhvr additive="base">
                                            <p:cTn id="11" dur="1500" fill="hold"/>
                                            <p:tgtEl>
                                              <p:spTgt spid="5"/>
                                            </p:tgtEl>
                                            <p:attrNameLst>
                                              <p:attrName>ppt_x</p:attrName>
                                            </p:attrNameLst>
                                          </p:cBhvr>
                                          <p:tavLst>
                                            <p:tav tm="0">
                                              <p:val>
                                                <p:strVal val="1+#ppt_w/2"/>
                                              </p:val>
                                            </p:tav>
                                            <p:tav tm="100000">
                                              <p:val>
                                                <p:strVal val="#ppt_x"/>
                                              </p:val>
                                            </p:tav>
                                          </p:tavLst>
                                        </p:anim>
                                        <p:anim calcmode="lin" valueType="num" p14:bounceEnd="55000">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accel="58000" fill="hold" nodeType="withEffect" p14:presetBounceEnd="55000">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14:bounceEnd="55000">
                                          <p:cBhvr additive="base">
                                            <p:cTn id="15" dur="1500" fill="hold"/>
                                            <p:tgtEl>
                                              <p:spTgt spid="12"/>
                                            </p:tgtEl>
                                            <p:attrNameLst>
                                              <p:attrName>ppt_x</p:attrName>
                                            </p:attrNameLst>
                                          </p:cBhvr>
                                          <p:tavLst>
                                            <p:tav tm="0">
                                              <p:val>
                                                <p:strVal val="1+#ppt_w/2"/>
                                              </p:val>
                                            </p:tav>
                                            <p:tav tm="100000">
                                              <p:val>
                                                <p:strVal val="#ppt_x"/>
                                              </p:val>
                                            </p:tav>
                                          </p:tavLst>
                                        </p:anim>
                                        <p:anim calcmode="lin" valueType="num" p14:bounceEnd="55000">
                                          <p:cBhvr additive="base">
                                            <p:cTn id="16" dur="1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14:presetBounceEnd="55000">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14:bounceEnd="55000">
                                          <p:cBhvr additive="base">
                                            <p:cTn id="19" dur="1500" fill="hold"/>
                                            <p:tgtEl>
                                              <p:spTgt spid="19"/>
                                            </p:tgtEl>
                                            <p:attrNameLst>
                                              <p:attrName>ppt_x</p:attrName>
                                            </p:attrNameLst>
                                          </p:cBhvr>
                                          <p:tavLst>
                                            <p:tav tm="0">
                                              <p:val>
                                                <p:strVal val="1+#ppt_w/2"/>
                                              </p:val>
                                            </p:tav>
                                            <p:tav tm="100000">
                                              <p:val>
                                                <p:strVal val="#ppt_x"/>
                                              </p:val>
                                            </p:tav>
                                          </p:tavLst>
                                        </p:anim>
                                        <p:anim calcmode="lin" valueType="num" p14:bounceEnd="55000">
                                          <p:cBhvr additive="base">
                                            <p:cTn id="20" dur="1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14:presetBounceEnd="55000">
                                      <p:stCondLst>
                                        <p:cond delay="600"/>
                                      </p:stCondLst>
                                      <p:childTnLst>
                                        <p:set>
                                          <p:cBhvr>
                                            <p:cTn id="22" dur="1" fill="hold">
                                              <p:stCondLst>
                                                <p:cond delay="0"/>
                                              </p:stCondLst>
                                            </p:cTn>
                                            <p:tgtEl>
                                              <p:spTgt spid="26"/>
                                            </p:tgtEl>
                                            <p:attrNameLst>
                                              <p:attrName>style.visibility</p:attrName>
                                            </p:attrNameLst>
                                          </p:cBhvr>
                                          <p:to>
                                            <p:strVal val="visible"/>
                                          </p:to>
                                        </p:set>
                                        <p:anim calcmode="lin" valueType="num" p14:bounceEnd="55000">
                                          <p:cBhvr additive="base">
                                            <p:cTn id="23" dur="1500" fill="hold"/>
                                            <p:tgtEl>
                                              <p:spTgt spid="26"/>
                                            </p:tgtEl>
                                            <p:attrNameLst>
                                              <p:attrName>ppt_x</p:attrName>
                                            </p:attrNameLst>
                                          </p:cBhvr>
                                          <p:tavLst>
                                            <p:tav tm="0">
                                              <p:val>
                                                <p:strVal val="1+#ppt_w/2"/>
                                              </p:val>
                                            </p:tav>
                                            <p:tav tm="100000">
                                              <p:val>
                                                <p:strVal val="#ppt_x"/>
                                              </p:val>
                                            </p:tav>
                                          </p:tavLst>
                                        </p:anim>
                                        <p:anim calcmode="lin" valueType="num" p14:bounceEnd="55000">
                                          <p:cBhvr additive="base">
                                            <p:cTn id="24" dur="1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14:presetBounceEnd="55000">
                                      <p:stCondLst>
                                        <p:cond delay="800"/>
                                      </p:stCondLst>
                                      <p:childTnLst>
                                        <p:set>
                                          <p:cBhvr>
                                            <p:cTn id="26" dur="1" fill="hold">
                                              <p:stCondLst>
                                                <p:cond delay="0"/>
                                              </p:stCondLst>
                                            </p:cTn>
                                            <p:tgtEl>
                                              <p:spTgt spid="33"/>
                                            </p:tgtEl>
                                            <p:attrNameLst>
                                              <p:attrName>style.visibility</p:attrName>
                                            </p:attrNameLst>
                                          </p:cBhvr>
                                          <p:to>
                                            <p:strVal val="visible"/>
                                          </p:to>
                                        </p:set>
                                        <p:anim calcmode="lin" valueType="num" p14:bounceEnd="55000">
                                          <p:cBhvr additive="base">
                                            <p:cTn id="27" dur="1500" fill="hold"/>
                                            <p:tgtEl>
                                              <p:spTgt spid="33"/>
                                            </p:tgtEl>
                                            <p:attrNameLst>
                                              <p:attrName>ppt_x</p:attrName>
                                            </p:attrNameLst>
                                          </p:cBhvr>
                                          <p:tavLst>
                                            <p:tav tm="0">
                                              <p:val>
                                                <p:strVal val="1+#ppt_w/2"/>
                                              </p:val>
                                            </p:tav>
                                            <p:tav tm="100000">
                                              <p:val>
                                                <p:strVal val="#ppt_x"/>
                                              </p:val>
                                            </p:tav>
                                          </p:tavLst>
                                        </p:anim>
                                        <p:anim calcmode="lin" valueType="num" p14:bounceEnd="55000">
                                          <p:cBhvr additive="base">
                                            <p:cTn id="28" dur="1500" fill="hold"/>
                                            <p:tgtEl>
                                              <p:spTgt spid="33"/>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14:presetBounceEnd="55000">
                                      <p:stCondLst>
                                        <p:cond delay="1000"/>
                                      </p:stCondLst>
                                      <p:childTnLst>
                                        <p:set>
                                          <p:cBhvr>
                                            <p:cTn id="30" dur="1" fill="hold">
                                              <p:stCondLst>
                                                <p:cond delay="0"/>
                                              </p:stCondLst>
                                            </p:cTn>
                                            <p:tgtEl>
                                              <p:spTgt spid="40"/>
                                            </p:tgtEl>
                                            <p:attrNameLst>
                                              <p:attrName>style.visibility</p:attrName>
                                            </p:attrNameLst>
                                          </p:cBhvr>
                                          <p:to>
                                            <p:strVal val="visible"/>
                                          </p:to>
                                        </p:set>
                                        <p:anim calcmode="lin" valueType="num" p14:bounceEnd="55000">
                                          <p:cBhvr additive="base">
                                            <p:cTn id="31" dur="1500" fill="hold"/>
                                            <p:tgtEl>
                                              <p:spTgt spid="40"/>
                                            </p:tgtEl>
                                            <p:attrNameLst>
                                              <p:attrName>ppt_x</p:attrName>
                                            </p:attrNameLst>
                                          </p:cBhvr>
                                          <p:tavLst>
                                            <p:tav tm="0">
                                              <p:val>
                                                <p:strVal val="1+#ppt_w/2"/>
                                              </p:val>
                                            </p:tav>
                                            <p:tav tm="100000">
                                              <p:val>
                                                <p:strVal val="#ppt_x"/>
                                              </p:val>
                                            </p:tav>
                                          </p:tavLst>
                                        </p:anim>
                                        <p:anim calcmode="lin" valueType="num" p14:bounceEnd="55000">
                                          <p:cBhvr additive="base">
                                            <p:cTn id="32" dur="1500" fill="hold"/>
                                            <p:tgtEl>
                                              <p:spTgt spid="40"/>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14:presetBounceEnd="55000">
                                      <p:stCondLst>
                                        <p:cond delay="1200"/>
                                      </p:stCondLst>
                                      <p:childTnLst>
                                        <p:set>
                                          <p:cBhvr>
                                            <p:cTn id="34" dur="1" fill="hold">
                                              <p:stCondLst>
                                                <p:cond delay="0"/>
                                              </p:stCondLst>
                                            </p:cTn>
                                            <p:tgtEl>
                                              <p:spTgt spid="47"/>
                                            </p:tgtEl>
                                            <p:attrNameLst>
                                              <p:attrName>style.visibility</p:attrName>
                                            </p:attrNameLst>
                                          </p:cBhvr>
                                          <p:to>
                                            <p:strVal val="visible"/>
                                          </p:to>
                                        </p:set>
                                        <p:anim calcmode="lin" valueType="num" p14:bounceEnd="55000">
                                          <p:cBhvr additive="base">
                                            <p:cTn id="35" dur="1500" fill="hold"/>
                                            <p:tgtEl>
                                              <p:spTgt spid="47"/>
                                            </p:tgtEl>
                                            <p:attrNameLst>
                                              <p:attrName>ppt_x</p:attrName>
                                            </p:attrNameLst>
                                          </p:cBhvr>
                                          <p:tavLst>
                                            <p:tav tm="0">
                                              <p:val>
                                                <p:strVal val="1+#ppt_w/2"/>
                                              </p:val>
                                            </p:tav>
                                            <p:tav tm="100000">
                                              <p:val>
                                                <p:strVal val="#ppt_x"/>
                                              </p:val>
                                            </p:tav>
                                          </p:tavLst>
                                        </p:anim>
                                        <p:anim calcmode="lin" valueType="num" p14:bounceEnd="55000">
                                          <p:cBhvr additive="base">
                                            <p:cTn id="36" dur="1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2" accel="58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1+#ppt_w/2"/>
                                              </p:val>
                                            </p:tav>
                                            <p:tav tm="100000">
                                              <p:val>
                                                <p:strVal val="#ppt_x"/>
                                              </p:val>
                                            </p:tav>
                                          </p:tavLst>
                                        </p:anim>
                                        <p:anim calcmode="lin" valueType="num">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accel="58000" fill="hold"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1+#ppt_w/2"/>
                                              </p:val>
                                            </p:tav>
                                            <p:tav tm="100000">
                                              <p:val>
                                                <p:strVal val="#ppt_x"/>
                                              </p:val>
                                            </p:tav>
                                          </p:tavLst>
                                        </p:anim>
                                        <p:anim calcmode="lin" valueType="num">
                                          <p:cBhvr additive="base">
                                            <p:cTn id="20" dur="1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stCondLst>
                                        <p:cond delay="6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500" fill="hold"/>
                                            <p:tgtEl>
                                              <p:spTgt spid="26"/>
                                            </p:tgtEl>
                                            <p:attrNameLst>
                                              <p:attrName>ppt_x</p:attrName>
                                            </p:attrNameLst>
                                          </p:cBhvr>
                                          <p:tavLst>
                                            <p:tav tm="0">
                                              <p:val>
                                                <p:strVal val="1+#ppt_w/2"/>
                                              </p:val>
                                            </p:tav>
                                            <p:tav tm="100000">
                                              <p:val>
                                                <p:strVal val="#ppt_x"/>
                                              </p:val>
                                            </p:tav>
                                          </p:tavLst>
                                        </p:anim>
                                        <p:anim calcmode="lin" valueType="num">
                                          <p:cBhvr additive="base">
                                            <p:cTn id="24" dur="1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stCondLst>
                                        <p:cond delay="8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500" fill="hold"/>
                                            <p:tgtEl>
                                              <p:spTgt spid="33"/>
                                            </p:tgtEl>
                                            <p:attrNameLst>
                                              <p:attrName>ppt_x</p:attrName>
                                            </p:attrNameLst>
                                          </p:cBhvr>
                                          <p:tavLst>
                                            <p:tav tm="0">
                                              <p:val>
                                                <p:strVal val="1+#ppt_w/2"/>
                                              </p:val>
                                            </p:tav>
                                            <p:tav tm="100000">
                                              <p:val>
                                                <p:strVal val="#ppt_x"/>
                                              </p:val>
                                            </p:tav>
                                          </p:tavLst>
                                        </p:anim>
                                        <p:anim calcmode="lin" valueType="num">
                                          <p:cBhvr additive="base">
                                            <p:cTn id="28" dur="1500" fill="hold"/>
                                            <p:tgtEl>
                                              <p:spTgt spid="33"/>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stCondLst>
                                        <p:cond delay="100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1500" fill="hold"/>
                                            <p:tgtEl>
                                              <p:spTgt spid="40"/>
                                            </p:tgtEl>
                                            <p:attrNameLst>
                                              <p:attrName>ppt_x</p:attrName>
                                            </p:attrNameLst>
                                          </p:cBhvr>
                                          <p:tavLst>
                                            <p:tav tm="0">
                                              <p:val>
                                                <p:strVal val="1+#ppt_w/2"/>
                                              </p:val>
                                            </p:tav>
                                            <p:tav tm="100000">
                                              <p:val>
                                                <p:strVal val="#ppt_x"/>
                                              </p:val>
                                            </p:tav>
                                          </p:tavLst>
                                        </p:anim>
                                        <p:anim calcmode="lin" valueType="num">
                                          <p:cBhvr additive="base">
                                            <p:cTn id="32" dur="1500" fill="hold"/>
                                            <p:tgtEl>
                                              <p:spTgt spid="40"/>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stCondLst>
                                        <p:cond delay="12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1500" fill="hold"/>
                                            <p:tgtEl>
                                              <p:spTgt spid="47"/>
                                            </p:tgtEl>
                                            <p:attrNameLst>
                                              <p:attrName>ppt_x</p:attrName>
                                            </p:attrNameLst>
                                          </p:cBhvr>
                                          <p:tavLst>
                                            <p:tav tm="0">
                                              <p:val>
                                                <p:strVal val="1+#ppt_w/2"/>
                                              </p:val>
                                            </p:tav>
                                            <p:tav tm="100000">
                                              <p:val>
                                                <p:strVal val="#ppt_x"/>
                                              </p:val>
                                            </p:tav>
                                          </p:tavLst>
                                        </p:anim>
                                        <p:anim calcmode="lin" valueType="num">
                                          <p:cBhvr additive="base">
                                            <p:cTn id="36" dur="1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H="1" flipV="1">
            <a:off x="3858881" y="2309870"/>
            <a:ext cx="5102889" cy="23843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202422" y="1979814"/>
            <a:ext cx="6415806" cy="3044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446667" y="1796888"/>
            <a:ext cx="1989217" cy="895092"/>
            <a:chOff x="1591195" y="3531392"/>
            <a:chExt cx="1721136" cy="774463"/>
          </a:xfrm>
          <a:effectLst>
            <a:outerShdw blurRad="444500" dist="254000" dir="8100000" algn="tr" rotWithShape="0">
              <a:prstClr val="black">
                <a:alpha val="50000"/>
              </a:prstClr>
            </a:outerShdw>
          </a:effectLst>
        </p:grpSpPr>
        <p:sp>
          <p:nvSpPr>
            <p:cNvPr id="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9" name="组合 8"/>
          <p:cNvGrpSpPr/>
          <p:nvPr/>
        </p:nvGrpSpPr>
        <p:grpSpPr>
          <a:xfrm>
            <a:off x="2412901" y="4406535"/>
            <a:ext cx="1989217" cy="895092"/>
            <a:chOff x="1591195" y="3531391"/>
            <a:chExt cx="1721136" cy="774463"/>
          </a:xfrm>
          <a:effectLst>
            <a:outerShdw blurRad="444500" dist="254000" dir="8100000" algn="tr" rotWithShape="0">
              <a:prstClr val="black">
                <a:alpha val="50000"/>
              </a:prstClr>
            </a:outerShdw>
          </a:effectLst>
        </p:grpSpPr>
        <p:sp>
          <p:nvSpPr>
            <p:cNvPr id="10" name="圆角矩形 104"/>
            <p:cNvSpPr/>
            <p:nvPr/>
          </p:nvSpPr>
          <p:spPr>
            <a:xfrm>
              <a:off x="1591195" y="3531391"/>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1"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2" name="组合 11"/>
          <p:cNvGrpSpPr/>
          <p:nvPr/>
        </p:nvGrpSpPr>
        <p:grpSpPr>
          <a:xfrm>
            <a:off x="8596434" y="1714703"/>
            <a:ext cx="1989217" cy="895092"/>
            <a:chOff x="1591195" y="3531392"/>
            <a:chExt cx="1721136" cy="774463"/>
          </a:xfrm>
          <a:effectLst>
            <a:outerShdw blurRad="444500" dist="254000" dir="8100000" algn="tr" rotWithShape="0">
              <a:prstClr val="black">
                <a:alpha val="50000"/>
              </a:prstClr>
            </a:outerShdw>
          </a:effectLst>
        </p:grpSpPr>
        <p:sp>
          <p:nvSpPr>
            <p:cNvPr id="13"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4"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5" name="组合 14"/>
          <p:cNvGrpSpPr/>
          <p:nvPr/>
        </p:nvGrpSpPr>
        <p:grpSpPr>
          <a:xfrm>
            <a:off x="8554950" y="4449682"/>
            <a:ext cx="1989217" cy="895092"/>
            <a:chOff x="1591195" y="3531392"/>
            <a:chExt cx="1721136" cy="774463"/>
          </a:xfrm>
          <a:effectLst>
            <a:outerShdw blurRad="444500" dist="254000" dir="8100000" algn="tr" rotWithShape="0">
              <a:prstClr val="black">
                <a:alpha val="50000"/>
              </a:prstClr>
            </a:outerShdw>
          </a:effectLst>
        </p:grpSpPr>
        <p:sp>
          <p:nvSpPr>
            <p:cNvPr id="16"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7"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8" name="TextBox 24"/>
          <p:cNvSpPr txBox="1"/>
          <p:nvPr/>
        </p:nvSpPr>
        <p:spPr>
          <a:xfrm>
            <a:off x="2467610" y="2185670"/>
            <a:ext cx="1463040" cy="460375"/>
          </a:xfrm>
          <a:prstGeom prst="rect">
            <a:avLst/>
          </a:prstGeom>
          <a:noFill/>
        </p:spPr>
        <p:txBody>
          <a:bodyPr wrap="square" rtlCol="0">
            <a:spAutoFit/>
          </a:bodyPr>
          <a:lstStyle/>
          <a:p>
            <a:r>
              <a:rPr lang="zh-CN" altLang="en-US" sz="2400" dirty="0">
                <a:solidFill>
                  <a:schemeClr val="tx1">
                    <a:lumMod val="65000"/>
                    <a:lumOff val="35000"/>
                  </a:schemeClr>
                </a:solidFill>
                <a:ea typeface="微软雅黑" panose="020B0503020204020204" pitchFamily="34" charset="-122"/>
              </a:rPr>
              <a:t>学员简历</a:t>
            </a:r>
            <a:endParaRPr lang="zh-CN" altLang="en-US" sz="2400" dirty="0">
              <a:solidFill>
                <a:schemeClr val="tx1">
                  <a:lumMod val="65000"/>
                  <a:lumOff val="35000"/>
                </a:schemeClr>
              </a:solidFill>
              <a:ea typeface="微软雅黑" panose="020B0503020204020204" pitchFamily="34" charset="-122"/>
            </a:endParaRPr>
          </a:p>
        </p:txBody>
      </p:sp>
      <p:sp>
        <p:nvSpPr>
          <p:cNvPr id="19" name="TextBox 25"/>
          <p:cNvSpPr txBox="1"/>
          <p:nvPr/>
        </p:nvSpPr>
        <p:spPr>
          <a:xfrm>
            <a:off x="8622841" y="2102442"/>
            <a:ext cx="1402080" cy="460375"/>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班级合作</a:t>
            </a:r>
            <a:endParaRPr lang="zh-CN" altLang="en-US" sz="2400" dirty="0">
              <a:solidFill>
                <a:schemeClr val="tx1">
                  <a:lumMod val="65000"/>
                  <a:lumOff val="35000"/>
                </a:schemeClr>
              </a:solidFill>
              <a:ea typeface="微软雅黑" panose="020B0503020204020204" pitchFamily="34" charset="-122"/>
            </a:endParaRPr>
          </a:p>
        </p:txBody>
      </p:sp>
      <p:sp>
        <p:nvSpPr>
          <p:cNvPr id="20" name="TextBox 26"/>
          <p:cNvSpPr txBox="1"/>
          <p:nvPr/>
        </p:nvSpPr>
        <p:spPr>
          <a:xfrm>
            <a:off x="2456381" y="4771053"/>
            <a:ext cx="1402080" cy="460375"/>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教学大纲</a:t>
            </a:r>
            <a:endParaRPr lang="zh-CN" altLang="en-US" sz="2400" dirty="0">
              <a:solidFill>
                <a:schemeClr val="tx1">
                  <a:lumMod val="65000"/>
                  <a:lumOff val="35000"/>
                </a:schemeClr>
              </a:solidFill>
              <a:ea typeface="微软雅黑" panose="020B0503020204020204" pitchFamily="34" charset="-122"/>
            </a:endParaRPr>
          </a:p>
        </p:txBody>
      </p:sp>
      <p:sp>
        <p:nvSpPr>
          <p:cNvPr id="21" name="TextBox 27"/>
          <p:cNvSpPr txBox="1"/>
          <p:nvPr/>
        </p:nvSpPr>
        <p:spPr>
          <a:xfrm>
            <a:off x="8575828" y="4833764"/>
            <a:ext cx="1402080" cy="460375"/>
          </a:xfrm>
          <a:prstGeom prst="rect">
            <a:avLst/>
          </a:prstGeom>
          <a:noFill/>
        </p:spPr>
        <p:txBody>
          <a:bodyPr wrap="none" rtlCol="0">
            <a:spAutoFit/>
          </a:bodyPr>
          <a:lstStyle/>
          <a:p>
            <a:r>
              <a:rPr lang="zh-CN" altLang="en-US" sz="2400" dirty="0">
                <a:solidFill>
                  <a:schemeClr val="tx1">
                    <a:lumMod val="65000"/>
                    <a:lumOff val="35000"/>
                  </a:schemeClr>
                </a:solidFill>
                <a:ea typeface="微软雅黑" panose="020B0503020204020204" pitchFamily="34" charset="-122"/>
              </a:rPr>
              <a:t>技术分享</a:t>
            </a:r>
            <a:endParaRPr lang="zh-CN" altLang="en-US" sz="2400" dirty="0">
              <a:solidFill>
                <a:schemeClr val="tx1">
                  <a:lumMod val="65000"/>
                  <a:lumOff val="35000"/>
                </a:schemeClr>
              </a:solidFill>
              <a:ea typeface="微软雅黑" panose="020B0503020204020204" pitchFamily="34" charset="-122"/>
            </a:endParaRPr>
          </a:p>
        </p:txBody>
      </p:sp>
      <p:grpSp>
        <p:nvGrpSpPr>
          <p:cNvPr id="22" name="组合 21"/>
          <p:cNvGrpSpPr/>
          <p:nvPr/>
        </p:nvGrpSpPr>
        <p:grpSpPr>
          <a:xfrm>
            <a:off x="5438607" y="2530307"/>
            <a:ext cx="1943436" cy="1943436"/>
            <a:chOff x="3746633" y="1810030"/>
            <a:chExt cx="1382075" cy="1382075"/>
          </a:xfrm>
        </p:grpSpPr>
        <p:grpSp>
          <p:nvGrpSpPr>
            <p:cNvPr id="23" name="组合 22"/>
            <p:cNvGrpSpPr/>
            <p:nvPr/>
          </p:nvGrpSpPr>
          <p:grpSpPr>
            <a:xfrm>
              <a:off x="3746633" y="1810030"/>
              <a:ext cx="1382075" cy="1382075"/>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26" name="椭圆 25"/>
              <p:cNvSpPr/>
              <p:nvPr/>
            </p:nvSpPr>
            <p:spPr>
              <a:xfrm>
                <a:off x="392112" y="760412"/>
                <a:ext cx="3825877"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24" name="TextBox 30"/>
            <p:cNvSpPr txBox="1"/>
            <p:nvPr/>
          </p:nvSpPr>
          <p:spPr>
            <a:xfrm>
              <a:off x="3978122" y="2397335"/>
              <a:ext cx="926418" cy="262368"/>
            </a:xfrm>
            <a:prstGeom prst="rect">
              <a:avLst/>
            </a:prstGeom>
            <a:noFill/>
          </p:spPr>
          <p:txBody>
            <a:bodyPr wrap="square" lIns="0" tIns="0" rIns="0" bIns="0" rtlCol="0">
              <a:spAutoFit/>
            </a:bodyPr>
            <a:lstStyle/>
            <a:p>
              <a:pPr algn="ctr"/>
              <a:r>
                <a:rPr lang="zh-CN" altLang="en-US" sz="2400" dirty="0">
                  <a:solidFill>
                    <a:schemeClr val="tx1">
                      <a:lumMod val="65000"/>
                      <a:lumOff val="35000"/>
                    </a:schemeClr>
                  </a:solidFill>
                  <a:latin typeface="+mj-ea"/>
                  <a:ea typeface="+mj-ea"/>
                </a:rPr>
                <a:t>其它工作</a:t>
              </a:r>
              <a:endParaRPr lang="zh-CN" altLang="en-US" sz="2400" dirty="0">
                <a:solidFill>
                  <a:schemeClr val="tx1">
                    <a:lumMod val="65000"/>
                    <a:lumOff val="35000"/>
                  </a:schemeClr>
                </a:solidFill>
                <a:latin typeface="+mj-ea"/>
                <a:ea typeface="+mj-ea"/>
              </a:endParaRPr>
            </a:p>
          </p:txBody>
        </p:sp>
      </p:grpSp>
      <p:sp>
        <p:nvSpPr>
          <p:cNvPr id="27" name="TextBox 31"/>
          <p:cNvSpPr txBox="1"/>
          <p:nvPr/>
        </p:nvSpPr>
        <p:spPr>
          <a:xfrm>
            <a:off x="978706" y="2857500"/>
            <a:ext cx="3442694" cy="460375"/>
          </a:xfrm>
          <a:prstGeom prst="rect">
            <a:avLst/>
          </a:prstGeom>
          <a:noFill/>
        </p:spPr>
        <p:txBody>
          <a:bodyPr wrap="square" rtlCol="0">
            <a:spAutoFit/>
          </a:bodyPr>
          <a:lstStyle/>
          <a:p>
            <a:pPr algn="r">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就</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业阶段帮助学员修改简历</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8" name="TextBox 32"/>
          <p:cNvSpPr txBox="1"/>
          <p:nvPr/>
        </p:nvSpPr>
        <p:spPr>
          <a:xfrm>
            <a:off x="1029156" y="5526469"/>
            <a:ext cx="3442694" cy="460375"/>
          </a:xfrm>
          <a:prstGeom prst="rect">
            <a:avLst/>
          </a:prstGeom>
          <a:noFill/>
        </p:spPr>
        <p:txBody>
          <a:bodyPr wrap="square" rtlCol="0">
            <a:spAutoFit/>
          </a:bodyPr>
          <a:lstStyle/>
          <a:p>
            <a:pPr algn="r">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和张志琦共同修改前端班教学大纲</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9" name="TextBox 33"/>
          <p:cNvSpPr txBox="1"/>
          <p:nvPr/>
        </p:nvSpPr>
        <p:spPr>
          <a:xfrm>
            <a:off x="8435121" y="5526469"/>
            <a:ext cx="3442694" cy="460375"/>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专业技能竞赛后完成一次技术分享会</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0" name="TextBox 34"/>
          <p:cNvSpPr txBox="1"/>
          <p:nvPr/>
        </p:nvSpPr>
        <p:spPr>
          <a:xfrm>
            <a:off x="8503416" y="2857500"/>
            <a:ext cx="3442694" cy="829945"/>
          </a:xfrm>
          <a:prstGeom prst="rect">
            <a:avLst/>
          </a:prstGeom>
          <a:noFill/>
        </p:spPr>
        <p:txBody>
          <a:bodyPr wrap="square" rtlCol="0">
            <a:spAutoFit/>
          </a:bodyPr>
          <a:lstStyle/>
          <a:p>
            <a:pPr>
              <a:lnSpc>
                <a:spcPct val="150000"/>
              </a:lnSpc>
            </a:pPr>
            <a:r>
              <a:rPr lang="en-US" alt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Java</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班和前端班学员在项目实训中的合作</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1" name="椭圆 30"/>
          <p:cNvSpPr/>
          <p:nvPr/>
        </p:nvSpPr>
        <p:spPr>
          <a:xfrm>
            <a:off x="3941128" y="1719494"/>
            <a:ext cx="524938" cy="524938"/>
          </a:xfrm>
          <a:prstGeom prst="ellipse">
            <a:avLst/>
          </a:prstGeom>
          <a:solidFill>
            <a:srgbClr val="09425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1</a:t>
            </a:r>
            <a:endParaRPr lang="zh-CN" altLang="en-US" dirty="0">
              <a:solidFill>
                <a:prstClr val="white"/>
              </a:solidFill>
              <a:latin typeface="+mj-ea"/>
              <a:ea typeface="+mj-ea"/>
            </a:endParaRPr>
          </a:p>
        </p:txBody>
      </p:sp>
      <p:sp>
        <p:nvSpPr>
          <p:cNvPr id="32" name="椭圆 31"/>
          <p:cNvSpPr/>
          <p:nvPr/>
        </p:nvSpPr>
        <p:spPr>
          <a:xfrm>
            <a:off x="3930149" y="4281681"/>
            <a:ext cx="524938" cy="524938"/>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2</a:t>
            </a:r>
            <a:endParaRPr lang="zh-CN" altLang="en-US" dirty="0">
              <a:solidFill>
                <a:prstClr val="white"/>
              </a:solidFill>
              <a:latin typeface="+mj-ea"/>
              <a:ea typeface="+mj-ea"/>
            </a:endParaRPr>
          </a:p>
        </p:txBody>
      </p:sp>
      <p:sp>
        <p:nvSpPr>
          <p:cNvPr id="33" name="椭圆 32"/>
          <p:cNvSpPr/>
          <p:nvPr/>
        </p:nvSpPr>
        <p:spPr>
          <a:xfrm>
            <a:off x="10042725" y="4396042"/>
            <a:ext cx="524938" cy="524938"/>
          </a:xfrm>
          <a:prstGeom prst="ellipse">
            <a:avLst/>
          </a:prstGeom>
          <a:solidFill>
            <a:srgbClr val="09425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3</a:t>
            </a:r>
            <a:endParaRPr lang="zh-CN" altLang="en-US" dirty="0">
              <a:solidFill>
                <a:prstClr val="white"/>
              </a:solidFill>
              <a:latin typeface="+mj-ea"/>
              <a:ea typeface="+mj-ea"/>
            </a:endParaRPr>
          </a:p>
        </p:txBody>
      </p:sp>
      <p:sp>
        <p:nvSpPr>
          <p:cNvPr id="34" name="椭圆 33"/>
          <p:cNvSpPr/>
          <p:nvPr/>
        </p:nvSpPr>
        <p:spPr>
          <a:xfrm>
            <a:off x="10120302" y="1661406"/>
            <a:ext cx="524938" cy="524938"/>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latin typeface="+mj-ea"/>
                <a:ea typeface="+mj-ea"/>
              </a:rPr>
              <a:t>4</a:t>
            </a:r>
            <a:endParaRPr lang="zh-CN" altLang="en-US" dirty="0">
              <a:solidFill>
                <a:prstClr val="white"/>
              </a:solidFill>
              <a:latin typeface="+mj-ea"/>
              <a:ea typeface="+mj-ea"/>
            </a:endParaRPr>
          </a:p>
        </p:txBody>
      </p:sp>
      <p:sp>
        <p:nvSpPr>
          <p:cNvPr id="38"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6000">
        <p14:gallery dir="l"/>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par>
                                <p:cTn id="14" presetID="53" presetClass="entr" presetSubtype="16" fill="hold" nodeType="withEffect">
                                  <p:stCondLst>
                                    <p:cond delay="3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nodeType="withEffect">
                                  <p:stCondLst>
                                    <p:cond delay="3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p:tgtEl>
                                          <p:spTgt spid="21"/>
                                        </p:tgtEl>
                                        <p:attrNameLst>
                                          <p:attrName>ppt_y</p:attrName>
                                        </p:attrNameLst>
                                      </p:cBhvr>
                                      <p:tavLst>
                                        <p:tav tm="0">
                                          <p:val>
                                            <p:strVal val="#ppt_y+#ppt_h*1.125000"/>
                                          </p:val>
                                        </p:tav>
                                        <p:tav tm="100000">
                                          <p:val>
                                            <p:strVal val="#ppt_y"/>
                                          </p:val>
                                        </p:tav>
                                      </p:tavLst>
                                    </p:anim>
                                    <p:animEffect transition="in" filter="wipe(up)">
                                      <p:cBhvr>
                                        <p:cTn id="27" dur="500"/>
                                        <p:tgtEl>
                                          <p:spTgt spid="21"/>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up)">
                                      <p:cBhvr>
                                        <p:cTn id="31" dur="500"/>
                                        <p:tgtEl>
                                          <p:spTgt spid="18"/>
                                        </p:tgtEl>
                                      </p:cBhvr>
                                    </p:animEffect>
                                  </p:childTnLst>
                                </p:cTn>
                              </p:par>
                            </p:childTnLst>
                          </p:cTn>
                        </p:par>
                        <p:par>
                          <p:cTn id="32" fill="hold">
                            <p:stCondLst>
                              <p:cond delay="1500"/>
                            </p:stCondLst>
                            <p:childTnLst>
                              <p:par>
                                <p:cTn id="33" presetID="16" presetClass="entr" presetSubtype="37"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outVertical)">
                                      <p:cBhvr>
                                        <p:cTn id="35" dur="500"/>
                                        <p:tgtEl>
                                          <p:spTgt spid="5"/>
                                        </p:tgtEl>
                                      </p:cBhvr>
                                    </p:animEffect>
                                  </p:childTnLst>
                                </p:cTn>
                              </p:par>
                              <p:par>
                                <p:cTn id="36" presetID="53" presetClass="entr" presetSubtype="16" fill="hold" nodeType="withEffect">
                                  <p:stCondLst>
                                    <p:cond delay="3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nodeType="withEffect">
                                  <p:stCondLst>
                                    <p:cond delay="30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000"/>
                            </p:stCondLst>
                            <p:childTnLst>
                              <p:par>
                                <p:cTn id="47" presetID="12" presetClass="entr" presetSubtype="4"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p:tgtEl>
                                          <p:spTgt spid="20"/>
                                        </p:tgtEl>
                                        <p:attrNameLst>
                                          <p:attrName>ppt_y</p:attrName>
                                        </p:attrNameLst>
                                      </p:cBhvr>
                                      <p:tavLst>
                                        <p:tav tm="0">
                                          <p:val>
                                            <p:strVal val="#ppt_y+#ppt_h*1.125000"/>
                                          </p:val>
                                        </p:tav>
                                        <p:tav tm="100000">
                                          <p:val>
                                            <p:strVal val="#ppt_y"/>
                                          </p:val>
                                        </p:tav>
                                      </p:tavLst>
                                    </p:anim>
                                    <p:animEffect transition="in" filter="wipe(up)">
                                      <p:cBhvr>
                                        <p:cTn id="50" dur="500"/>
                                        <p:tgtEl>
                                          <p:spTgt spid="20"/>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p:tgtEl>
                                          <p:spTgt spid="19"/>
                                        </p:tgtEl>
                                        <p:attrNameLst>
                                          <p:attrName>ppt_y</p:attrName>
                                        </p:attrNameLst>
                                      </p:cBhvr>
                                      <p:tavLst>
                                        <p:tav tm="0">
                                          <p:val>
                                            <p:strVal val="#ppt_y+#ppt_h*1.125000"/>
                                          </p:val>
                                        </p:tav>
                                        <p:tav tm="100000">
                                          <p:val>
                                            <p:strVal val="#ppt_y"/>
                                          </p:val>
                                        </p:tav>
                                      </p:tavLst>
                                    </p:anim>
                                    <p:animEffect transition="in" filter="wipe(up)">
                                      <p:cBhvr>
                                        <p:cTn id="54" dur="500"/>
                                        <p:tgtEl>
                                          <p:spTgt spid="19"/>
                                        </p:tgtEl>
                                      </p:cBhvr>
                                    </p:animEffect>
                                  </p:childTnLst>
                                </p:cTn>
                              </p:par>
                            </p:childTnLst>
                          </p:cTn>
                        </p:par>
                        <p:par>
                          <p:cTn id="55" fill="hold">
                            <p:stCondLst>
                              <p:cond delay="2500"/>
                            </p:stCondLst>
                            <p:childTnLst>
                              <p:par>
                                <p:cTn id="56" presetID="53" presetClass="entr" presetSubtype="16"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p:cTn id="58" dur="500" fill="hold"/>
                                        <p:tgtEl>
                                          <p:spTgt spid="31"/>
                                        </p:tgtEl>
                                        <p:attrNameLst>
                                          <p:attrName>ppt_w</p:attrName>
                                        </p:attrNameLst>
                                      </p:cBhvr>
                                      <p:tavLst>
                                        <p:tav tm="0">
                                          <p:val>
                                            <p:fltVal val="0"/>
                                          </p:val>
                                        </p:tav>
                                        <p:tav tm="100000">
                                          <p:val>
                                            <p:strVal val="#ppt_w"/>
                                          </p:val>
                                        </p:tav>
                                      </p:tavLst>
                                    </p:anim>
                                    <p:anim calcmode="lin" valueType="num">
                                      <p:cBhvr>
                                        <p:cTn id="59" dur="500" fill="hold"/>
                                        <p:tgtEl>
                                          <p:spTgt spid="31"/>
                                        </p:tgtEl>
                                        <p:attrNameLst>
                                          <p:attrName>ppt_h</p:attrName>
                                        </p:attrNameLst>
                                      </p:cBhvr>
                                      <p:tavLst>
                                        <p:tav tm="0">
                                          <p:val>
                                            <p:fltVal val="0"/>
                                          </p:val>
                                        </p:tav>
                                        <p:tav tm="100000">
                                          <p:val>
                                            <p:strVal val="#ppt_h"/>
                                          </p:val>
                                        </p:tav>
                                      </p:tavLst>
                                    </p:anim>
                                    <p:animEffect transition="in" filter="fade">
                                      <p:cBhvr>
                                        <p:cTn id="60" dur="500"/>
                                        <p:tgtEl>
                                          <p:spTgt spid="3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p:cTn id="68" dur="500" fill="hold"/>
                                        <p:tgtEl>
                                          <p:spTgt spid="33"/>
                                        </p:tgtEl>
                                        <p:attrNameLst>
                                          <p:attrName>ppt_w</p:attrName>
                                        </p:attrNameLst>
                                      </p:cBhvr>
                                      <p:tavLst>
                                        <p:tav tm="0">
                                          <p:val>
                                            <p:fltVal val="0"/>
                                          </p:val>
                                        </p:tav>
                                        <p:tav tm="100000">
                                          <p:val>
                                            <p:strVal val="#ppt_w"/>
                                          </p:val>
                                        </p:tav>
                                      </p:tavLst>
                                    </p:anim>
                                    <p:anim calcmode="lin" valueType="num">
                                      <p:cBhvr>
                                        <p:cTn id="69" dur="500" fill="hold"/>
                                        <p:tgtEl>
                                          <p:spTgt spid="33"/>
                                        </p:tgtEl>
                                        <p:attrNameLst>
                                          <p:attrName>ppt_h</p:attrName>
                                        </p:attrNameLst>
                                      </p:cBhvr>
                                      <p:tavLst>
                                        <p:tav tm="0">
                                          <p:val>
                                            <p:fltVal val="0"/>
                                          </p:val>
                                        </p:tav>
                                        <p:tav tm="100000">
                                          <p:val>
                                            <p:strVal val="#ppt_h"/>
                                          </p:val>
                                        </p:tav>
                                      </p:tavLst>
                                    </p:anim>
                                    <p:animEffect transition="in" filter="fade">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3000"/>
                            </p:stCondLst>
                            <p:childTnLst>
                              <p:par>
                                <p:cTn id="77" presetID="22" presetClass="entr" presetSubtype="1"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500"/>
                                        <p:tgtEl>
                                          <p:spTgt spid="27"/>
                                        </p:tgtEl>
                                      </p:cBhvr>
                                    </p:animEffect>
                                  </p:childTnLst>
                                </p:cTn>
                              </p:par>
                            </p:childTnLst>
                          </p:cTn>
                        </p:par>
                        <p:par>
                          <p:cTn id="80" fill="hold">
                            <p:stCondLst>
                              <p:cond delay="35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4500"/>
                            </p:stCondLst>
                            <p:childTnLst>
                              <p:par>
                                <p:cTn id="89" presetID="22" presetClass="entr" presetSubtype="1"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up)">
                                      <p:cBhvr>
                                        <p:cTn id="9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7" grpId="0"/>
      <p:bldP spid="28" grpId="0"/>
      <p:bldP spid="29" grpId="0"/>
      <p:bldP spid="30" grpId="0"/>
      <p:bldP spid="31" grpId="0" bldLvl="0" animBg="1"/>
      <p:bldP spid="32" grpId="0" bldLvl="0" animBg="1"/>
      <p:bldP spid="33" grpId="0" bldLvl="0" animBg="1"/>
      <p:bldP spid="3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85875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文本框 7"/>
          <p:cNvSpPr txBox="1">
            <a:spLocks noChangeArrowheads="1"/>
          </p:cNvSpPr>
          <p:nvPr/>
        </p:nvSpPr>
        <p:spPr bwMode="auto">
          <a:xfrm>
            <a:off x="8667463" y="3721872"/>
            <a:ext cx="33748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buNone/>
            </a:pPr>
            <a:r>
              <a:rPr lang="zh-CN" altLang="en-US" sz="3600" dirty="0" smtClean="0">
                <a:solidFill>
                  <a:srgbClr val="2E2E2E"/>
                </a:solidFill>
                <a:latin typeface="+mj-ea"/>
                <a:ea typeface="+mj-ea"/>
              </a:rPr>
              <a:t>经验总结</a:t>
            </a:r>
            <a:endParaRPr lang="zh-CN" altLang="en-US" sz="3600" dirty="0">
              <a:solidFill>
                <a:srgbClr val="2E2E2E"/>
              </a:solidFill>
              <a:latin typeface="+mj-ea"/>
              <a:ea typeface="+mj-ea"/>
            </a:endParaRPr>
          </a:p>
        </p:txBody>
      </p:sp>
      <p:sp>
        <p:nvSpPr>
          <p:cNvPr id="15" name="文本框 14"/>
          <p:cNvSpPr txBox="1"/>
          <p:nvPr/>
        </p:nvSpPr>
        <p:spPr>
          <a:xfrm>
            <a:off x="5949919" y="3206313"/>
            <a:ext cx="2717832" cy="2786276"/>
          </a:xfrm>
          <a:prstGeom prst="rect">
            <a:avLst/>
          </a:prstGeom>
          <a:noFill/>
        </p:spPr>
        <p:txBody>
          <a:bodyPr wrap="square">
            <a:spAutoFit/>
          </a:bodyPr>
          <a:lstStyle/>
          <a:p>
            <a:pPr algn="ctr" fontAlgn="auto">
              <a:spcBef>
                <a:spcPts val="0"/>
              </a:spcBef>
              <a:spcAft>
                <a:spcPts val="0"/>
              </a:spcAft>
              <a:defRPr/>
            </a:pPr>
            <a:r>
              <a:rPr lang="en-US" altLang="zh-CN" sz="17505" b="1" dirty="0" smtClean="0">
                <a:solidFill>
                  <a:srgbClr val="09425E"/>
                </a:solidFill>
                <a:latin typeface="Impact" panose="020B0806030902050204" pitchFamily="34" charset="0"/>
                <a:ea typeface="+mn-ea"/>
              </a:rPr>
              <a:t>02</a:t>
            </a:r>
            <a:endParaRPr lang="zh-CN" altLang="en-US" sz="17505" b="1" dirty="0">
              <a:solidFill>
                <a:srgbClr val="09425E"/>
              </a:solidFill>
              <a:latin typeface="Impact" panose="020B0806030902050204" pitchFamily="34" charset="0"/>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9458"/>
                                        </p:tgtEl>
                                        <p:attrNameLst>
                                          <p:attrName>style.visibility</p:attrName>
                                        </p:attrNameLst>
                                      </p:cBhvr>
                                      <p:to>
                                        <p:strVal val="visible"/>
                                      </p:to>
                                    </p:set>
                                    <p:anim calcmode="lin" valueType="num">
                                      <p:cBhvr>
                                        <p:cTn id="17" dur="500" fill="hold"/>
                                        <p:tgtEl>
                                          <p:spTgt spid="19458"/>
                                        </p:tgtEl>
                                        <p:attrNameLst>
                                          <p:attrName>ppt_w</p:attrName>
                                        </p:attrNameLst>
                                      </p:cBhvr>
                                      <p:tavLst>
                                        <p:tav tm="0">
                                          <p:val>
                                            <p:fltVal val="0"/>
                                          </p:val>
                                        </p:tav>
                                        <p:tav tm="100000">
                                          <p:val>
                                            <p:strVal val="#ppt_w"/>
                                          </p:val>
                                        </p:tav>
                                      </p:tavLst>
                                    </p:anim>
                                    <p:anim calcmode="lin" valueType="num">
                                      <p:cBhvr>
                                        <p:cTn id="18" dur="500" fill="hold"/>
                                        <p:tgtEl>
                                          <p:spTgt spid="19458"/>
                                        </p:tgtEl>
                                        <p:attrNameLst>
                                          <p:attrName>ppt_h</p:attrName>
                                        </p:attrNameLst>
                                      </p:cBhvr>
                                      <p:tavLst>
                                        <p:tav tm="0">
                                          <p:val>
                                            <p:fltVal val="0"/>
                                          </p:val>
                                        </p:tav>
                                        <p:tav tm="100000">
                                          <p:val>
                                            <p:strVal val="#ppt_h"/>
                                          </p:val>
                                        </p:tav>
                                      </p:tavLst>
                                    </p:anim>
                                    <p:animEffect transition="in" filter="fade">
                                      <p:cBhvr>
                                        <p:cTn id="19"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458"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846955" y="2705024"/>
            <a:ext cx="1515721" cy="1515721"/>
            <a:chOff x="1695226" y="3321784"/>
            <a:chExt cx="1250759" cy="1250759"/>
          </a:xfrm>
        </p:grpSpPr>
        <p:sp>
          <p:nvSpPr>
            <p:cNvPr id="5" name="椭圆 4"/>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6" name="椭圆 5"/>
            <p:cNvSpPr/>
            <p:nvPr/>
          </p:nvSpPr>
          <p:spPr>
            <a:xfrm>
              <a:off x="1826937" y="3453495"/>
              <a:ext cx="987336" cy="987336"/>
            </a:xfrm>
            <a:prstGeom prst="ellipse">
              <a:avLst/>
            </a:prstGeom>
            <a:solidFill>
              <a:srgbClr val="09425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7" name="组合 6"/>
          <p:cNvGrpSpPr/>
          <p:nvPr/>
        </p:nvGrpSpPr>
        <p:grpSpPr>
          <a:xfrm>
            <a:off x="6702945" y="4589242"/>
            <a:ext cx="1028784" cy="1028784"/>
            <a:chOff x="1695226" y="3321784"/>
            <a:chExt cx="1250759" cy="1250759"/>
          </a:xfrm>
        </p:grpSpPr>
        <p:sp>
          <p:nvSpPr>
            <p:cNvPr id="8" name="椭圆 7"/>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9" name="椭圆 8"/>
            <p:cNvSpPr/>
            <p:nvPr/>
          </p:nvSpPr>
          <p:spPr>
            <a:xfrm>
              <a:off x="1826937" y="3453495"/>
              <a:ext cx="987336" cy="987336"/>
            </a:xfrm>
            <a:prstGeom prst="ellipse">
              <a:avLst/>
            </a:prstGeom>
            <a:solidFill>
              <a:srgbClr val="09425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0" name="组合 9"/>
          <p:cNvGrpSpPr/>
          <p:nvPr/>
        </p:nvGrpSpPr>
        <p:grpSpPr>
          <a:xfrm>
            <a:off x="8987414" y="4647631"/>
            <a:ext cx="1028784" cy="1028784"/>
            <a:chOff x="1695226" y="3321784"/>
            <a:chExt cx="1250759" cy="1250759"/>
          </a:xfrm>
        </p:grpSpPr>
        <p:sp>
          <p:nvSpPr>
            <p:cNvPr id="11" name="椭圆 10"/>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12" name="椭圆 11"/>
            <p:cNvSpPr/>
            <p:nvPr/>
          </p:nvSpPr>
          <p:spPr>
            <a:xfrm>
              <a:off x="1826937" y="3453495"/>
              <a:ext cx="987336" cy="987336"/>
            </a:xfrm>
            <a:prstGeom prst="ellipse">
              <a:avLst/>
            </a:prstGeom>
            <a:solidFill>
              <a:srgbClr val="1F84B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3" name="组合 12"/>
          <p:cNvGrpSpPr/>
          <p:nvPr/>
        </p:nvGrpSpPr>
        <p:grpSpPr>
          <a:xfrm>
            <a:off x="10660750" y="3202252"/>
            <a:ext cx="843220" cy="843220"/>
            <a:chOff x="1695226" y="3321784"/>
            <a:chExt cx="1250759" cy="1250759"/>
          </a:xfrm>
        </p:grpSpPr>
        <p:sp>
          <p:nvSpPr>
            <p:cNvPr id="14" name="椭圆 13"/>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15" name="椭圆 14"/>
            <p:cNvSpPr/>
            <p:nvPr/>
          </p:nvSpPr>
          <p:spPr>
            <a:xfrm>
              <a:off x="1826937" y="3453495"/>
              <a:ext cx="987336" cy="987336"/>
            </a:xfrm>
            <a:prstGeom prst="ellipse">
              <a:avLst/>
            </a:prstGeom>
            <a:solidFill>
              <a:srgbClr val="1F84BE"/>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7" name="TextBox 2"/>
          <p:cNvSpPr txBox="1"/>
          <p:nvPr/>
        </p:nvSpPr>
        <p:spPr>
          <a:xfrm>
            <a:off x="196215" y="2705100"/>
            <a:ext cx="5180965" cy="2245360"/>
          </a:xfrm>
          <a:prstGeom prst="rect">
            <a:avLst/>
          </a:prstGeom>
          <a:noFill/>
        </p:spPr>
        <p:txBody>
          <a:bodyPr wrap="square" rtlCol="0">
            <a:spAutoFit/>
          </a:bodyPr>
          <a:lstStyle/>
          <a:p>
            <a:r>
              <a:rPr lang="en-US" altLang="zh-CN" sz="2000" dirty="0">
                <a:solidFill>
                  <a:schemeClr val="tx1">
                    <a:lumMod val="65000"/>
                    <a:lumOff val="35000"/>
                  </a:schemeClr>
                </a:solidFill>
                <a:ea typeface="微软雅黑" panose="020B0503020204020204" pitchFamily="34" charset="-122"/>
              </a:rPr>
              <a:t>         </a:t>
            </a:r>
            <a:r>
              <a:rPr lang="zh-CN" altLang="en-US" sz="2000" dirty="0">
                <a:solidFill>
                  <a:schemeClr val="tx1">
                    <a:lumMod val="65000"/>
                    <a:lumOff val="35000"/>
                  </a:schemeClr>
                </a:solidFill>
                <a:ea typeface="微软雅黑" panose="020B0503020204020204" pitchFamily="34" charset="-122"/>
              </a:rPr>
              <a:t>在上半年各个班级就业过程中，发现了在学员就业比较集中的时段，简历容易</a:t>
            </a:r>
            <a:r>
              <a:rPr lang="zh-CN" altLang="en-US" sz="2000" dirty="0">
                <a:solidFill>
                  <a:schemeClr val="tx1">
                    <a:lumMod val="65000"/>
                    <a:lumOff val="35000"/>
                  </a:schemeClr>
                </a:solidFill>
                <a:ea typeface="微软雅黑" panose="020B0503020204020204" pitchFamily="34" charset="-122"/>
              </a:rPr>
              <a:t>冲突的情况，从1612班和1614班部分学员处了解到简历冲突主要集中在哈尔滨和北京的项目信息上，所以在1701班开始，第四阶段的项目课程会视情况换一些公司已收集项目之外的其它项目。</a:t>
            </a:r>
            <a:endParaRPr lang="zh-CN" altLang="en-US" sz="2000" dirty="0">
              <a:solidFill>
                <a:schemeClr val="tx1">
                  <a:lumMod val="65000"/>
                  <a:lumOff val="35000"/>
                </a:schemeClr>
              </a:solidFill>
              <a:ea typeface="微软雅黑" panose="020B0503020204020204" pitchFamily="34" charset="-122"/>
            </a:endParaRPr>
          </a:p>
        </p:txBody>
      </p:sp>
      <p:sp>
        <p:nvSpPr>
          <p:cNvPr id="23" name="椭圆 22"/>
          <p:cNvSpPr/>
          <p:nvPr/>
        </p:nvSpPr>
        <p:spPr>
          <a:xfrm>
            <a:off x="9904697" y="4101236"/>
            <a:ext cx="386384" cy="386384"/>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grpSp>
        <p:nvGrpSpPr>
          <p:cNvPr id="24" name="组合 23"/>
          <p:cNvGrpSpPr/>
          <p:nvPr/>
        </p:nvGrpSpPr>
        <p:grpSpPr>
          <a:xfrm>
            <a:off x="6877549" y="5758339"/>
            <a:ext cx="309044" cy="309044"/>
            <a:chOff x="304800" y="673100"/>
            <a:chExt cx="4000500" cy="4000500"/>
          </a:xfrm>
          <a:effectLst>
            <a:outerShdw blurRad="381000" dist="152400" dir="8100000" algn="tr" rotWithShape="0">
              <a:prstClr val="black">
                <a:alpha val="7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26" name="椭圆 2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grpSp>
      <p:grpSp>
        <p:nvGrpSpPr>
          <p:cNvPr id="27" name="组合 26"/>
          <p:cNvGrpSpPr/>
          <p:nvPr/>
        </p:nvGrpSpPr>
        <p:grpSpPr>
          <a:xfrm>
            <a:off x="6490357" y="3541707"/>
            <a:ext cx="404864" cy="404864"/>
            <a:chOff x="304800" y="673100"/>
            <a:chExt cx="4000500" cy="4000500"/>
          </a:xfrm>
          <a:effectLst>
            <a:outerShdw blurRad="381000" dist="152400" dir="8100000" algn="tr" rotWithShape="0">
              <a:prstClr val="black">
                <a:alpha val="7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29" name="椭圆 2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grpSp>
      <p:sp>
        <p:nvSpPr>
          <p:cNvPr id="30" name="椭圆 29"/>
          <p:cNvSpPr/>
          <p:nvPr/>
        </p:nvSpPr>
        <p:spPr>
          <a:xfrm>
            <a:off x="9810743" y="2133987"/>
            <a:ext cx="386384" cy="386384"/>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31" name="椭圆 30"/>
          <p:cNvSpPr/>
          <p:nvPr/>
        </p:nvSpPr>
        <p:spPr>
          <a:xfrm>
            <a:off x="10832094" y="5793672"/>
            <a:ext cx="193193" cy="193193"/>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32" name="椭圆 31"/>
          <p:cNvSpPr/>
          <p:nvPr/>
        </p:nvSpPr>
        <p:spPr>
          <a:xfrm>
            <a:off x="8012058" y="1747604"/>
            <a:ext cx="386384" cy="386384"/>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33" name="椭圆 32"/>
          <p:cNvSpPr/>
          <p:nvPr/>
        </p:nvSpPr>
        <p:spPr>
          <a:xfrm>
            <a:off x="9009853" y="4367112"/>
            <a:ext cx="193193" cy="193193"/>
          </a:xfrm>
          <a:prstGeom prst="ellipse">
            <a:avLst/>
          </a:prstGeom>
          <a:solidFill>
            <a:srgbClr val="1F84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mj-ea"/>
              <a:ea typeface="+mj-ea"/>
            </a:endParaRPr>
          </a:p>
        </p:txBody>
      </p:sp>
      <p:sp>
        <p:nvSpPr>
          <p:cNvPr id="38" name="Parallelogram 13"/>
          <p:cNvSpPr/>
          <p:nvPr/>
        </p:nvSpPr>
        <p:spPr>
          <a:xfrm>
            <a:off x="3514" y="205188"/>
            <a:ext cx="809237" cy="458810"/>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1" fmla="*/ 0 w 2222628"/>
              <a:gd name="connsiteY0-2" fmla="*/ 964353 h 964353"/>
              <a:gd name="connsiteX1-3" fmla="*/ 19729 w 2222628"/>
              <a:gd name="connsiteY1-4" fmla="*/ 0 h 964353"/>
              <a:gd name="connsiteX2-5" fmla="*/ 2222628 w 2222628"/>
              <a:gd name="connsiteY2-6" fmla="*/ 0 h 964353"/>
              <a:gd name="connsiteX3-7" fmla="*/ 1717124 w 2222628"/>
              <a:gd name="connsiteY3-8" fmla="*/ 964353 h 964353"/>
              <a:gd name="connsiteX4-9" fmla="*/ 0 w 2222628"/>
              <a:gd name="connsiteY4-10" fmla="*/ 964353 h 964353"/>
              <a:gd name="connsiteX0-11" fmla="*/ 0 w 2222628"/>
              <a:gd name="connsiteY0-12" fmla="*/ 964353 h 964353"/>
              <a:gd name="connsiteX1-13" fmla="*/ 679 w 2222628"/>
              <a:gd name="connsiteY1-14" fmla="*/ 0 h 964353"/>
              <a:gd name="connsiteX2-15" fmla="*/ 2222628 w 2222628"/>
              <a:gd name="connsiteY2-16" fmla="*/ 0 h 964353"/>
              <a:gd name="connsiteX3-17" fmla="*/ 1717124 w 2222628"/>
              <a:gd name="connsiteY3-18" fmla="*/ 964353 h 964353"/>
              <a:gd name="connsiteX4-19" fmla="*/ 0 w 2222628"/>
              <a:gd name="connsiteY4-20" fmla="*/ 964353 h 964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7000">
        <p14:gallery dir="l"/>
      </p:transition>
    </mc:Choice>
    <mc:Fallback>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40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nodeType="withEffect">
                                  <p:stCondLst>
                                    <p:cond delay="2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par>
                                <p:cTn id="45" presetID="53" presetClass="entr" presetSubtype="16" fill="hold" nodeType="withEffect">
                                  <p:stCondLst>
                                    <p:cond delay="40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4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par>
                          <p:cTn id="60" fill="hold">
                            <p:stCondLst>
                              <p:cond delay="900"/>
                            </p:stCondLst>
                            <p:childTnLst>
                              <p:par>
                                <p:cTn id="61" presetID="56" presetClass="entr" presetSubtype="0" fill="hold" grpId="0" nodeType="afterEffect">
                                  <p:stCondLst>
                                    <p:cond delay="0"/>
                                  </p:stCondLst>
                                  <p:iterate type="lt">
                                    <p:tmPct val="10000"/>
                                  </p:iterate>
                                  <p:childTnLst>
                                    <p:set>
                                      <p:cBhvr>
                                        <p:cTn id="62" dur="1" fill="hold">
                                          <p:stCondLst>
                                            <p:cond delay="0"/>
                                          </p:stCondLst>
                                        </p:cTn>
                                        <p:tgtEl>
                                          <p:spTgt spid="17"/>
                                        </p:tgtEl>
                                        <p:attrNameLst>
                                          <p:attrName>style.visibility</p:attrName>
                                        </p:attrNameLst>
                                      </p:cBhvr>
                                      <p:to>
                                        <p:strVal val="visible"/>
                                      </p:to>
                                    </p:set>
                                    <p:anim by="(-#ppt_w*2)" calcmode="lin" valueType="num">
                                      <p:cBhvr rctx="PPT">
                                        <p:cTn id="63" dur="250" autoRev="1" fill="hold">
                                          <p:stCondLst>
                                            <p:cond delay="0"/>
                                          </p:stCondLst>
                                        </p:cTn>
                                        <p:tgtEl>
                                          <p:spTgt spid="17"/>
                                        </p:tgtEl>
                                        <p:attrNameLst>
                                          <p:attrName>ppt_w</p:attrName>
                                        </p:attrNameLst>
                                      </p:cBhvr>
                                    </p:anim>
                                    <p:anim by="(#ppt_w*0.50)" calcmode="lin" valueType="num">
                                      <p:cBhvr>
                                        <p:cTn id="64" dur="250" decel="50000" autoRev="1" fill="hold">
                                          <p:stCondLst>
                                            <p:cond delay="0"/>
                                          </p:stCondLst>
                                        </p:cTn>
                                        <p:tgtEl>
                                          <p:spTgt spid="17"/>
                                        </p:tgtEl>
                                        <p:attrNameLst>
                                          <p:attrName>ppt_x</p:attrName>
                                        </p:attrNameLst>
                                      </p:cBhvr>
                                    </p:anim>
                                    <p:anim from="(-#ppt_h/2)" to="(#ppt_y)" calcmode="lin" valueType="num">
                                      <p:cBhvr>
                                        <p:cTn id="65" dur="500" fill="hold">
                                          <p:stCondLst>
                                            <p:cond delay="0"/>
                                          </p:stCondLst>
                                        </p:cTn>
                                        <p:tgtEl>
                                          <p:spTgt spid="17"/>
                                        </p:tgtEl>
                                        <p:attrNameLst>
                                          <p:attrName>ppt_y</p:attrName>
                                        </p:attrNameLst>
                                      </p:cBhvr>
                                    </p:anim>
                                    <p:animRot by="21600000">
                                      <p:cBhvr>
                                        <p:cTn id="66" dur="500" fill="hold">
                                          <p:stCondLst>
                                            <p:cond delay="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bldLvl="0" animBg="1"/>
      <p:bldP spid="30" grpId="0" bldLvl="0" animBg="1"/>
      <p:bldP spid="31" grpId="0" bldLvl="0" animBg="1"/>
      <p:bldP spid="32" grpId="0" bldLvl="0" animBg="1"/>
      <p:bldP spid="3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85875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文本框 7"/>
          <p:cNvSpPr txBox="1">
            <a:spLocks noChangeArrowheads="1"/>
          </p:cNvSpPr>
          <p:nvPr/>
        </p:nvSpPr>
        <p:spPr bwMode="auto">
          <a:xfrm>
            <a:off x="8421718" y="3721872"/>
            <a:ext cx="33748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buNone/>
            </a:pPr>
            <a:r>
              <a:rPr lang="zh-CN" altLang="en-US" sz="3600" dirty="0" smtClean="0">
                <a:solidFill>
                  <a:srgbClr val="2E2E2E"/>
                </a:solidFill>
                <a:latin typeface="+mj-ea"/>
                <a:ea typeface="+mj-ea"/>
              </a:rPr>
              <a:t>未来工作计划</a:t>
            </a:r>
            <a:endParaRPr lang="zh-CN" altLang="en-US" sz="3600" dirty="0" smtClean="0">
              <a:solidFill>
                <a:srgbClr val="2E2E2E"/>
              </a:solidFill>
              <a:latin typeface="+mj-ea"/>
              <a:ea typeface="+mj-ea"/>
            </a:endParaRPr>
          </a:p>
        </p:txBody>
      </p:sp>
      <p:sp>
        <p:nvSpPr>
          <p:cNvPr id="15" name="文本框 14"/>
          <p:cNvSpPr txBox="1"/>
          <p:nvPr/>
        </p:nvSpPr>
        <p:spPr>
          <a:xfrm>
            <a:off x="5949919" y="3206313"/>
            <a:ext cx="2717832" cy="2786276"/>
          </a:xfrm>
          <a:prstGeom prst="rect">
            <a:avLst/>
          </a:prstGeom>
          <a:noFill/>
        </p:spPr>
        <p:txBody>
          <a:bodyPr wrap="square">
            <a:spAutoFit/>
          </a:bodyPr>
          <a:lstStyle/>
          <a:p>
            <a:pPr algn="ctr" fontAlgn="auto">
              <a:spcBef>
                <a:spcPts val="0"/>
              </a:spcBef>
              <a:spcAft>
                <a:spcPts val="0"/>
              </a:spcAft>
              <a:defRPr/>
            </a:pPr>
            <a:r>
              <a:rPr lang="en-US" altLang="zh-CN" sz="17505" b="1" dirty="0" smtClean="0">
                <a:solidFill>
                  <a:srgbClr val="09425E"/>
                </a:solidFill>
                <a:latin typeface="Impact" panose="020B0806030902050204" pitchFamily="34" charset="0"/>
                <a:ea typeface="+mn-ea"/>
              </a:rPr>
              <a:t>03</a:t>
            </a:r>
            <a:endParaRPr lang="zh-CN" altLang="en-US" sz="17505" b="1" dirty="0">
              <a:solidFill>
                <a:srgbClr val="09425E"/>
              </a:solidFill>
              <a:latin typeface="Impact" panose="020B0806030902050204" pitchFamily="34" charset="0"/>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9458"/>
                                        </p:tgtEl>
                                        <p:attrNameLst>
                                          <p:attrName>style.visibility</p:attrName>
                                        </p:attrNameLst>
                                      </p:cBhvr>
                                      <p:to>
                                        <p:strVal val="visible"/>
                                      </p:to>
                                    </p:set>
                                    <p:anim calcmode="lin" valueType="num">
                                      <p:cBhvr>
                                        <p:cTn id="17" dur="500" fill="hold"/>
                                        <p:tgtEl>
                                          <p:spTgt spid="19458"/>
                                        </p:tgtEl>
                                        <p:attrNameLst>
                                          <p:attrName>ppt_w</p:attrName>
                                        </p:attrNameLst>
                                      </p:cBhvr>
                                      <p:tavLst>
                                        <p:tav tm="0">
                                          <p:val>
                                            <p:fltVal val="0"/>
                                          </p:val>
                                        </p:tav>
                                        <p:tav tm="100000">
                                          <p:val>
                                            <p:strVal val="#ppt_w"/>
                                          </p:val>
                                        </p:tav>
                                      </p:tavLst>
                                    </p:anim>
                                    <p:anim calcmode="lin" valueType="num">
                                      <p:cBhvr>
                                        <p:cTn id="18" dur="500" fill="hold"/>
                                        <p:tgtEl>
                                          <p:spTgt spid="19458"/>
                                        </p:tgtEl>
                                        <p:attrNameLst>
                                          <p:attrName>ppt_h</p:attrName>
                                        </p:attrNameLst>
                                      </p:cBhvr>
                                      <p:tavLst>
                                        <p:tav tm="0">
                                          <p:val>
                                            <p:fltVal val="0"/>
                                          </p:val>
                                        </p:tav>
                                        <p:tav tm="100000">
                                          <p:val>
                                            <p:strVal val="#ppt_h"/>
                                          </p:val>
                                        </p:tav>
                                      </p:tavLst>
                                    </p:anim>
                                    <p:animEffect transition="in" filter="fade">
                                      <p:cBhvr>
                                        <p:cTn id="19"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9458" grpId="0"/>
      <p:bldP spid="1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6681</Words>
  <Application>WPS 演示</Application>
  <PresentationFormat>Custom</PresentationFormat>
  <Paragraphs>572</Paragraphs>
  <Slides>30</Slides>
  <Notes>27</Notes>
  <HiddenSlides>18</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30</vt:i4>
      </vt:variant>
    </vt:vector>
  </HeadingPairs>
  <TitlesOfParts>
    <vt:vector size="48" baseType="lpstr">
      <vt:lpstr>Arial</vt:lpstr>
      <vt:lpstr>宋体</vt:lpstr>
      <vt:lpstr>Wingdings</vt:lpstr>
      <vt:lpstr>Calibri</vt:lpstr>
      <vt:lpstr>微软雅黑</vt:lpstr>
      <vt:lpstr>Arial</vt:lpstr>
      <vt:lpstr>Impact</vt:lpstr>
      <vt:lpstr>Agency FB</vt:lpstr>
      <vt:lpstr>Gill Sans</vt:lpstr>
      <vt:lpstr>Lato Regular</vt:lpstr>
      <vt:lpstr>Arial Unicode MS</vt:lpstr>
      <vt:lpstr>Roboto</vt:lpstr>
      <vt:lpstr>Open Sans</vt:lpstr>
      <vt:lpstr>Roboto condensed</vt:lpstr>
      <vt:lpstr>Yu Gothic UI</vt:lpstr>
      <vt:lpstr>Segoe Print</vt:lpstr>
      <vt:lpstr>Wide Latin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dc:title>
  <dc:creator/>
  <cp:keywords>第一PPT www.1ppt.com</cp:keywords>
  <cp:lastModifiedBy>ovaphlow</cp:lastModifiedBy>
  <cp:revision>55</cp:revision>
  <dcterms:created xsi:type="dcterms:W3CDTF">2016-09-08T00:54:00Z</dcterms:created>
  <dcterms:modified xsi:type="dcterms:W3CDTF">2017-08-02T02:05:00Z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