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28"/>
  </p:notesMasterIdLst>
  <p:sldIdLst>
    <p:sldId id="2778" r:id="rId2"/>
    <p:sldId id="2764" r:id="rId3"/>
    <p:sldId id="2765" r:id="rId4"/>
    <p:sldId id="2770" r:id="rId5"/>
    <p:sldId id="2766" r:id="rId6"/>
    <p:sldId id="2736" r:id="rId7"/>
    <p:sldId id="2737" r:id="rId8"/>
    <p:sldId id="2738" r:id="rId9"/>
    <p:sldId id="2780" r:id="rId10"/>
    <p:sldId id="2739" r:id="rId11"/>
    <p:sldId id="2740" r:id="rId12"/>
    <p:sldId id="2771" r:id="rId13"/>
    <p:sldId id="2741" r:id="rId14"/>
    <p:sldId id="2742" r:id="rId15"/>
    <p:sldId id="2781" r:id="rId16"/>
    <p:sldId id="2772" r:id="rId17"/>
    <p:sldId id="2744" r:id="rId18"/>
    <p:sldId id="2745" r:id="rId19"/>
    <p:sldId id="2746" r:id="rId20"/>
    <p:sldId id="2782" r:id="rId21"/>
    <p:sldId id="2773" r:id="rId22"/>
    <p:sldId id="2748" r:id="rId23"/>
    <p:sldId id="2750" r:id="rId24"/>
    <p:sldId id="2755" r:id="rId25"/>
    <p:sldId id="2756" r:id="rId26"/>
    <p:sldId id="2783" r:id="rId27"/>
  </p:sldIdLst>
  <p:sldSz cx="12858750" cy="7232650"/>
  <p:notesSz cx="6858000" cy="9144000"/>
  <p:custDataLst>
    <p:tags r:id="rId2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84BE"/>
    <a:srgbClr val="09425E"/>
    <a:srgbClr val="F1B015"/>
    <a:srgbClr val="2E2E2E"/>
    <a:srgbClr val="1D1D1D"/>
    <a:srgbClr val="8ED2E2"/>
    <a:srgbClr val="F0D04E"/>
    <a:srgbClr val="03A9F0"/>
    <a:srgbClr val="212E3C"/>
    <a:srgbClr val="FBB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7" autoAdjust="0"/>
    <p:restoredTop sz="92986" autoAdjust="0"/>
  </p:normalViewPr>
  <p:slideViewPr>
    <p:cSldViewPr>
      <p:cViewPr varScale="1">
        <p:scale>
          <a:sx n="75" d="100"/>
          <a:sy n="75" d="100"/>
        </p:scale>
        <p:origin x="-96" y="-96"/>
      </p:cViewPr>
      <p:guideLst>
        <p:guide orient="horz" pos="373"/>
        <p:guide orient="horz" pos="4183"/>
        <p:guide pos="4050"/>
        <p:guide pos="512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55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  <a:effectLst/>
          </c:spPr>
          <c:invertIfNegative val="0"/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4D8-4606-94E9-A7625C0762FB}"/>
            </c:ext>
          </c:extLst>
        </c:ser>
        <c:ser>
          <c:idx val="1"/>
          <c:order val="1"/>
          <c:spPr>
            <a:solidFill>
              <a:schemeClr val="bg1"/>
            </a:solidFill>
            <a:ln w="25400">
              <a:noFill/>
            </a:ln>
            <a:effectLst/>
          </c:spPr>
          <c:invertIfNegative val="0"/>
          <c:val>
            <c:numRef>
              <c:f>Sheet1!$C$2:$C$11</c:f>
              <c:numCache>
                <c:formatCode>General</c:formatCode>
                <c:ptCount val="10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4</c:v>
                </c:pt>
                <c:pt idx="8">
                  <c:v>5</c:v>
                </c:pt>
                <c:pt idx="9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4D8-4606-94E9-A7625C0762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131419136"/>
        <c:axId val="131433216"/>
      </c:barChart>
      <c:catAx>
        <c:axId val="13141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zh-CN"/>
          </a:p>
        </c:txPr>
        <c:crossAx val="131433216"/>
        <c:crosses val="autoZero"/>
        <c:auto val="1"/>
        <c:lblAlgn val="ctr"/>
        <c:lblOffset val="100"/>
        <c:tickMarkSkip val="1"/>
        <c:noMultiLvlLbl val="0"/>
      </c:catAx>
      <c:valAx>
        <c:axId val="13143321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1419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05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019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632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29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078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887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13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051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896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402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814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418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79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297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594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337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098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5861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7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5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873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772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770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225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473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34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348" y="385763"/>
            <a:ext cx="11090055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4348" y="1925638"/>
            <a:ext cx="11090055" cy="4589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739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348" y="385763"/>
            <a:ext cx="11090055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2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84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8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:\0PPT素材\背景及图片\白麻子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3" y="0"/>
            <a:ext cx="12858044" cy="723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82" r:id="rId3"/>
    <p:sldLayoutId id="2147484027" r:id="rId4"/>
    <p:sldLayoutId id="2147484028" r:id="rId5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5349255" y="5352319"/>
            <a:ext cx="55787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>
                <a:solidFill>
                  <a:srgbClr val="1F84BE"/>
                </a:solidFill>
                <a:latin typeface="+mj-lt"/>
                <a:ea typeface="宋体"/>
              </a:rPr>
              <a:t>BUSINESS</a:t>
            </a:r>
            <a:r>
              <a:rPr kumimoji="1" lang="zh-CN" altLang="en-US" sz="4400" b="1" dirty="0">
                <a:solidFill>
                  <a:srgbClr val="1F84BE"/>
                </a:solidFill>
                <a:latin typeface="+mj-lt"/>
                <a:ea typeface="宋体"/>
              </a:rPr>
              <a:t> </a:t>
            </a:r>
            <a:r>
              <a:rPr kumimoji="1" lang="en-US" altLang="zh-CN" sz="4400" b="1" dirty="0">
                <a:solidFill>
                  <a:srgbClr val="1F84BE"/>
                </a:solidFill>
                <a:latin typeface="+mj-lt"/>
                <a:ea typeface="宋体"/>
              </a:rPr>
              <a:t>REPORT</a:t>
            </a:r>
            <a:endParaRPr kumimoji="1" lang="zh-CN" altLang="en-US" sz="4400" b="1" dirty="0">
              <a:solidFill>
                <a:srgbClr val="1F84BE"/>
              </a:solidFill>
              <a:latin typeface="+mj-lt"/>
              <a:ea typeface="宋体"/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5349255" y="3976365"/>
            <a:ext cx="3576620" cy="1109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9" b="1" dirty="0" smtClean="0">
                <a:solidFill>
                  <a:srgbClr val="1F84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年中</a:t>
            </a:r>
            <a:r>
              <a:rPr kumimoji="1" lang="zh-CN" altLang="en-US" sz="6609" b="1" dirty="0">
                <a:solidFill>
                  <a:srgbClr val="1F84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</a:t>
            </a:r>
          </a:p>
        </p:txBody>
      </p:sp>
      <p:sp>
        <p:nvSpPr>
          <p:cNvPr id="160" name="文本框 159"/>
          <p:cNvSpPr txBox="1"/>
          <p:nvPr/>
        </p:nvSpPr>
        <p:spPr>
          <a:xfrm>
            <a:off x="5349255" y="5976618"/>
            <a:ext cx="6673579" cy="438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altLang="zh-CN" sz="800" dirty="0" smtClean="0">
                <a:solidFill>
                  <a:srgbClr val="1F84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CONTRACTED WIND POWERPOINT TEMPLATE DESIGNS CONTRACTED WIND POWERPOINT TEMPLATE DESIGNS CONTRACTED WIND POWERPOINT TEMPLATE DESIGNS CONTRACTED WIND POWERPOINT TEMPLATE DESIGNS</a:t>
            </a:r>
            <a:endParaRPr lang="zh-CN" altLang="en-US" sz="800" dirty="0">
              <a:solidFill>
                <a:srgbClr val="1F84B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5349255" y="5066920"/>
            <a:ext cx="3732106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50"/>
              </a:lnSpc>
            </a:pPr>
            <a:r>
              <a:rPr kumimoji="1" lang="en-US" altLang="zh-CN" sz="2000" b="1" dirty="0">
                <a:solidFill>
                  <a:srgbClr val="1F84BE"/>
                </a:solidFill>
                <a:latin typeface="+mj-lt"/>
                <a:ea typeface="微软雅黑"/>
                <a:cs typeface="Arial"/>
              </a:rPr>
              <a:t>PRESENTED</a:t>
            </a:r>
            <a:r>
              <a:rPr kumimoji="1" lang="zh-CN" altLang="en-US" sz="2000" b="1" dirty="0">
                <a:solidFill>
                  <a:srgbClr val="1F84BE"/>
                </a:solidFill>
                <a:latin typeface="+mj-lt"/>
                <a:ea typeface="微软雅黑"/>
                <a:cs typeface="Arial"/>
              </a:rPr>
              <a:t> </a:t>
            </a:r>
            <a:r>
              <a:rPr kumimoji="1" lang="en-US" altLang="zh-CN" sz="2000" b="1" dirty="0">
                <a:solidFill>
                  <a:srgbClr val="1F84BE"/>
                </a:solidFill>
                <a:latin typeface="+mj-lt"/>
                <a:ea typeface="微软雅黑"/>
                <a:cs typeface="Arial"/>
              </a:rPr>
              <a:t>BY</a:t>
            </a:r>
            <a:r>
              <a:rPr kumimoji="1" lang="zh-CN" altLang="en-US" sz="2000" b="1" dirty="0">
                <a:solidFill>
                  <a:srgbClr val="1F84BE"/>
                </a:solidFill>
                <a:latin typeface="+mj-lt"/>
                <a:ea typeface="微软雅黑"/>
                <a:cs typeface="Arial"/>
              </a:rPr>
              <a:t> </a:t>
            </a:r>
            <a:r>
              <a:rPr kumimoji="1" lang="zh-CN" altLang="en-US" sz="2000" b="1" dirty="0" smtClean="0">
                <a:solidFill>
                  <a:srgbClr val="1F84BE"/>
                </a:solidFill>
                <a:latin typeface="+mj-lt"/>
                <a:ea typeface="微软雅黑"/>
                <a:cs typeface="Arial"/>
              </a:rPr>
              <a:t>王绪楠</a:t>
            </a:r>
            <a:endParaRPr kumimoji="1" lang="en-US" altLang="zh-CN" sz="2000" b="1" dirty="0">
              <a:solidFill>
                <a:srgbClr val="1F84BE"/>
              </a:solidFill>
              <a:latin typeface="+mj-lt"/>
              <a:ea typeface="微软雅黑"/>
              <a:cs typeface="Arial"/>
            </a:endParaRPr>
          </a:p>
        </p:txBody>
      </p:sp>
      <p:cxnSp>
        <p:nvCxnSpPr>
          <p:cNvPr id="163" name="直接连接符 162"/>
          <p:cNvCxnSpPr/>
          <p:nvPr/>
        </p:nvCxnSpPr>
        <p:spPr>
          <a:xfrm>
            <a:off x="5448222" y="5429323"/>
            <a:ext cx="6436915" cy="0"/>
          </a:xfrm>
          <a:prstGeom prst="line">
            <a:avLst/>
          </a:prstGeom>
          <a:ln w="25400">
            <a:solidFill>
              <a:srgbClr val="1F84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8854455" y="3728715"/>
            <a:ext cx="285847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500" b="1" dirty="0" smtClean="0">
                <a:solidFill>
                  <a:srgbClr val="1F84B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2017</a:t>
            </a:r>
            <a:endParaRPr kumimoji="1" lang="zh-CN" altLang="en-US" sz="11500" b="1" dirty="0">
              <a:solidFill>
                <a:srgbClr val="1F84B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61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5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5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58" grpId="0"/>
      <p:bldP spid="159" grpId="0"/>
      <p:bldP spid="159" grpId="1"/>
      <p:bldP spid="160" grpId="0"/>
      <p:bldP spid="161" grpId="0"/>
      <p:bldP spid="37" grpId="0"/>
      <p:bldP spid="3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35672" y="1992241"/>
            <a:ext cx="2829069" cy="2829069"/>
            <a:chOff x="304800" y="673100"/>
            <a:chExt cx="4000500" cy="4000500"/>
          </a:xfrm>
          <a:solidFill>
            <a:srgbClr val="1F84BE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1F84BE">
                    <a:shade val="30000"/>
                    <a:satMod val="115000"/>
                  </a:srgbClr>
                </a:gs>
                <a:gs pos="50000">
                  <a:srgbClr val="1F84BE">
                    <a:shade val="67500"/>
                    <a:satMod val="115000"/>
                  </a:srgbClr>
                </a:gs>
                <a:gs pos="100000">
                  <a:srgbClr val="1F84BE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rgbClr val="1F84BE">
                    <a:shade val="30000"/>
                    <a:satMod val="115000"/>
                  </a:srgbClr>
                </a:gs>
                <a:gs pos="50000">
                  <a:srgbClr val="1F84BE">
                    <a:shade val="67500"/>
                    <a:satMod val="115000"/>
                  </a:srgbClr>
                </a:gs>
                <a:gs pos="100000">
                  <a:srgbClr val="1F84BE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899235" y="1992241"/>
            <a:ext cx="2829069" cy="2829069"/>
            <a:chOff x="304800" y="673100"/>
            <a:chExt cx="4000500" cy="4000500"/>
          </a:xfrm>
          <a:solidFill>
            <a:srgbClr val="09425E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同心圆 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09425E">
                    <a:shade val="30000"/>
                    <a:satMod val="115000"/>
                  </a:srgbClr>
                </a:gs>
                <a:gs pos="50000">
                  <a:srgbClr val="09425E">
                    <a:shade val="67500"/>
                    <a:satMod val="115000"/>
                  </a:srgbClr>
                </a:gs>
                <a:gs pos="100000">
                  <a:srgbClr val="09425E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rgbClr val="09425E">
                    <a:shade val="30000"/>
                    <a:satMod val="115000"/>
                  </a:srgbClr>
                </a:gs>
                <a:gs pos="50000">
                  <a:srgbClr val="09425E">
                    <a:shade val="67500"/>
                    <a:satMod val="115000"/>
                  </a:srgbClr>
                </a:gs>
                <a:gs pos="100000">
                  <a:srgbClr val="09425E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62798" y="1992241"/>
            <a:ext cx="2829069" cy="2829069"/>
            <a:chOff x="304800" y="673100"/>
            <a:chExt cx="4000500" cy="4000500"/>
          </a:xfrm>
          <a:solidFill>
            <a:srgbClr val="1F84BE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1F84BE">
                    <a:shade val="30000"/>
                    <a:satMod val="115000"/>
                  </a:srgbClr>
                </a:gs>
                <a:gs pos="50000">
                  <a:srgbClr val="1F84BE">
                    <a:shade val="67500"/>
                    <a:satMod val="115000"/>
                  </a:srgbClr>
                </a:gs>
                <a:gs pos="100000">
                  <a:srgbClr val="1F84BE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rgbClr val="1F84BE">
                    <a:shade val="30000"/>
                    <a:satMod val="115000"/>
                  </a:srgbClr>
                </a:gs>
                <a:gs pos="50000">
                  <a:srgbClr val="1F84BE">
                    <a:shade val="67500"/>
                    <a:satMod val="115000"/>
                  </a:srgbClr>
                </a:gs>
                <a:gs pos="100000">
                  <a:srgbClr val="1F84BE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426362" y="1992241"/>
            <a:ext cx="2829069" cy="2829069"/>
            <a:chOff x="304800" y="673100"/>
            <a:chExt cx="4000500" cy="4000500"/>
          </a:xfrm>
          <a:solidFill>
            <a:srgbClr val="09425E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09425E">
                    <a:shade val="30000"/>
                    <a:satMod val="115000"/>
                  </a:srgbClr>
                </a:gs>
                <a:gs pos="50000">
                  <a:srgbClr val="09425E">
                    <a:shade val="67500"/>
                    <a:satMod val="115000"/>
                  </a:srgbClr>
                </a:gs>
                <a:gs pos="100000">
                  <a:srgbClr val="09425E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rgbClr val="09425E">
                    <a:shade val="30000"/>
                    <a:satMod val="115000"/>
                  </a:srgbClr>
                </a:gs>
                <a:gs pos="50000">
                  <a:srgbClr val="09425E">
                    <a:shade val="67500"/>
                    <a:satMod val="115000"/>
                  </a:srgbClr>
                </a:gs>
                <a:gs pos="100000">
                  <a:srgbClr val="09425E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6" name="TextBox 13"/>
          <p:cNvSpPr txBox="1"/>
          <p:nvPr/>
        </p:nvSpPr>
        <p:spPr>
          <a:xfrm>
            <a:off x="2371404" y="2991277"/>
            <a:ext cx="1409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7" name="TextBox 14"/>
          <p:cNvSpPr txBox="1"/>
          <p:nvPr/>
        </p:nvSpPr>
        <p:spPr>
          <a:xfrm>
            <a:off x="4559729" y="2991277"/>
            <a:ext cx="1409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8" name="TextBox 15"/>
          <p:cNvSpPr txBox="1"/>
          <p:nvPr/>
        </p:nvSpPr>
        <p:spPr>
          <a:xfrm>
            <a:off x="6873061" y="2991277"/>
            <a:ext cx="1409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9" name="TextBox 16"/>
          <p:cNvSpPr txBox="1"/>
          <p:nvPr/>
        </p:nvSpPr>
        <p:spPr>
          <a:xfrm>
            <a:off x="9132818" y="2991277"/>
            <a:ext cx="1409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0" name="TextBox 39"/>
          <p:cNvSpPr txBox="1"/>
          <p:nvPr/>
        </p:nvSpPr>
        <p:spPr>
          <a:xfrm>
            <a:off x="1810862" y="5516104"/>
            <a:ext cx="9237026" cy="1038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394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3000">
        <p14:doors dir="vert"/>
      </p:transition>
    </mc:Choice>
    <mc:Fallback>
      <p:transition spd="slow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8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7" grpId="0"/>
          <p:bldP spid="18" grpId="0"/>
          <p:bldP spid="19" grpId="0"/>
          <p:bldP spid="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8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7" grpId="0"/>
          <p:bldP spid="18" grpId="0"/>
          <p:bldP spid="19" grpId="0"/>
          <p:bldP spid="20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 flipV="1">
            <a:off x="3858881" y="2309870"/>
            <a:ext cx="5102889" cy="23843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3202422" y="1979814"/>
            <a:ext cx="6415806" cy="3044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446667" y="1796888"/>
            <a:ext cx="1989217" cy="895092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8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412901" y="4406535"/>
            <a:ext cx="1989217" cy="895092"/>
            <a:chOff x="1591195" y="3531391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圆角矩形 104"/>
            <p:cNvSpPr/>
            <p:nvPr/>
          </p:nvSpPr>
          <p:spPr>
            <a:xfrm>
              <a:off x="1591195" y="3531391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596434" y="1714703"/>
            <a:ext cx="1989217" cy="895092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54950" y="4449682"/>
            <a:ext cx="1989217" cy="895092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8" name="TextBox 24"/>
          <p:cNvSpPr txBox="1"/>
          <p:nvPr/>
        </p:nvSpPr>
        <p:spPr>
          <a:xfrm>
            <a:off x="2467359" y="218570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9" name="TextBox 25"/>
          <p:cNvSpPr txBox="1"/>
          <p:nvPr/>
        </p:nvSpPr>
        <p:spPr>
          <a:xfrm>
            <a:off x="8622841" y="210244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0" name="TextBox 26"/>
          <p:cNvSpPr txBox="1"/>
          <p:nvPr/>
        </p:nvSpPr>
        <p:spPr>
          <a:xfrm>
            <a:off x="2456381" y="477105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1" name="TextBox 27"/>
          <p:cNvSpPr txBox="1"/>
          <p:nvPr/>
        </p:nvSpPr>
        <p:spPr>
          <a:xfrm>
            <a:off x="8575828" y="4833764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5438607" y="2530307"/>
            <a:ext cx="1943436" cy="1943436"/>
            <a:chOff x="3746633" y="1810030"/>
            <a:chExt cx="1382075" cy="1382075"/>
          </a:xfrm>
        </p:grpSpPr>
        <p:grpSp>
          <p:nvGrpSpPr>
            <p:cNvPr id="23" name="组合 22"/>
            <p:cNvGrpSpPr/>
            <p:nvPr/>
          </p:nvGrpSpPr>
          <p:grpSpPr>
            <a:xfrm>
              <a:off x="3746633" y="1810030"/>
              <a:ext cx="1382075" cy="13820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5" name="同心圆 2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92112" y="760412"/>
                <a:ext cx="3825877" cy="3825877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4" name="TextBox 30"/>
            <p:cNvSpPr txBox="1"/>
            <p:nvPr/>
          </p:nvSpPr>
          <p:spPr>
            <a:xfrm>
              <a:off x="3978122" y="2397335"/>
              <a:ext cx="926418" cy="2188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标题内容</a:t>
              </a:r>
            </a:p>
          </p:txBody>
        </p:sp>
      </p:grpSp>
      <p:sp>
        <p:nvSpPr>
          <p:cNvPr id="27" name="TextBox 31"/>
          <p:cNvSpPr txBox="1"/>
          <p:nvPr/>
        </p:nvSpPr>
        <p:spPr>
          <a:xfrm>
            <a:off x="978706" y="2857500"/>
            <a:ext cx="3442694" cy="690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TextBox 32"/>
          <p:cNvSpPr txBox="1"/>
          <p:nvPr/>
        </p:nvSpPr>
        <p:spPr>
          <a:xfrm>
            <a:off x="1029156" y="5526469"/>
            <a:ext cx="344269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TextBox 33"/>
          <p:cNvSpPr txBox="1"/>
          <p:nvPr/>
        </p:nvSpPr>
        <p:spPr>
          <a:xfrm>
            <a:off x="8435121" y="5526469"/>
            <a:ext cx="344269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Box 34"/>
          <p:cNvSpPr txBox="1"/>
          <p:nvPr/>
        </p:nvSpPr>
        <p:spPr>
          <a:xfrm>
            <a:off x="8503416" y="2857500"/>
            <a:ext cx="344269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941128" y="1719494"/>
            <a:ext cx="524938" cy="524938"/>
          </a:xfrm>
          <a:prstGeom prst="ellipse">
            <a:avLst/>
          </a:prstGeom>
          <a:solidFill>
            <a:srgbClr val="09425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+mj-ea"/>
                <a:ea typeface="+mj-ea"/>
              </a:rPr>
              <a:t>1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930149" y="4281681"/>
            <a:ext cx="524938" cy="524938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+mj-ea"/>
                <a:ea typeface="+mj-ea"/>
              </a:rPr>
              <a:t>2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0042725" y="4396042"/>
            <a:ext cx="524938" cy="524938"/>
          </a:xfrm>
          <a:prstGeom prst="ellipse">
            <a:avLst/>
          </a:prstGeom>
          <a:solidFill>
            <a:srgbClr val="09425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+mj-ea"/>
                <a:ea typeface="+mj-ea"/>
              </a:rPr>
              <a:t>3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0120302" y="1661406"/>
            <a:ext cx="524938" cy="524938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+mj-ea"/>
                <a:ea typeface="+mj-ea"/>
              </a:rPr>
              <a:t>4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38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831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000">
        <p14:gallery dir="l"/>
      </p:transition>
    </mc:Choice>
    <mc:Fallback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00"/>
                            </p:stCondLst>
                            <p:childTnLst>
                              <p:par>
                                <p:cTn id="3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6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1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5"/>
          <p:cNvSpPr/>
          <p:nvPr/>
        </p:nvSpPr>
        <p:spPr>
          <a:xfrm>
            <a:off x="353" y="4401265"/>
            <a:ext cx="12858044" cy="2831387"/>
          </a:xfrm>
          <a:prstGeom prst="rect">
            <a:avLst/>
          </a:prstGeom>
          <a:solidFill>
            <a:srgbClr val="1F8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endParaRPr lang="en-US"/>
          </a:p>
        </p:txBody>
      </p:sp>
      <p:pic>
        <p:nvPicPr>
          <p:cNvPr id="47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538596" y="2513360"/>
            <a:ext cx="3877834" cy="3233517"/>
          </a:xfrm>
          <a:prstGeom prst="rect">
            <a:avLst/>
          </a:prstGeom>
        </p:spPr>
      </p:pic>
      <p:graphicFrame>
        <p:nvGraphicFramePr>
          <p:cNvPr id="50" name="Chart 41"/>
          <p:cNvGraphicFramePr/>
          <p:nvPr>
            <p:extLst>
              <p:ext uri="{D42A27DB-BD31-4B8C-83A1-F6EECF244321}">
                <p14:modId xmlns:p14="http://schemas.microsoft.com/office/powerpoint/2010/main" val="3304803505"/>
              </p:ext>
            </p:extLst>
          </p:nvPr>
        </p:nvGraphicFramePr>
        <p:xfrm>
          <a:off x="7507001" y="4664779"/>
          <a:ext cx="4226317" cy="1844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矩形 2"/>
          <p:cNvSpPr/>
          <p:nvPr/>
        </p:nvSpPr>
        <p:spPr>
          <a:xfrm>
            <a:off x="1683750" y="2668195"/>
            <a:ext cx="3594178" cy="2024889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Picture 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133421" y="4048042"/>
            <a:ext cx="3089387" cy="1777328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4492122" y="4145855"/>
            <a:ext cx="2328881" cy="1482189"/>
          </a:xfrm>
          <a:prstGeom prst="rect">
            <a:avLst/>
          </a:prstGeom>
          <a:blipFill dpi="0"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348"/>
          <p:cNvSpPr txBox="1"/>
          <p:nvPr/>
        </p:nvSpPr>
        <p:spPr>
          <a:xfrm>
            <a:off x="5755958" y="242345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3" name="TextBox 349"/>
          <p:cNvSpPr txBox="1"/>
          <p:nvPr/>
        </p:nvSpPr>
        <p:spPr>
          <a:xfrm>
            <a:off x="5755959" y="2811772"/>
            <a:ext cx="6146024" cy="89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点击添加相关标题文字，点击添加相关标题文字，点击添加相关标题文字，点击添加相关标题文字。点击添加相关标题文字，点击添加相关标题文字，点击添加相关标题文字，点击添加相关标题文字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9358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Graphic spid="50" grpId="0">
        <p:bldAsOne/>
      </p:bldGraphic>
      <p:bldP spid="3" grpId="0" animBg="1"/>
      <p:bldP spid="51" grpId="0" animBg="1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280617" y="1320190"/>
            <a:ext cx="2413990" cy="439053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0800">
            <a:noFill/>
          </a:ln>
          <a:effectLst>
            <a:outerShdw blurRad="139700" dist="50800" dir="2700000" algn="tl" rotWithShape="0">
              <a:schemeClr val="tx1">
                <a:alpha val="29000"/>
              </a:scheme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4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164146" y="1320190"/>
            <a:ext cx="2413990" cy="439053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0800">
            <a:noFill/>
          </a:ln>
          <a:effectLst>
            <a:outerShdw blurRad="139700" dist="50800" dir="2700000" algn="tl" rotWithShape="0">
              <a:schemeClr val="tx1">
                <a:alpha val="29000"/>
              </a:scheme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4">
              <a:solidFill>
                <a:srgbClr val="FFFFFF"/>
              </a:solidFill>
              <a:latin typeface="+mj-ea"/>
              <a:ea typeface="+mj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259177" y="1260568"/>
            <a:ext cx="2456864" cy="2456864"/>
            <a:chOff x="4184106" y="2952206"/>
            <a:chExt cx="3823790" cy="3823790"/>
          </a:xfrm>
        </p:grpSpPr>
        <p:sp>
          <p:nvSpPr>
            <p:cNvPr id="7" name="椭圆 6"/>
            <p:cNvSpPr/>
            <p:nvPr/>
          </p:nvSpPr>
          <p:spPr>
            <a:xfrm>
              <a:off x="4184106" y="2952206"/>
              <a:ext cx="3823790" cy="3823790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9" name="椭圆 8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09425E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1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386802" y="2093026"/>
                <a:ext cx="2034160" cy="20341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76200" dist="38100" dir="2700000" algn="tl" rotWithShape="0">
                  <a:schemeClr val="accent1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1750" h="127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2412451" y="4098121"/>
            <a:ext cx="2150314" cy="1054137"/>
            <a:chOff x="2217364" y="5177578"/>
            <a:chExt cx="2038928" cy="999534"/>
          </a:xfrm>
        </p:grpSpPr>
        <p:sp>
          <p:nvSpPr>
            <p:cNvPr id="12" name="文本框 11"/>
            <p:cNvSpPr txBox="1"/>
            <p:nvPr/>
          </p:nvSpPr>
          <p:spPr bwMode="auto">
            <a:xfrm>
              <a:off x="2217364" y="5498597"/>
              <a:ext cx="2038928" cy="6785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rgbClr val="09425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900" dirty="0">
                <a:solidFill>
                  <a:srgbClr val="09425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 bwMode="auto">
            <a:xfrm>
              <a:off x="2242797" y="5177578"/>
              <a:ext cx="1838334" cy="3210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09425E"/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626730" y="3895306"/>
            <a:ext cx="1721759" cy="0"/>
          </a:xfrm>
          <a:prstGeom prst="line">
            <a:avLst/>
          </a:prstGeom>
          <a:ln>
            <a:solidFill>
              <a:srgbClr val="3C5E6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8140969" y="1260568"/>
            <a:ext cx="2456864" cy="2456864"/>
            <a:chOff x="4184106" y="2952206"/>
            <a:chExt cx="3823790" cy="3823790"/>
          </a:xfrm>
        </p:grpSpPr>
        <p:sp>
          <p:nvSpPr>
            <p:cNvPr id="16" name="椭圆 15"/>
            <p:cNvSpPr/>
            <p:nvPr/>
          </p:nvSpPr>
          <p:spPr>
            <a:xfrm>
              <a:off x="4184106" y="2952206"/>
              <a:ext cx="3823790" cy="3823790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18" name="椭圆 17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1F84BE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386802" y="2093026"/>
                <a:ext cx="2034160" cy="20341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76200" dist="381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1750" h="127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8294244" y="4098121"/>
            <a:ext cx="2150314" cy="1029384"/>
            <a:chOff x="2217364" y="5177577"/>
            <a:chExt cx="2038928" cy="976063"/>
          </a:xfrm>
        </p:grpSpPr>
        <p:sp>
          <p:nvSpPr>
            <p:cNvPr id="21" name="文本框 20"/>
            <p:cNvSpPr txBox="1"/>
            <p:nvPr/>
          </p:nvSpPr>
          <p:spPr bwMode="auto">
            <a:xfrm>
              <a:off x="2217364" y="5498594"/>
              <a:ext cx="2038928" cy="6550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rgbClr val="1F84B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900" dirty="0">
                <a:solidFill>
                  <a:srgbClr val="1F84B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 bwMode="auto">
            <a:xfrm>
              <a:off x="2217364" y="5177577"/>
              <a:ext cx="1863765" cy="3210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1F84BE"/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8508522" y="3895306"/>
            <a:ext cx="1721759" cy="0"/>
          </a:xfrm>
          <a:prstGeom prst="line">
            <a:avLst/>
          </a:prstGeom>
          <a:ln w="9525">
            <a:solidFill>
              <a:srgbClr val="3C5E6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右箭头 23"/>
          <p:cNvSpPr/>
          <p:nvPr/>
        </p:nvSpPr>
        <p:spPr>
          <a:xfrm flipH="1">
            <a:off x="5174333" y="2279000"/>
            <a:ext cx="2510087" cy="359902"/>
          </a:xfrm>
          <a:prstGeom prst="rightArrow">
            <a:avLst>
              <a:gd name="adj1" fmla="val 55075"/>
              <a:gd name="adj2" fmla="val 61841"/>
            </a:avLst>
          </a:pr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4">
              <a:latin typeface="+mj-ea"/>
              <a:ea typeface="+mj-ea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5174333" y="4392013"/>
            <a:ext cx="2510087" cy="359902"/>
          </a:xfrm>
          <a:prstGeom prst="rightArrow">
            <a:avLst>
              <a:gd name="adj1" fmla="val 55075"/>
              <a:gd name="adj2" fmla="val 61841"/>
            </a:avLst>
          </a:prstGeom>
          <a:solidFill>
            <a:srgbClr val="1F8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4">
              <a:latin typeface="+mj-ea"/>
              <a:ea typeface="+mj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229858" y="3099508"/>
            <a:ext cx="2399036" cy="1089846"/>
            <a:chOff x="1502659" y="4629752"/>
            <a:chExt cx="2067969" cy="1033390"/>
          </a:xfrm>
        </p:grpSpPr>
        <p:sp>
          <p:nvSpPr>
            <p:cNvPr id="27" name="文本框 26"/>
            <p:cNvSpPr txBox="1"/>
            <p:nvPr/>
          </p:nvSpPr>
          <p:spPr bwMode="auto">
            <a:xfrm>
              <a:off x="1502659" y="5008098"/>
              <a:ext cx="2067969" cy="6550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 bwMode="auto">
            <a:xfrm>
              <a:off x="1555947" y="4629752"/>
              <a:ext cx="1961390" cy="3210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030788" y="2169507"/>
            <a:ext cx="677227" cy="638986"/>
            <a:chOff x="3098700" y="5569159"/>
            <a:chExt cx="642147" cy="605886"/>
          </a:xfrm>
          <a:solidFill>
            <a:srgbClr val="1F84BE"/>
          </a:solidFill>
        </p:grpSpPr>
        <p:sp>
          <p:nvSpPr>
            <p:cNvPr id="30" name="Freeform 349"/>
            <p:cNvSpPr>
              <a:spLocks/>
            </p:cNvSpPr>
            <p:nvPr/>
          </p:nvSpPr>
          <p:spPr bwMode="auto">
            <a:xfrm>
              <a:off x="3119543" y="5569159"/>
              <a:ext cx="621304" cy="392027"/>
            </a:xfrm>
            <a:custGeom>
              <a:avLst/>
              <a:gdLst>
                <a:gd name="T0" fmla="*/ 880 w 921"/>
                <a:gd name="T1" fmla="*/ 447 h 581"/>
                <a:gd name="T2" fmla="*/ 879 w 921"/>
                <a:gd name="T3" fmla="*/ 427 h 581"/>
                <a:gd name="T4" fmla="*/ 431 w 921"/>
                <a:gd name="T5" fmla="*/ 0 h 581"/>
                <a:gd name="T6" fmla="*/ 3 w 921"/>
                <a:gd name="T7" fmla="*/ 317 h 581"/>
                <a:gd name="T8" fmla="*/ 0 w 921"/>
                <a:gd name="T9" fmla="*/ 326 h 581"/>
                <a:gd name="T10" fmla="*/ 108 w 921"/>
                <a:gd name="T11" fmla="*/ 326 h 581"/>
                <a:gd name="T12" fmla="*/ 109 w 921"/>
                <a:gd name="T13" fmla="*/ 322 h 581"/>
                <a:gd name="T14" fmla="*/ 431 w 921"/>
                <a:gd name="T15" fmla="*/ 102 h 581"/>
                <a:gd name="T16" fmla="*/ 776 w 921"/>
                <a:gd name="T17" fmla="*/ 424 h 581"/>
                <a:gd name="T18" fmla="*/ 778 w 921"/>
                <a:gd name="T19" fmla="*/ 447 h 581"/>
                <a:gd name="T20" fmla="*/ 729 w 921"/>
                <a:gd name="T21" fmla="*/ 447 h 581"/>
                <a:gd name="T22" fmla="*/ 826 w 921"/>
                <a:gd name="T23" fmla="*/ 581 h 581"/>
                <a:gd name="T24" fmla="*/ 921 w 921"/>
                <a:gd name="T25" fmla="*/ 447 h 581"/>
                <a:gd name="T26" fmla="*/ 880 w 921"/>
                <a:gd name="T27" fmla="*/ 447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1" h="581">
                  <a:moveTo>
                    <a:pt x="880" y="447"/>
                  </a:moveTo>
                  <a:cubicBezTo>
                    <a:pt x="879" y="427"/>
                    <a:pt x="879" y="427"/>
                    <a:pt x="879" y="427"/>
                  </a:cubicBezTo>
                  <a:cubicBezTo>
                    <a:pt x="867" y="187"/>
                    <a:pt x="670" y="0"/>
                    <a:pt x="431" y="0"/>
                  </a:cubicBezTo>
                  <a:cubicBezTo>
                    <a:pt x="236" y="0"/>
                    <a:pt x="60" y="130"/>
                    <a:pt x="3" y="317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108" y="326"/>
                    <a:pt x="108" y="326"/>
                    <a:pt x="108" y="326"/>
                  </a:cubicBezTo>
                  <a:cubicBezTo>
                    <a:pt x="109" y="322"/>
                    <a:pt x="109" y="322"/>
                    <a:pt x="109" y="322"/>
                  </a:cubicBezTo>
                  <a:cubicBezTo>
                    <a:pt x="162" y="188"/>
                    <a:pt x="288" y="102"/>
                    <a:pt x="431" y="102"/>
                  </a:cubicBezTo>
                  <a:cubicBezTo>
                    <a:pt x="612" y="102"/>
                    <a:pt x="763" y="244"/>
                    <a:pt x="776" y="424"/>
                  </a:cubicBezTo>
                  <a:cubicBezTo>
                    <a:pt x="778" y="447"/>
                    <a:pt x="778" y="447"/>
                    <a:pt x="778" y="447"/>
                  </a:cubicBezTo>
                  <a:cubicBezTo>
                    <a:pt x="729" y="447"/>
                    <a:pt x="729" y="447"/>
                    <a:pt x="729" y="447"/>
                  </a:cubicBezTo>
                  <a:cubicBezTo>
                    <a:pt x="826" y="581"/>
                    <a:pt x="826" y="581"/>
                    <a:pt x="826" y="581"/>
                  </a:cubicBezTo>
                  <a:cubicBezTo>
                    <a:pt x="921" y="447"/>
                    <a:pt x="921" y="447"/>
                    <a:pt x="921" y="447"/>
                  </a:cubicBezTo>
                  <a:lnTo>
                    <a:pt x="880" y="4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4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Freeform 350"/>
            <p:cNvSpPr>
              <a:spLocks/>
            </p:cNvSpPr>
            <p:nvPr/>
          </p:nvSpPr>
          <p:spPr bwMode="auto">
            <a:xfrm>
              <a:off x="3098700" y="5880953"/>
              <a:ext cx="565341" cy="294092"/>
            </a:xfrm>
            <a:custGeom>
              <a:avLst/>
              <a:gdLst>
                <a:gd name="T0" fmla="*/ 704 w 838"/>
                <a:gd name="T1" fmla="*/ 235 h 436"/>
                <a:gd name="T2" fmla="*/ 462 w 838"/>
                <a:gd name="T3" fmla="*/ 334 h 436"/>
                <a:gd name="T4" fmla="*/ 166 w 838"/>
                <a:gd name="T5" fmla="*/ 166 h 436"/>
                <a:gd name="T6" fmla="*/ 147 w 838"/>
                <a:gd name="T7" fmla="*/ 134 h 436"/>
                <a:gd name="T8" fmla="*/ 192 w 838"/>
                <a:gd name="T9" fmla="*/ 134 h 436"/>
                <a:gd name="T10" fmla="*/ 95 w 838"/>
                <a:gd name="T11" fmla="*/ 0 h 436"/>
                <a:gd name="T12" fmla="*/ 0 w 838"/>
                <a:gd name="T13" fmla="*/ 134 h 436"/>
                <a:gd name="T14" fmla="*/ 38 w 838"/>
                <a:gd name="T15" fmla="*/ 134 h 436"/>
                <a:gd name="T16" fmla="*/ 43 w 838"/>
                <a:gd name="T17" fmla="*/ 147 h 436"/>
                <a:gd name="T18" fmla="*/ 462 w 838"/>
                <a:gd name="T19" fmla="*/ 436 h 436"/>
                <a:gd name="T20" fmla="*/ 830 w 838"/>
                <a:gd name="T21" fmla="*/ 244 h 436"/>
                <a:gd name="T22" fmla="*/ 838 w 838"/>
                <a:gd name="T23" fmla="*/ 233 h 436"/>
                <a:gd name="T24" fmla="*/ 706 w 838"/>
                <a:gd name="T25" fmla="*/ 233 h 436"/>
                <a:gd name="T26" fmla="*/ 704 w 838"/>
                <a:gd name="T27" fmla="*/ 23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8" h="436">
                  <a:moveTo>
                    <a:pt x="704" y="235"/>
                  </a:moveTo>
                  <a:cubicBezTo>
                    <a:pt x="640" y="298"/>
                    <a:pt x="551" y="334"/>
                    <a:pt x="462" y="334"/>
                  </a:cubicBezTo>
                  <a:cubicBezTo>
                    <a:pt x="342" y="334"/>
                    <a:pt x="228" y="270"/>
                    <a:pt x="166" y="166"/>
                  </a:cubicBezTo>
                  <a:cubicBezTo>
                    <a:pt x="147" y="134"/>
                    <a:pt x="147" y="134"/>
                    <a:pt x="147" y="134"/>
                  </a:cubicBezTo>
                  <a:cubicBezTo>
                    <a:pt x="192" y="134"/>
                    <a:pt x="192" y="134"/>
                    <a:pt x="192" y="134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3" y="147"/>
                    <a:pt x="43" y="147"/>
                    <a:pt x="43" y="147"/>
                  </a:cubicBezTo>
                  <a:cubicBezTo>
                    <a:pt x="109" y="320"/>
                    <a:pt x="278" y="436"/>
                    <a:pt x="462" y="436"/>
                  </a:cubicBezTo>
                  <a:cubicBezTo>
                    <a:pt x="609" y="436"/>
                    <a:pt x="746" y="364"/>
                    <a:pt x="830" y="244"/>
                  </a:cubicBezTo>
                  <a:cubicBezTo>
                    <a:pt x="838" y="233"/>
                    <a:pt x="838" y="233"/>
                    <a:pt x="838" y="233"/>
                  </a:cubicBezTo>
                  <a:cubicBezTo>
                    <a:pt x="706" y="233"/>
                    <a:pt x="706" y="233"/>
                    <a:pt x="706" y="233"/>
                  </a:cubicBezTo>
                  <a:lnTo>
                    <a:pt x="704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4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Freeform 351"/>
            <p:cNvSpPr>
              <a:spLocks noEditPoints="1"/>
            </p:cNvSpPr>
            <p:nvPr/>
          </p:nvSpPr>
          <p:spPr bwMode="auto">
            <a:xfrm>
              <a:off x="3217193" y="5689366"/>
              <a:ext cx="380606" cy="371184"/>
            </a:xfrm>
            <a:custGeom>
              <a:avLst/>
              <a:gdLst>
                <a:gd name="T0" fmla="*/ 0 w 564"/>
                <a:gd name="T1" fmla="*/ 227 h 550"/>
                <a:gd name="T2" fmla="*/ 0 w 564"/>
                <a:gd name="T3" fmla="*/ 327 h 550"/>
                <a:gd name="T4" fmla="*/ 46 w 564"/>
                <a:gd name="T5" fmla="*/ 327 h 550"/>
                <a:gd name="T6" fmla="*/ 80 w 564"/>
                <a:gd name="T7" fmla="*/ 407 h 550"/>
                <a:gd name="T8" fmla="*/ 48 w 564"/>
                <a:gd name="T9" fmla="*/ 439 h 550"/>
                <a:gd name="T10" fmla="*/ 119 w 564"/>
                <a:gd name="T11" fmla="*/ 510 h 550"/>
                <a:gd name="T12" fmla="*/ 151 w 564"/>
                <a:gd name="T13" fmla="*/ 478 h 550"/>
                <a:gd name="T14" fmla="*/ 230 w 564"/>
                <a:gd name="T15" fmla="*/ 511 h 550"/>
                <a:gd name="T16" fmla="*/ 230 w 564"/>
                <a:gd name="T17" fmla="*/ 550 h 550"/>
                <a:gd name="T18" fmla="*/ 330 w 564"/>
                <a:gd name="T19" fmla="*/ 550 h 550"/>
                <a:gd name="T20" fmla="*/ 330 w 564"/>
                <a:gd name="T21" fmla="*/ 512 h 550"/>
                <a:gd name="T22" fmla="*/ 414 w 564"/>
                <a:gd name="T23" fmla="*/ 478 h 550"/>
                <a:gd name="T24" fmla="*/ 444 w 564"/>
                <a:gd name="T25" fmla="*/ 509 h 550"/>
                <a:gd name="T26" fmla="*/ 515 w 564"/>
                <a:gd name="T27" fmla="*/ 438 h 550"/>
                <a:gd name="T28" fmla="*/ 485 w 564"/>
                <a:gd name="T29" fmla="*/ 408 h 550"/>
                <a:gd name="T30" fmla="*/ 520 w 564"/>
                <a:gd name="T31" fmla="*/ 327 h 550"/>
                <a:gd name="T32" fmla="*/ 564 w 564"/>
                <a:gd name="T33" fmla="*/ 327 h 550"/>
                <a:gd name="T34" fmla="*/ 564 w 564"/>
                <a:gd name="T35" fmla="*/ 227 h 550"/>
                <a:gd name="T36" fmla="*/ 521 w 564"/>
                <a:gd name="T37" fmla="*/ 227 h 550"/>
                <a:gd name="T38" fmla="*/ 486 w 564"/>
                <a:gd name="T39" fmla="*/ 143 h 550"/>
                <a:gd name="T40" fmla="*/ 518 w 564"/>
                <a:gd name="T41" fmla="*/ 111 h 550"/>
                <a:gd name="T42" fmla="*/ 447 w 564"/>
                <a:gd name="T43" fmla="*/ 40 h 550"/>
                <a:gd name="T44" fmla="*/ 415 w 564"/>
                <a:gd name="T45" fmla="*/ 72 h 550"/>
                <a:gd name="T46" fmla="*/ 330 w 564"/>
                <a:gd name="T47" fmla="*/ 38 h 550"/>
                <a:gd name="T48" fmla="*/ 330 w 564"/>
                <a:gd name="T49" fmla="*/ 0 h 550"/>
                <a:gd name="T50" fmla="*/ 230 w 564"/>
                <a:gd name="T51" fmla="*/ 0 h 550"/>
                <a:gd name="T52" fmla="*/ 230 w 564"/>
                <a:gd name="T53" fmla="*/ 39 h 550"/>
                <a:gd name="T54" fmla="*/ 150 w 564"/>
                <a:gd name="T55" fmla="*/ 73 h 550"/>
                <a:gd name="T56" fmla="*/ 116 w 564"/>
                <a:gd name="T57" fmla="*/ 39 h 550"/>
                <a:gd name="T58" fmla="*/ 45 w 564"/>
                <a:gd name="T59" fmla="*/ 110 h 550"/>
                <a:gd name="T60" fmla="*/ 79 w 564"/>
                <a:gd name="T61" fmla="*/ 144 h 550"/>
                <a:gd name="T62" fmla="*/ 45 w 564"/>
                <a:gd name="T63" fmla="*/ 227 h 550"/>
                <a:gd name="T64" fmla="*/ 0 w 564"/>
                <a:gd name="T65" fmla="*/ 227 h 550"/>
                <a:gd name="T66" fmla="*/ 283 w 564"/>
                <a:gd name="T67" fmla="*/ 104 h 550"/>
                <a:gd name="T68" fmla="*/ 456 w 564"/>
                <a:gd name="T69" fmla="*/ 275 h 550"/>
                <a:gd name="T70" fmla="*/ 283 w 564"/>
                <a:gd name="T71" fmla="*/ 446 h 550"/>
                <a:gd name="T72" fmla="*/ 110 w 564"/>
                <a:gd name="T73" fmla="*/ 275 h 550"/>
                <a:gd name="T74" fmla="*/ 283 w 564"/>
                <a:gd name="T75" fmla="*/ 104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4" h="550">
                  <a:moveTo>
                    <a:pt x="0" y="227"/>
                  </a:moveTo>
                  <a:cubicBezTo>
                    <a:pt x="0" y="327"/>
                    <a:pt x="0" y="327"/>
                    <a:pt x="0" y="327"/>
                  </a:cubicBezTo>
                  <a:cubicBezTo>
                    <a:pt x="46" y="327"/>
                    <a:pt x="46" y="327"/>
                    <a:pt x="46" y="327"/>
                  </a:cubicBezTo>
                  <a:cubicBezTo>
                    <a:pt x="52" y="356"/>
                    <a:pt x="64" y="383"/>
                    <a:pt x="80" y="407"/>
                  </a:cubicBezTo>
                  <a:cubicBezTo>
                    <a:pt x="48" y="439"/>
                    <a:pt x="48" y="439"/>
                    <a:pt x="48" y="439"/>
                  </a:cubicBezTo>
                  <a:cubicBezTo>
                    <a:pt x="119" y="510"/>
                    <a:pt x="119" y="510"/>
                    <a:pt x="119" y="510"/>
                  </a:cubicBezTo>
                  <a:cubicBezTo>
                    <a:pt x="151" y="478"/>
                    <a:pt x="151" y="478"/>
                    <a:pt x="151" y="478"/>
                  </a:cubicBezTo>
                  <a:cubicBezTo>
                    <a:pt x="175" y="493"/>
                    <a:pt x="202" y="504"/>
                    <a:pt x="230" y="511"/>
                  </a:cubicBezTo>
                  <a:cubicBezTo>
                    <a:pt x="230" y="550"/>
                    <a:pt x="230" y="550"/>
                    <a:pt x="230" y="550"/>
                  </a:cubicBezTo>
                  <a:cubicBezTo>
                    <a:pt x="330" y="550"/>
                    <a:pt x="330" y="550"/>
                    <a:pt x="330" y="550"/>
                  </a:cubicBezTo>
                  <a:cubicBezTo>
                    <a:pt x="330" y="512"/>
                    <a:pt x="330" y="512"/>
                    <a:pt x="330" y="512"/>
                  </a:cubicBezTo>
                  <a:cubicBezTo>
                    <a:pt x="360" y="506"/>
                    <a:pt x="389" y="494"/>
                    <a:pt x="414" y="478"/>
                  </a:cubicBezTo>
                  <a:cubicBezTo>
                    <a:pt x="444" y="509"/>
                    <a:pt x="444" y="509"/>
                    <a:pt x="444" y="509"/>
                  </a:cubicBezTo>
                  <a:cubicBezTo>
                    <a:pt x="515" y="438"/>
                    <a:pt x="515" y="438"/>
                    <a:pt x="515" y="438"/>
                  </a:cubicBezTo>
                  <a:cubicBezTo>
                    <a:pt x="485" y="408"/>
                    <a:pt x="485" y="408"/>
                    <a:pt x="485" y="408"/>
                  </a:cubicBezTo>
                  <a:cubicBezTo>
                    <a:pt x="502" y="384"/>
                    <a:pt x="514" y="356"/>
                    <a:pt x="520" y="327"/>
                  </a:cubicBezTo>
                  <a:cubicBezTo>
                    <a:pt x="564" y="327"/>
                    <a:pt x="564" y="327"/>
                    <a:pt x="564" y="327"/>
                  </a:cubicBezTo>
                  <a:cubicBezTo>
                    <a:pt x="564" y="227"/>
                    <a:pt x="564" y="227"/>
                    <a:pt x="564" y="227"/>
                  </a:cubicBezTo>
                  <a:cubicBezTo>
                    <a:pt x="521" y="227"/>
                    <a:pt x="521" y="227"/>
                    <a:pt x="521" y="227"/>
                  </a:cubicBezTo>
                  <a:cubicBezTo>
                    <a:pt x="515" y="196"/>
                    <a:pt x="503" y="168"/>
                    <a:pt x="486" y="143"/>
                  </a:cubicBezTo>
                  <a:cubicBezTo>
                    <a:pt x="518" y="111"/>
                    <a:pt x="518" y="111"/>
                    <a:pt x="518" y="111"/>
                  </a:cubicBezTo>
                  <a:cubicBezTo>
                    <a:pt x="447" y="40"/>
                    <a:pt x="447" y="40"/>
                    <a:pt x="447" y="40"/>
                  </a:cubicBezTo>
                  <a:cubicBezTo>
                    <a:pt x="415" y="72"/>
                    <a:pt x="415" y="72"/>
                    <a:pt x="415" y="72"/>
                  </a:cubicBezTo>
                  <a:cubicBezTo>
                    <a:pt x="389" y="56"/>
                    <a:pt x="361" y="44"/>
                    <a:pt x="330" y="38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0" y="39"/>
                    <a:pt x="230" y="39"/>
                    <a:pt x="230" y="39"/>
                  </a:cubicBezTo>
                  <a:cubicBezTo>
                    <a:pt x="201" y="46"/>
                    <a:pt x="174" y="57"/>
                    <a:pt x="150" y="73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63" y="169"/>
                    <a:pt x="51" y="197"/>
                    <a:pt x="45" y="227"/>
                  </a:cubicBezTo>
                  <a:lnTo>
                    <a:pt x="0" y="227"/>
                  </a:lnTo>
                  <a:close/>
                  <a:moveTo>
                    <a:pt x="283" y="104"/>
                  </a:moveTo>
                  <a:cubicBezTo>
                    <a:pt x="378" y="104"/>
                    <a:pt x="456" y="181"/>
                    <a:pt x="456" y="275"/>
                  </a:cubicBezTo>
                  <a:cubicBezTo>
                    <a:pt x="456" y="369"/>
                    <a:pt x="378" y="446"/>
                    <a:pt x="283" y="446"/>
                  </a:cubicBezTo>
                  <a:cubicBezTo>
                    <a:pt x="188" y="446"/>
                    <a:pt x="110" y="369"/>
                    <a:pt x="110" y="275"/>
                  </a:cubicBezTo>
                  <a:cubicBezTo>
                    <a:pt x="110" y="181"/>
                    <a:pt x="188" y="104"/>
                    <a:pt x="283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4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Freeform 352"/>
            <p:cNvSpPr>
              <a:spLocks noEditPoints="1"/>
            </p:cNvSpPr>
            <p:nvPr/>
          </p:nvSpPr>
          <p:spPr bwMode="auto">
            <a:xfrm>
              <a:off x="3319126" y="5787872"/>
              <a:ext cx="176170" cy="174742"/>
            </a:xfrm>
            <a:custGeom>
              <a:avLst/>
              <a:gdLst>
                <a:gd name="T0" fmla="*/ 131 w 261"/>
                <a:gd name="T1" fmla="*/ 259 h 259"/>
                <a:gd name="T2" fmla="*/ 261 w 261"/>
                <a:gd name="T3" fmla="*/ 129 h 259"/>
                <a:gd name="T4" fmla="*/ 131 w 261"/>
                <a:gd name="T5" fmla="*/ 0 h 259"/>
                <a:gd name="T6" fmla="*/ 0 w 261"/>
                <a:gd name="T7" fmla="*/ 129 h 259"/>
                <a:gd name="T8" fmla="*/ 131 w 261"/>
                <a:gd name="T9" fmla="*/ 259 h 259"/>
                <a:gd name="T10" fmla="*/ 131 w 261"/>
                <a:gd name="T11" fmla="*/ 42 h 259"/>
                <a:gd name="T12" fmla="*/ 219 w 261"/>
                <a:gd name="T13" fmla="*/ 129 h 259"/>
                <a:gd name="T14" fmla="*/ 131 w 261"/>
                <a:gd name="T15" fmla="*/ 217 h 259"/>
                <a:gd name="T16" fmla="*/ 42 w 261"/>
                <a:gd name="T17" fmla="*/ 129 h 259"/>
                <a:gd name="T18" fmla="*/ 131 w 261"/>
                <a:gd name="T19" fmla="*/ 4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59">
                  <a:moveTo>
                    <a:pt x="131" y="259"/>
                  </a:moveTo>
                  <a:cubicBezTo>
                    <a:pt x="203" y="259"/>
                    <a:pt x="261" y="201"/>
                    <a:pt x="261" y="129"/>
                  </a:cubicBezTo>
                  <a:cubicBezTo>
                    <a:pt x="261" y="58"/>
                    <a:pt x="203" y="0"/>
                    <a:pt x="131" y="0"/>
                  </a:cubicBezTo>
                  <a:cubicBezTo>
                    <a:pt x="58" y="0"/>
                    <a:pt x="0" y="58"/>
                    <a:pt x="0" y="129"/>
                  </a:cubicBezTo>
                  <a:cubicBezTo>
                    <a:pt x="0" y="201"/>
                    <a:pt x="58" y="259"/>
                    <a:pt x="131" y="259"/>
                  </a:cubicBezTo>
                  <a:close/>
                  <a:moveTo>
                    <a:pt x="131" y="42"/>
                  </a:moveTo>
                  <a:cubicBezTo>
                    <a:pt x="179" y="42"/>
                    <a:pt x="219" y="81"/>
                    <a:pt x="219" y="129"/>
                  </a:cubicBezTo>
                  <a:cubicBezTo>
                    <a:pt x="219" y="177"/>
                    <a:pt x="179" y="217"/>
                    <a:pt x="131" y="217"/>
                  </a:cubicBezTo>
                  <a:cubicBezTo>
                    <a:pt x="82" y="217"/>
                    <a:pt x="42" y="177"/>
                    <a:pt x="42" y="129"/>
                  </a:cubicBezTo>
                  <a:cubicBezTo>
                    <a:pt x="42" y="81"/>
                    <a:pt x="82" y="42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4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Oval 353"/>
            <p:cNvSpPr>
              <a:spLocks noChangeArrowheads="1"/>
            </p:cNvSpPr>
            <p:nvPr/>
          </p:nvSpPr>
          <p:spPr bwMode="auto">
            <a:xfrm>
              <a:off x="3375945" y="5844406"/>
              <a:ext cx="62530" cy="608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4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243538" y="2182939"/>
            <a:ext cx="545546" cy="612125"/>
            <a:chOff x="3199776" y="780891"/>
            <a:chExt cx="470261" cy="527652"/>
          </a:xfrm>
          <a:solidFill>
            <a:srgbClr val="09425E"/>
          </a:solidFill>
        </p:grpSpPr>
        <p:sp>
          <p:nvSpPr>
            <p:cNvPr id="36" name="Freeform 433"/>
            <p:cNvSpPr>
              <a:spLocks noEditPoints="1"/>
            </p:cNvSpPr>
            <p:nvPr/>
          </p:nvSpPr>
          <p:spPr bwMode="auto">
            <a:xfrm>
              <a:off x="3262591" y="927080"/>
              <a:ext cx="64814" cy="65671"/>
            </a:xfrm>
            <a:custGeom>
              <a:avLst/>
              <a:gdLst>
                <a:gd name="T0" fmla="*/ 96 w 96"/>
                <a:gd name="T1" fmla="*/ 48 h 97"/>
                <a:gd name="T2" fmla="*/ 48 w 96"/>
                <a:gd name="T3" fmla="*/ 0 h 97"/>
                <a:gd name="T4" fmla="*/ 0 w 96"/>
                <a:gd name="T5" fmla="*/ 48 h 97"/>
                <a:gd name="T6" fmla="*/ 48 w 96"/>
                <a:gd name="T7" fmla="*/ 97 h 97"/>
                <a:gd name="T8" fmla="*/ 96 w 96"/>
                <a:gd name="T9" fmla="*/ 48 h 97"/>
                <a:gd name="T10" fmla="*/ 28 w 96"/>
                <a:gd name="T11" fmla="*/ 71 h 97"/>
                <a:gd name="T12" fmla="*/ 31 w 96"/>
                <a:gd name="T13" fmla="*/ 61 h 97"/>
                <a:gd name="T14" fmla="*/ 45 w 96"/>
                <a:gd name="T15" fmla="*/ 65 h 97"/>
                <a:gd name="T16" fmla="*/ 53 w 96"/>
                <a:gd name="T17" fmla="*/ 60 h 97"/>
                <a:gd name="T18" fmla="*/ 44 w 96"/>
                <a:gd name="T19" fmla="*/ 52 h 97"/>
                <a:gd name="T20" fmla="*/ 29 w 96"/>
                <a:gd name="T21" fmla="*/ 37 h 97"/>
                <a:gd name="T22" fmla="*/ 43 w 96"/>
                <a:gd name="T23" fmla="*/ 21 h 97"/>
                <a:gd name="T24" fmla="*/ 43 w 96"/>
                <a:gd name="T25" fmla="*/ 13 h 97"/>
                <a:gd name="T26" fmla="*/ 52 w 96"/>
                <a:gd name="T27" fmla="*/ 13 h 97"/>
                <a:gd name="T28" fmla="*/ 52 w 96"/>
                <a:gd name="T29" fmla="*/ 21 h 97"/>
                <a:gd name="T30" fmla="*/ 64 w 96"/>
                <a:gd name="T31" fmla="*/ 24 h 97"/>
                <a:gd name="T32" fmla="*/ 62 w 96"/>
                <a:gd name="T33" fmla="*/ 33 h 97"/>
                <a:gd name="T34" fmla="*/ 49 w 96"/>
                <a:gd name="T35" fmla="*/ 30 h 97"/>
                <a:gd name="T36" fmla="*/ 42 w 96"/>
                <a:gd name="T37" fmla="*/ 35 h 97"/>
                <a:gd name="T38" fmla="*/ 52 w 96"/>
                <a:gd name="T39" fmla="*/ 42 h 97"/>
                <a:gd name="T40" fmla="*/ 66 w 96"/>
                <a:gd name="T41" fmla="*/ 58 h 97"/>
                <a:gd name="T42" fmla="*/ 51 w 96"/>
                <a:gd name="T43" fmla="*/ 74 h 97"/>
                <a:gd name="T44" fmla="*/ 51 w 96"/>
                <a:gd name="T45" fmla="*/ 83 h 97"/>
                <a:gd name="T46" fmla="*/ 43 w 96"/>
                <a:gd name="T47" fmla="*/ 83 h 97"/>
                <a:gd name="T48" fmla="*/ 43 w 96"/>
                <a:gd name="T49" fmla="*/ 75 h 97"/>
                <a:gd name="T50" fmla="*/ 28 w 96"/>
                <a:gd name="T51" fmla="*/ 7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6" h="97">
                  <a:moveTo>
                    <a:pt x="96" y="48"/>
                  </a:moveTo>
                  <a:cubicBezTo>
                    <a:pt x="96" y="21"/>
                    <a:pt x="75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75"/>
                    <a:pt x="22" y="97"/>
                    <a:pt x="48" y="97"/>
                  </a:cubicBezTo>
                  <a:cubicBezTo>
                    <a:pt x="75" y="97"/>
                    <a:pt x="96" y="75"/>
                    <a:pt x="96" y="48"/>
                  </a:cubicBezTo>
                  <a:close/>
                  <a:moveTo>
                    <a:pt x="28" y="71"/>
                  </a:moveTo>
                  <a:cubicBezTo>
                    <a:pt x="31" y="61"/>
                    <a:pt x="31" y="61"/>
                    <a:pt x="31" y="61"/>
                  </a:cubicBezTo>
                  <a:cubicBezTo>
                    <a:pt x="34" y="63"/>
                    <a:pt x="39" y="65"/>
                    <a:pt x="45" y="65"/>
                  </a:cubicBezTo>
                  <a:cubicBezTo>
                    <a:pt x="50" y="65"/>
                    <a:pt x="53" y="63"/>
                    <a:pt x="53" y="60"/>
                  </a:cubicBezTo>
                  <a:cubicBezTo>
                    <a:pt x="53" y="56"/>
                    <a:pt x="51" y="54"/>
                    <a:pt x="44" y="52"/>
                  </a:cubicBezTo>
                  <a:cubicBezTo>
                    <a:pt x="35" y="49"/>
                    <a:pt x="29" y="45"/>
                    <a:pt x="29" y="37"/>
                  </a:cubicBezTo>
                  <a:cubicBezTo>
                    <a:pt x="29" y="29"/>
                    <a:pt x="34" y="23"/>
                    <a:pt x="43" y="21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7" y="21"/>
                    <a:pt x="61" y="22"/>
                    <a:pt x="64" y="24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59" y="32"/>
                    <a:pt x="55" y="30"/>
                    <a:pt x="49" y="30"/>
                  </a:cubicBezTo>
                  <a:cubicBezTo>
                    <a:pt x="44" y="30"/>
                    <a:pt x="42" y="33"/>
                    <a:pt x="42" y="35"/>
                  </a:cubicBezTo>
                  <a:cubicBezTo>
                    <a:pt x="42" y="38"/>
                    <a:pt x="45" y="40"/>
                    <a:pt x="52" y="42"/>
                  </a:cubicBezTo>
                  <a:cubicBezTo>
                    <a:pt x="62" y="46"/>
                    <a:pt x="66" y="51"/>
                    <a:pt x="66" y="58"/>
                  </a:cubicBezTo>
                  <a:cubicBezTo>
                    <a:pt x="66" y="66"/>
                    <a:pt x="61" y="73"/>
                    <a:pt x="51" y="74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37" y="75"/>
                    <a:pt x="32" y="73"/>
                    <a:pt x="28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4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Freeform 434"/>
            <p:cNvSpPr>
              <a:spLocks noEditPoints="1"/>
            </p:cNvSpPr>
            <p:nvPr/>
          </p:nvSpPr>
          <p:spPr bwMode="auto">
            <a:xfrm>
              <a:off x="3367094" y="867120"/>
              <a:ext cx="140479" cy="141621"/>
            </a:xfrm>
            <a:custGeom>
              <a:avLst/>
              <a:gdLst>
                <a:gd name="T0" fmla="*/ 104 w 208"/>
                <a:gd name="T1" fmla="*/ 0 h 210"/>
                <a:gd name="T2" fmla="*/ 0 w 208"/>
                <a:gd name="T3" fmla="*/ 105 h 210"/>
                <a:gd name="T4" fmla="*/ 104 w 208"/>
                <a:gd name="T5" fmla="*/ 210 h 210"/>
                <a:gd name="T6" fmla="*/ 208 w 208"/>
                <a:gd name="T7" fmla="*/ 105 h 210"/>
                <a:gd name="T8" fmla="*/ 104 w 208"/>
                <a:gd name="T9" fmla="*/ 0 h 210"/>
                <a:gd name="T10" fmla="*/ 111 w 208"/>
                <a:gd name="T11" fmla="*/ 161 h 210"/>
                <a:gd name="T12" fmla="*/ 111 w 208"/>
                <a:gd name="T13" fmla="*/ 180 h 210"/>
                <a:gd name="T14" fmla="*/ 92 w 208"/>
                <a:gd name="T15" fmla="*/ 180 h 210"/>
                <a:gd name="T16" fmla="*/ 92 w 208"/>
                <a:gd name="T17" fmla="*/ 163 h 210"/>
                <a:gd name="T18" fmla="*/ 61 w 208"/>
                <a:gd name="T19" fmla="*/ 155 h 210"/>
                <a:gd name="T20" fmla="*/ 66 w 208"/>
                <a:gd name="T21" fmla="*/ 133 h 210"/>
                <a:gd name="T22" fmla="*/ 97 w 208"/>
                <a:gd name="T23" fmla="*/ 141 h 210"/>
                <a:gd name="T24" fmla="*/ 115 w 208"/>
                <a:gd name="T25" fmla="*/ 130 h 210"/>
                <a:gd name="T26" fmla="*/ 95 w 208"/>
                <a:gd name="T27" fmla="*/ 114 h 210"/>
                <a:gd name="T28" fmla="*/ 62 w 208"/>
                <a:gd name="T29" fmla="*/ 80 h 210"/>
                <a:gd name="T30" fmla="*/ 93 w 208"/>
                <a:gd name="T31" fmla="*/ 47 h 210"/>
                <a:gd name="T32" fmla="*/ 93 w 208"/>
                <a:gd name="T33" fmla="*/ 30 h 210"/>
                <a:gd name="T34" fmla="*/ 111 w 208"/>
                <a:gd name="T35" fmla="*/ 30 h 210"/>
                <a:gd name="T36" fmla="*/ 111 w 208"/>
                <a:gd name="T37" fmla="*/ 46 h 210"/>
                <a:gd name="T38" fmla="*/ 138 w 208"/>
                <a:gd name="T39" fmla="*/ 52 h 210"/>
                <a:gd name="T40" fmla="*/ 133 w 208"/>
                <a:gd name="T41" fmla="*/ 73 h 210"/>
                <a:gd name="T42" fmla="*/ 106 w 208"/>
                <a:gd name="T43" fmla="*/ 66 h 210"/>
                <a:gd name="T44" fmla="*/ 90 w 208"/>
                <a:gd name="T45" fmla="*/ 77 h 210"/>
                <a:gd name="T46" fmla="*/ 113 w 208"/>
                <a:gd name="T47" fmla="*/ 93 h 210"/>
                <a:gd name="T48" fmla="*/ 143 w 208"/>
                <a:gd name="T49" fmla="*/ 127 h 210"/>
                <a:gd name="T50" fmla="*/ 111 w 208"/>
                <a:gd name="T51" fmla="*/ 16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8" h="210">
                  <a:moveTo>
                    <a:pt x="104" y="0"/>
                  </a:moveTo>
                  <a:cubicBezTo>
                    <a:pt x="47" y="0"/>
                    <a:pt x="0" y="47"/>
                    <a:pt x="0" y="105"/>
                  </a:cubicBezTo>
                  <a:cubicBezTo>
                    <a:pt x="0" y="163"/>
                    <a:pt x="47" y="210"/>
                    <a:pt x="104" y="210"/>
                  </a:cubicBezTo>
                  <a:cubicBezTo>
                    <a:pt x="162" y="210"/>
                    <a:pt x="208" y="163"/>
                    <a:pt x="208" y="105"/>
                  </a:cubicBezTo>
                  <a:cubicBezTo>
                    <a:pt x="208" y="47"/>
                    <a:pt x="162" y="0"/>
                    <a:pt x="104" y="0"/>
                  </a:cubicBezTo>
                  <a:close/>
                  <a:moveTo>
                    <a:pt x="111" y="161"/>
                  </a:moveTo>
                  <a:cubicBezTo>
                    <a:pt x="111" y="180"/>
                    <a:pt x="111" y="180"/>
                    <a:pt x="111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92" y="163"/>
                    <a:pt x="92" y="163"/>
                    <a:pt x="92" y="163"/>
                  </a:cubicBezTo>
                  <a:cubicBezTo>
                    <a:pt x="80" y="162"/>
                    <a:pt x="68" y="159"/>
                    <a:pt x="61" y="155"/>
                  </a:cubicBezTo>
                  <a:cubicBezTo>
                    <a:pt x="66" y="133"/>
                    <a:pt x="66" y="133"/>
                    <a:pt x="66" y="133"/>
                  </a:cubicBezTo>
                  <a:cubicBezTo>
                    <a:pt x="74" y="138"/>
                    <a:pt x="85" y="141"/>
                    <a:pt x="97" y="141"/>
                  </a:cubicBezTo>
                  <a:cubicBezTo>
                    <a:pt x="108" y="141"/>
                    <a:pt x="115" y="137"/>
                    <a:pt x="115" y="130"/>
                  </a:cubicBezTo>
                  <a:cubicBezTo>
                    <a:pt x="115" y="123"/>
                    <a:pt x="109" y="118"/>
                    <a:pt x="95" y="114"/>
                  </a:cubicBezTo>
                  <a:cubicBezTo>
                    <a:pt x="76" y="107"/>
                    <a:pt x="62" y="98"/>
                    <a:pt x="62" y="80"/>
                  </a:cubicBezTo>
                  <a:cubicBezTo>
                    <a:pt x="62" y="64"/>
                    <a:pt x="74" y="51"/>
                    <a:pt x="93" y="47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24" y="46"/>
                    <a:pt x="132" y="49"/>
                    <a:pt x="138" y="52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28" y="71"/>
                    <a:pt x="120" y="66"/>
                    <a:pt x="106" y="66"/>
                  </a:cubicBezTo>
                  <a:cubicBezTo>
                    <a:pt x="94" y="66"/>
                    <a:pt x="90" y="72"/>
                    <a:pt x="90" y="77"/>
                  </a:cubicBezTo>
                  <a:cubicBezTo>
                    <a:pt x="90" y="83"/>
                    <a:pt x="97" y="87"/>
                    <a:pt x="113" y="93"/>
                  </a:cubicBezTo>
                  <a:cubicBezTo>
                    <a:pt x="135" y="100"/>
                    <a:pt x="143" y="111"/>
                    <a:pt x="143" y="127"/>
                  </a:cubicBezTo>
                  <a:cubicBezTo>
                    <a:pt x="143" y="144"/>
                    <a:pt x="132" y="158"/>
                    <a:pt x="111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4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8" name="Freeform 435"/>
            <p:cNvSpPr>
              <a:spLocks noEditPoints="1"/>
            </p:cNvSpPr>
            <p:nvPr/>
          </p:nvSpPr>
          <p:spPr bwMode="auto">
            <a:xfrm>
              <a:off x="3282007" y="1022446"/>
              <a:ext cx="89941" cy="91083"/>
            </a:xfrm>
            <a:custGeom>
              <a:avLst/>
              <a:gdLst>
                <a:gd name="T0" fmla="*/ 67 w 133"/>
                <a:gd name="T1" fmla="*/ 0 h 135"/>
                <a:gd name="T2" fmla="*/ 0 w 133"/>
                <a:gd name="T3" fmla="*/ 68 h 135"/>
                <a:gd name="T4" fmla="*/ 67 w 133"/>
                <a:gd name="T5" fmla="*/ 135 h 135"/>
                <a:gd name="T6" fmla="*/ 133 w 133"/>
                <a:gd name="T7" fmla="*/ 68 h 135"/>
                <a:gd name="T8" fmla="*/ 67 w 133"/>
                <a:gd name="T9" fmla="*/ 0 h 135"/>
                <a:gd name="T10" fmla="*/ 71 w 133"/>
                <a:gd name="T11" fmla="*/ 104 h 135"/>
                <a:gd name="T12" fmla="*/ 71 w 133"/>
                <a:gd name="T13" fmla="*/ 116 h 135"/>
                <a:gd name="T14" fmla="*/ 59 w 133"/>
                <a:gd name="T15" fmla="*/ 116 h 135"/>
                <a:gd name="T16" fmla="*/ 59 w 133"/>
                <a:gd name="T17" fmla="*/ 105 h 135"/>
                <a:gd name="T18" fmla="*/ 39 w 133"/>
                <a:gd name="T19" fmla="*/ 100 h 135"/>
                <a:gd name="T20" fmla="*/ 43 w 133"/>
                <a:gd name="T21" fmla="*/ 86 h 135"/>
                <a:gd name="T22" fmla="*/ 62 w 133"/>
                <a:gd name="T23" fmla="*/ 91 h 135"/>
                <a:gd name="T24" fmla="*/ 74 w 133"/>
                <a:gd name="T25" fmla="*/ 84 h 135"/>
                <a:gd name="T26" fmla="*/ 61 w 133"/>
                <a:gd name="T27" fmla="*/ 73 h 135"/>
                <a:gd name="T28" fmla="*/ 40 w 133"/>
                <a:gd name="T29" fmla="*/ 52 h 135"/>
                <a:gd name="T30" fmla="*/ 60 w 133"/>
                <a:gd name="T31" fmla="*/ 31 h 135"/>
                <a:gd name="T32" fmla="*/ 60 w 133"/>
                <a:gd name="T33" fmla="*/ 20 h 135"/>
                <a:gd name="T34" fmla="*/ 72 w 133"/>
                <a:gd name="T35" fmla="*/ 20 h 135"/>
                <a:gd name="T36" fmla="*/ 72 w 133"/>
                <a:gd name="T37" fmla="*/ 30 h 135"/>
                <a:gd name="T38" fmla="*/ 89 w 133"/>
                <a:gd name="T39" fmla="*/ 34 h 135"/>
                <a:gd name="T40" fmla="*/ 85 w 133"/>
                <a:gd name="T41" fmla="*/ 47 h 135"/>
                <a:gd name="T42" fmla="*/ 68 w 133"/>
                <a:gd name="T43" fmla="*/ 43 h 135"/>
                <a:gd name="T44" fmla="*/ 58 w 133"/>
                <a:gd name="T45" fmla="*/ 50 h 135"/>
                <a:gd name="T46" fmla="*/ 72 w 133"/>
                <a:gd name="T47" fmla="*/ 60 h 135"/>
                <a:gd name="T48" fmla="*/ 92 w 133"/>
                <a:gd name="T49" fmla="*/ 82 h 135"/>
                <a:gd name="T50" fmla="*/ 71 w 133"/>
                <a:gd name="T51" fmla="*/ 10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135">
                  <a:moveTo>
                    <a:pt x="67" y="0"/>
                  </a:moveTo>
                  <a:cubicBezTo>
                    <a:pt x="30" y="0"/>
                    <a:pt x="0" y="31"/>
                    <a:pt x="0" y="68"/>
                  </a:cubicBezTo>
                  <a:cubicBezTo>
                    <a:pt x="0" y="105"/>
                    <a:pt x="30" y="135"/>
                    <a:pt x="67" y="135"/>
                  </a:cubicBezTo>
                  <a:cubicBezTo>
                    <a:pt x="104" y="135"/>
                    <a:pt x="133" y="105"/>
                    <a:pt x="133" y="68"/>
                  </a:cubicBezTo>
                  <a:cubicBezTo>
                    <a:pt x="133" y="31"/>
                    <a:pt x="104" y="0"/>
                    <a:pt x="67" y="0"/>
                  </a:cubicBezTo>
                  <a:close/>
                  <a:moveTo>
                    <a:pt x="71" y="104"/>
                  </a:moveTo>
                  <a:cubicBezTo>
                    <a:pt x="71" y="116"/>
                    <a:pt x="71" y="116"/>
                    <a:pt x="71" y="116"/>
                  </a:cubicBezTo>
                  <a:cubicBezTo>
                    <a:pt x="59" y="116"/>
                    <a:pt x="59" y="116"/>
                    <a:pt x="59" y="116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1" y="104"/>
                    <a:pt x="44" y="102"/>
                    <a:pt x="39" y="100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8" y="88"/>
                    <a:pt x="55" y="91"/>
                    <a:pt x="62" y="91"/>
                  </a:cubicBezTo>
                  <a:cubicBezTo>
                    <a:pt x="69" y="91"/>
                    <a:pt x="74" y="88"/>
                    <a:pt x="74" y="84"/>
                  </a:cubicBezTo>
                  <a:cubicBezTo>
                    <a:pt x="74" y="79"/>
                    <a:pt x="70" y="76"/>
                    <a:pt x="61" y="73"/>
                  </a:cubicBezTo>
                  <a:cubicBezTo>
                    <a:pt x="49" y="69"/>
                    <a:pt x="40" y="63"/>
                    <a:pt x="40" y="52"/>
                  </a:cubicBezTo>
                  <a:cubicBezTo>
                    <a:pt x="40" y="41"/>
                    <a:pt x="47" y="33"/>
                    <a:pt x="60" y="31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9" y="30"/>
                    <a:pt x="85" y="32"/>
                    <a:pt x="89" y="34"/>
                  </a:cubicBezTo>
                  <a:cubicBezTo>
                    <a:pt x="85" y="47"/>
                    <a:pt x="85" y="47"/>
                    <a:pt x="85" y="47"/>
                  </a:cubicBezTo>
                  <a:cubicBezTo>
                    <a:pt x="82" y="46"/>
                    <a:pt x="77" y="43"/>
                    <a:pt x="68" y="43"/>
                  </a:cubicBezTo>
                  <a:cubicBezTo>
                    <a:pt x="61" y="43"/>
                    <a:pt x="58" y="46"/>
                    <a:pt x="58" y="50"/>
                  </a:cubicBezTo>
                  <a:cubicBezTo>
                    <a:pt x="58" y="54"/>
                    <a:pt x="62" y="56"/>
                    <a:pt x="72" y="60"/>
                  </a:cubicBezTo>
                  <a:cubicBezTo>
                    <a:pt x="86" y="65"/>
                    <a:pt x="92" y="71"/>
                    <a:pt x="92" y="82"/>
                  </a:cubicBezTo>
                  <a:cubicBezTo>
                    <a:pt x="92" y="93"/>
                    <a:pt x="85" y="101"/>
                    <a:pt x="71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4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Freeform 436"/>
            <p:cNvSpPr>
              <a:spLocks noEditPoints="1"/>
            </p:cNvSpPr>
            <p:nvPr/>
          </p:nvSpPr>
          <p:spPr bwMode="auto">
            <a:xfrm>
              <a:off x="3199776" y="780891"/>
              <a:ext cx="470261" cy="527652"/>
            </a:xfrm>
            <a:custGeom>
              <a:avLst/>
              <a:gdLst>
                <a:gd name="T0" fmla="*/ 652 w 697"/>
                <a:gd name="T1" fmla="*/ 426 h 782"/>
                <a:gd name="T2" fmla="*/ 601 w 697"/>
                <a:gd name="T3" fmla="*/ 366 h 782"/>
                <a:gd name="T4" fmla="*/ 603 w 697"/>
                <a:gd name="T5" fmla="*/ 267 h 782"/>
                <a:gd name="T6" fmla="*/ 585 w 697"/>
                <a:gd name="T7" fmla="*/ 182 h 782"/>
                <a:gd name="T8" fmla="*/ 509 w 697"/>
                <a:gd name="T9" fmla="*/ 80 h 782"/>
                <a:gd name="T10" fmla="*/ 298 w 697"/>
                <a:gd name="T11" fmla="*/ 0 h 782"/>
                <a:gd name="T12" fmla="*/ 0 w 697"/>
                <a:gd name="T13" fmla="*/ 273 h 782"/>
                <a:gd name="T14" fmla="*/ 2 w 697"/>
                <a:gd name="T15" fmla="*/ 302 h 782"/>
                <a:gd name="T16" fmla="*/ 82 w 697"/>
                <a:gd name="T17" fmla="*/ 533 h 782"/>
                <a:gd name="T18" fmla="*/ 0 w 697"/>
                <a:gd name="T19" fmla="*/ 781 h 782"/>
                <a:gd name="T20" fmla="*/ 362 w 697"/>
                <a:gd name="T21" fmla="*/ 782 h 782"/>
                <a:gd name="T22" fmla="*/ 433 w 697"/>
                <a:gd name="T23" fmla="*/ 674 h 782"/>
                <a:gd name="T24" fmla="*/ 545 w 697"/>
                <a:gd name="T25" fmla="*/ 675 h 782"/>
                <a:gd name="T26" fmla="*/ 563 w 697"/>
                <a:gd name="T27" fmla="*/ 673 h 782"/>
                <a:gd name="T28" fmla="*/ 564 w 697"/>
                <a:gd name="T29" fmla="*/ 673 h 782"/>
                <a:gd name="T30" fmla="*/ 564 w 697"/>
                <a:gd name="T31" fmla="*/ 673 h 782"/>
                <a:gd name="T32" fmla="*/ 571 w 697"/>
                <a:gd name="T33" fmla="*/ 601 h 782"/>
                <a:gd name="T34" fmla="*/ 595 w 697"/>
                <a:gd name="T35" fmla="*/ 577 h 782"/>
                <a:gd name="T36" fmla="*/ 595 w 697"/>
                <a:gd name="T37" fmla="*/ 575 h 782"/>
                <a:gd name="T38" fmla="*/ 561 w 697"/>
                <a:gd name="T39" fmla="*/ 554 h 782"/>
                <a:gd name="T40" fmla="*/ 570 w 697"/>
                <a:gd name="T41" fmla="*/ 554 h 782"/>
                <a:gd name="T42" fmla="*/ 598 w 697"/>
                <a:gd name="T43" fmla="*/ 536 h 782"/>
                <a:gd name="T44" fmla="*/ 598 w 697"/>
                <a:gd name="T45" fmla="*/ 535 h 782"/>
                <a:gd name="T46" fmla="*/ 595 w 697"/>
                <a:gd name="T47" fmla="*/ 527 h 782"/>
                <a:gd name="T48" fmla="*/ 611 w 697"/>
                <a:gd name="T49" fmla="*/ 461 h 782"/>
                <a:gd name="T50" fmla="*/ 652 w 697"/>
                <a:gd name="T51" fmla="*/ 426 h 782"/>
                <a:gd name="T52" fmla="*/ 78 w 697"/>
                <a:gd name="T53" fmla="*/ 265 h 782"/>
                <a:gd name="T54" fmla="*/ 141 w 697"/>
                <a:gd name="T55" fmla="*/ 201 h 782"/>
                <a:gd name="T56" fmla="*/ 205 w 697"/>
                <a:gd name="T57" fmla="*/ 265 h 782"/>
                <a:gd name="T58" fmla="*/ 141 w 697"/>
                <a:gd name="T59" fmla="*/ 329 h 782"/>
                <a:gd name="T60" fmla="*/ 78 w 697"/>
                <a:gd name="T61" fmla="*/ 265 h 782"/>
                <a:gd name="T62" fmla="*/ 189 w 697"/>
                <a:gd name="T63" fmla="*/ 514 h 782"/>
                <a:gd name="T64" fmla="*/ 101 w 697"/>
                <a:gd name="T65" fmla="*/ 426 h 782"/>
                <a:gd name="T66" fmla="*/ 189 w 697"/>
                <a:gd name="T67" fmla="*/ 337 h 782"/>
                <a:gd name="T68" fmla="*/ 276 w 697"/>
                <a:gd name="T69" fmla="*/ 426 h 782"/>
                <a:gd name="T70" fmla="*/ 189 w 697"/>
                <a:gd name="T71" fmla="*/ 514 h 782"/>
                <a:gd name="T72" fmla="*/ 352 w 697"/>
                <a:gd name="T73" fmla="*/ 371 h 782"/>
                <a:gd name="T74" fmla="*/ 215 w 697"/>
                <a:gd name="T75" fmla="*/ 233 h 782"/>
                <a:gd name="T76" fmla="*/ 352 w 697"/>
                <a:gd name="T77" fmla="*/ 95 h 782"/>
                <a:gd name="T78" fmla="*/ 489 w 697"/>
                <a:gd name="T79" fmla="*/ 233 h 782"/>
                <a:gd name="T80" fmla="*/ 352 w 697"/>
                <a:gd name="T81" fmla="*/ 37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7" h="782">
                  <a:moveTo>
                    <a:pt x="652" y="426"/>
                  </a:moveTo>
                  <a:cubicBezTo>
                    <a:pt x="636" y="408"/>
                    <a:pt x="611" y="388"/>
                    <a:pt x="601" y="366"/>
                  </a:cubicBezTo>
                  <a:cubicBezTo>
                    <a:pt x="587" y="333"/>
                    <a:pt x="603" y="301"/>
                    <a:pt x="603" y="267"/>
                  </a:cubicBezTo>
                  <a:cubicBezTo>
                    <a:pt x="602" y="240"/>
                    <a:pt x="594" y="207"/>
                    <a:pt x="585" y="182"/>
                  </a:cubicBezTo>
                  <a:cubicBezTo>
                    <a:pt x="570" y="141"/>
                    <a:pt x="543" y="107"/>
                    <a:pt x="509" y="80"/>
                  </a:cubicBezTo>
                  <a:cubicBezTo>
                    <a:pt x="456" y="31"/>
                    <a:pt x="381" y="0"/>
                    <a:pt x="298" y="0"/>
                  </a:cubicBezTo>
                  <a:cubicBezTo>
                    <a:pt x="133" y="0"/>
                    <a:pt x="0" y="122"/>
                    <a:pt x="0" y="273"/>
                  </a:cubicBezTo>
                  <a:cubicBezTo>
                    <a:pt x="0" y="283"/>
                    <a:pt x="1" y="293"/>
                    <a:pt x="2" y="302"/>
                  </a:cubicBezTo>
                  <a:cubicBezTo>
                    <a:pt x="3" y="368"/>
                    <a:pt x="23" y="446"/>
                    <a:pt x="82" y="533"/>
                  </a:cubicBezTo>
                  <a:cubicBezTo>
                    <a:pt x="82" y="533"/>
                    <a:pt x="164" y="697"/>
                    <a:pt x="0" y="781"/>
                  </a:cubicBezTo>
                  <a:cubicBezTo>
                    <a:pt x="362" y="782"/>
                    <a:pt x="362" y="782"/>
                    <a:pt x="362" y="782"/>
                  </a:cubicBezTo>
                  <a:cubicBezTo>
                    <a:pt x="362" y="782"/>
                    <a:pt x="389" y="674"/>
                    <a:pt x="433" y="674"/>
                  </a:cubicBezTo>
                  <a:cubicBezTo>
                    <a:pt x="470" y="674"/>
                    <a:pt x="508" y="677"/>
                    <a:pt x="545" y="675"/>
                  </a:cubicBezTo>
                  <a:cubicBezTo>
                    <a:pt x="553" y="676"/>
                    <a:pt x="558" y="675"/>
                    <a:pt x="563" y="673"/>
                  </a:cubicBezTo>
                  <a:cubicBezTo>
                    <a:pt x="564" y="673"/>
                    <a:pt x="564" y="673"/>
                    <a:pt x="564" y="673"/>
                  </a:cubicBezTo>
                  <a:cubicBezTo>
                    <a:pt x="564" y="673"/>
                    <a:pt x="564" y="673"/>
                    <a:pt x="564" y="673"/>
                  </a:cubicBezTo>
                  <a:cubicBezTo>
                    <a:pt x="589" y="660"/>
                    <a:pt x="571" y="601"/>
                    <a:pt x="571" y="601"/>
                  </a:cubicBezTo>
                  <a:cubicBezTo>
                    <a:pt x="586" y="595"/>
                    <a:pt x="595" y="585"/>
                    <a:pt x="595" y="577"/>
                  </a:cubicBezTo>
                  <a:cubicBezTo>
                    <a:pt x="595" y="575"/>
                    <a:pt x="595" y="575"/>
                    <a:pt x="595" y="575"/>
                  </a:cubicBezTo>
                  <a:cubicBezTo>
                    <a:pt x="595" y="565"/>
                    <a:pt x="581" y="557"/>
                    <a:pt x="561" y="554"/>
                  </a:cubicBezTo>
                  <a:cubicBezTo>
                    <a:pt x="570" y="554"/>
                    <a:pt x="570" y="554"/>
                    <a:pt x="570" y="554"/>
                  </a:cubicBezTo>
                  <a:cubicBezTo>
                    <a:pt x="585" y="554"/>
                    <a:pt x="598" y="546"/>
                    <a:pt x="598" y="536"/>
                  </a:cubicBezTo>
                  <a:cubicBezTo>
                    <a:pt x="598" y="535"/>
                    <a:pt x="598" y="535"/>
                    <a:pt x="598" y="535"/>
                  </a:cubicBezTo>
                  <a:cubicBezTo>
                    <a:pt x="598" y="532"/>
                    <a:pt x="597" y="529"/>
                    <a:pt x="595" y="527"/>
                  </a:cubicBezTo>
                  <a:cubicBezTo>
                    <a:pt x="598" y="514"/>
                    <a:pt x="609" y="461"/>
                    <a:pt x="611" y="461"/>
                  </a:cubicBezTo>
                  <a:cubicBezTo>
                    <a:pt x="697" y="457"/>
                    <a:pt x="652" y="426"/>
                    <a:pt x="652" y="426"/>
                  </a:cubicBezTo>
                  <a:close/>
                  <a:moveTo>
                    <a:pt x="78" y="265"/>
                  </a:moveTo>
                  <a:cubicBezTo>
                    <a:pt x="78" y="230"/>
                    <a:pt x="106" y="201"/>
                    <a:pt x="141" y="201"/>
                  </a:cubicBezTo>
                  <a:cubicBezTo>
                    <a:pt x="176" y="201"/>
                    <a:pt x="205" y="230"/>
                    <a:pt x="205" y="265"/>
                  </a:cubicBezTo>
                  <a:cubicBezTo>
                    <a:pt x="205" y="300"/>
                    <a:pt x="176" y="329"/>
                    <a:pt x="141" y="329"/>
                  </a:cubicBezTo>
                  <a:cubicBezTo>
                    <a:pt x="106" y="329"/>
                    <a:pt x="78" y="300"/>
                    <a:pt x="78" y="265"/>
                  </a:cubicBezTo>
                  <a:close/>
                  <a:moveTo>
                    <a:pt x="189" y="514"/>
                  </a:moveTo>
                  <a:cubicBezTo>
                    <a:pt x="141" y="514"/>
                    <a:pt x="101" y="474"/>
                    <a:pt x="101" y="426"/>
                  </a:cubicBezTo>
                  <a:cubicBezTo>
                    <a:pt x="101" y="377"/>
                    <a:pt x="141" y="337"/>
                    <a:pt x="189" y="337"/>
                  </a:cubicBezTo>
                  <a:cubicBezTo>
                    <a:pt x="237" y="337"/>
                    <a:pt x="276" y="377"/>
                    <a:pt x="276" y="426"/>
                  </a:cubicBezTo>
                  <a:cubicBezTo>
                    <a:pt x="276" y="474"/>
                    <a:pt x="237" y="514"/>
                    <a:pt x="189" y="514"/>
                  </a:cubicBezTo>
                  <a:close/>
                  <a:moveTo>
                    <a:pt x="352" y="371"/>
                  </a:moveTo>
                  <a:cubicBezTo>
                    <a:pt x="276" y="371"/>
                    <a:pt x="215" y="309"/>
                    <a:pt x="215" y="233"/>
                  </a:cubicBezTo>
                  <a:cubicBezTo>
                    <a:pt x="215" y="157"/>
                    <a:pt x="276" y="95"/>
                    <a:pt x="352" y="95"/>
                  </a:cubicBezTo>
                  <a:cubicBezTo>
                    <a:pt x="428" y="95"/>
                    <a:pt x="489" y="157"/>
                    <a:pt x="489" y="233"/>
                  </a:cubicBezTo>
                  <a:cubicBezTo>
                    <a:pt x="489" y="309"/>
                    <a:pt x="428" y="371"/>
                    <a:pt x="352" y="3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4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3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495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000">
        <p14:gallery dir="l"/>
      </p:transition>
    </mc:Choice>
    <mc:Fallback>
      <p:transition spd="slow" advTm="6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60000" fill="hold" grpId="0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0" presetID="4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9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9" presetID="4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8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5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5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24" grpId="0" animBg="1"/>
          <p:bldP spid="2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6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0" presetID="4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9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9" presetID="4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8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5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5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24" grpId="0" animBg="1"/>
          <p:bldP spid="25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735970" y="1672417"/>
            <a:ext cx="886212" cy="8862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7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7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597424" y="2306798"/>
            <a:ext cx="1082016" cy="1082016"/>
            <a:chOff x="1695226" y="3321784"/>
            <a:chExt cx="1250759" cy="1250759"/>
          </a:xfrm>
        </p:grpSpPr>
        <p:sp>
          <p:nvSpPr>
            <p:cNvPr id="6" name="椭圆 5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rgbClr val="1F84BE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093533" y="3157772"/>
            <a:ext cx="1252224" cy="12522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7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7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3"/>
          <p:cNvSpPr txBox="1"/>
          <p:nvPr/>
        </p:nvSpPr>
        <p:spPr>
          <a:xfrm>
            <a:off x="9156001" y="1821406"/>
            <a:ext cx="23005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TextBox 14"/>
          <p:cNvSpPr txBox="1"/>
          <p:nvPr/>
        </p:nvSpPr>
        <p:spPr>
          <a:xfrm>
            <a:off x="9164914" y="151830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9063123" y="3081621"/>
            <a:ext cx="229562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16"/>
          <p:cNvSpPr txBox="1"/>
          <p:nvPr/>
        </p:nvSpPr>
        <p:spPr>
          <a:xfrm>
            <a:off x="9067052" y="279995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5" name="TextBox 17"/>
          <p:cNvSpPr txBox="1"/>
          <p:nvPr/>
        </p:nvSpPr>
        <p:spPr>
          <a:xfrm>
            <a:off x="8565145" y="4369677"/>
            <a:ext cx="233145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TextBox 18"/>
          <p:cNvSpPr txBox="1"/>
          <p:nvPr/>
        </p:nvSpPr>
        <p:spPr>
          <a:xfrm>
            <a:off x="8536071" y="411728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7" name="TextBox 19"/>
          <p:cNvSpPr txBox="1"/>
          <p:nvPr/>
        </p:nvSpPr>
        <p:spPr>
          <a:xfrm>
            <a:off x="6734242" y="5667877"/>
            <a:ext cx="227143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TextBox 20"/>
          <p:cNvSpPr txBox="1"/>
          <p:nvPr/>
        </p:nvSpPr>
        <p:spPr>
          <a:xfrm>
            <a:off x="6739328" y="537569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9" name="TextBox 21"/>
          <p:cNvSpPr txBox="1"/>
          <p:nvPr/>
        </p:nvSpPr>
        <p:spPr>
          <a:xfrm>
            <a:off x="2312264" y="4970759"/>
            <a:ext cx="22698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TextBox 22"/>
          <p:cNvSpPr txBox="1"/>
          <p:nvPr/>
        </p:nvSpPr>
        <p:spPr>
          <a:xfrm>
            <a:off x="2286857" y="464747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1" name="TextBox 23"/>
          <p:cNvSpPr txBox="1"/>
          <p:nvPr/>
        </p:nvSpPr>
        <p:spPr>
          <a:xfrm>
            <a:off x="1610603" y="2294503"/>
            <a:ext cx="227706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TextBox 24"/>
          <p:cNvSpPr txBox="1"/>
          <p:nvPr/>
        </p:nvSpPr>
        <p:spPr>
          <a:xfrm>
            <a:off x="1603573" y="196257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9161174" y="1518309"/>
            <a:ext cx="0" cy="76621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 flipV="1">
            <a:off x="8529126" y="4117282"/>
            <a:ext cx="5732" cy="87148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 flipV="1">
            <a:off x="9063123" y="2901212"/>
            <a:ext cx="4674" cy="8724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6734242" y="5375691"/>
            <a:ext cx="11978" cy="92941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2279965" y="4564113"/>
            <a:ext cx="6892" cy="10321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594157" y="1916655"/>
            <a:ext cx="0" cy="109969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6111357" y="3773698"/>
            <a:ext cx="1384228" cy="1384228"/>
            <a:chOff x="1695226" y="3321784"/>
            <a:chExt cx="1250759" cy="1250759"/>
          </a:xfrm>
        </p:grpSpPr>
        <p:sp>
          <p:nvSpPr>
            <p:cNvPr id="30" name="椭圆 29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rgbClr val="09425E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572910" y="3267420"/>
            <a:ext cx="1913088" cy="191308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829906" y="1604947"/>
            <a:ext cx="2285197" cy="2285197"/>
            <a:chOff x="1695226" y="3321784"/>
            <a:chExt cx="1250759" cy="1250759"/>
          </a:xfrm>
        </p:grpSpPr>
        <p:sp>
          <p:nvSpPr>
            <p:cNvPr id="36" name="椭圆 35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rgbClr val="1F84BE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1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142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000">
        <p14:gallery dir="l"/>
      </p:transition>
    </mc:Choice>
    <mc:Fallback>
      <p:transition spd="slow" advTm="6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1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9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77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82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9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0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7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82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9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0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58" name="文本框 7"/>
          <p:cNvSpPr txBox="1">
            <a:spLocks noChangeArrowheads="1"/>
          </p:cNvSpPr>
          <p:nvPr/>
        </p:nvSpPr>
        <p:spPr bwMode="auto">
          <a:xfrm>
            <a:off x="8421718" y="3296422"/>
            <a:ext cx="33748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buNone/>
            </a:pPr>
            <a:r>
              <a:rPr lang="zh-CN" altLang="en-US" sz="2400" dirty="0" smtClean="0">
                <a:solidFill>
                  <a:srgbClr val="2E2E2E"/>
                </a:solidFill>
                <a:latin typeface="+mj-ea"/>
                <a:ea typeface="+mj-ea"/>
              </a:rPr>
              <a:t>意见及建议</a:t>
            </a:r>
            <a:endParaRPr lang="zh-CN" altLang="en-US" sz="3200" dirty="0">
              <a:solidFill>
                <a:srgbClr val="2E2E2E"/>
              </a:solidFill>
              <a:latin typeface="+mj-ea"/>
              <a:ea typeface="+mj-ea"/>
            </a:endParaRPr>
          </a:p>
        </p:txBody>
      </p:sp>
      <p:sp>
        <p:nvSpPr>
          <p:cNvPr id="19459" name="文本框 8"/>
          <p:cNvSpPr txBox="1">
            <a:spLocks noChangeArrowheads="1"/>
          </p:cNvSpPr>
          <p:nvPr/>
        </p:nvSpPr>
        <p:spPr bwMode="auto">
          <a:xfrm>
            <a:off x="9505329" y="3937606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</a:p>
        </p:txBody>
      </p:sp>
      <p:sp>
        <p:nvSpPr>
          <p:cNvPr id="19460" name="文本框 9"/>
          <p:cNvSpPr txBox="1">
            <a:spLocks noChangeArrowheads="1"/>
          </p:cNvSpPr>
          <p:nvPr/>
        </p:nvSpPr>
        <p:spPr bwMode="auto">
          <a:xfrm>
            <a:off x="9505329" y="4388641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</a:p>
        </p:txBody>
      </p:sp>
      <p:sp>
        <p:nvSpPr>
          <p:cNvPr id="19461" name="文本框 10"/>
          <p:cNvSpPr txBox="1">
            <a:spLocks noChangeArrowheads="1"/>
          </p:cNvSpPr>
          <p:nvPr/>
        </p:nvSpPr>
        <p:spPr bwMode="auto">
          <a:xfrm>
            <a:off x="9505329" y="4839676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3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</a:p>
        </p:txBody>
      </p:sp>
      <p:sp>
        <p:nvSpPr>
          <p:cNvPr id="19462" name="文本框 11"/>
          <p:cNvSpPr txBox="1">
            <a:spLocks noChangeArrowheads="1"/>
          </p:cNvSpPr>
          <p:nvPr/>
        </p:nvSpPr>
        <p:spPr bwMode="auto">
          <a:xfrm>
            <a:off x="9505330" y="5290711"/>
            <a:ext cx="22912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4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949919" y="3206313"/>
            <a:ext cx="2717832" cy="278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506" b="1" dirty="0" smtClean="0">
                <a:solidFill>
                  <a:srgbClr val="09425E"/>
                </a:solidFill>
                <a:latin typeface="Impact" panose="020B0806030902050204" pitchFamily="34" charset="0"/>
                <a:ea typeface="+mn-ea"/>
              </a:rPr>
              <a:t>03</a:t>
            </a:r>
            <a:endParaRPr lang="zh-CN" altLang="en-US" sz="17506" b="1" dirty="0">
              <a:solidFill>
                <a:srgbClr val="09425E"/>
              </a:solidFill>
              <a:latin typeface="Impact" panose="020B080603090205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478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458" grpId="0"/>
      <p:bldP spid="19459" grpId="0"/>
      <p:bldP spid="19460" grpId="0"/>
      <p:bldP spid="19461" grpId="0"/>
      <p:bldP spid="19462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59"/>
          <p:cNvGrpSpPr/>
          <p:nvPr/>
        </p:nvGrpSpPr>
        <p:grpSpPr>
          <a:xfrm>
            <a:off x="502579" y="1707697"/>
            <a:ext cx="2712263" cy="4331930"/>
            <a:chOff x="357158" y="1214428"/>
            <a:chExt cx="1928826" cy="3080653"/>
          </a:xfrm>
        </p:grpSpPr>
        <p:sp>
          <p:nvSpPr>
            <p:cNvPr id="46" name="Rectangle 1"/>
            <p:cNvSpPr/>
            <p:nvPr/>
          </p:nvSpPr>
          <p:spPr>
            <a:xfrm>
              <a:off x="357158" y="1214428"/>
              <a:ext cx="1926791" cy="1714512"/>
            </a:xfrm>
            <a:prstGeom prst="rect">
              <a:avLst/>
            </a:pr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57"/>
            <p:cNvGrpSpPr/>
            <p:nvPr/>
          </p:nvGrpSpPr>
          <p:grpSpPr>
            <a:xfrm>
              <a:off x="577737" y="3500444"/>
              <a:ext cx="1708247" cy="794637"/>
              <a:chOff x="577737" y="3500444"/>
              <a:chExt cx="1708247" cy="794637"/>
            </a:xfrm>
          </p:grpSpPr>
          <p:sp>
            <p:nvSpPr>
              <p:cNvPr id="58" name="Rectangle 33"/>
              <p:cNvSpPr/>
              <p:nvPr/>
            </p:nvSpPr>
            <p:spPr>
              <a:xfrm>
                <a:off x="577737" y="3786196"/>
                <a:ext cx="1708247" cy="508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点击添加相关标题文字，点击添加相关标题文字，点击添加相关标题文字，点击添加相关标题文字。</a:t>
                </a:r>
                <a:endParaRPr lang="en-GB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2" name="Rectangle 34"/>
              <p:cNvSpPr/>
              <p:nvPr/>
            </p:nvSpPr>
            <p:spPr>
              <a:xfrm>
                <a:off x="776922" y="3500444"/>
                <a:ext cx="1280421" cy="262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  <p:grpSp>
          <p:nvGrpSpPr>
            <p:cNvPr id="50" name="Group 58"/>
            <p:cNvGrpSpPr/>
            <p:nvPr/>
          </p:nvGrpSpPr>
          <p:grpSpPr>
            <a:xfrm>
              <a:off x="785786" y="1214428"/>
              <a:ext cx="1071570" cy="357172"/>
              <a:chOff x="785786" y="1214428"/>
              <a:chExt cx="1071570" cy="357172"/>
            </a:xfrm>
          </p:grpSpPr>
          <p:sp>
            <p:nvSpPr>
              <p:cNvPr id="52" name="Rectangle 42"/>
              <p:cNvSpPr/>
              <p:nvPr/>
            </p:nvSpPr>
            <p:spPr>
              <a:xfrm>
                <a:off x="785786" y="1214428"/>
                <a:ext cx="1071570" cy="357172"/>
              </a:xfrm>
              <a:prstGeom prst="rect">
                <a:avLst/>
              </a:prstGeom>
              <a:solidFill>
                <a:srgbClr val="09425E"/>
              </a:soli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Rectangle 46"/>
              <p:cNvSpPr/>
              <p:nvPr/>
            </p:nvSpPr>
            <p:spPr>
              <a:xfrm>
                <a:off x="899761" y="1285866"/>
                <a:ext cx="888269" cy="25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87" dirty="0" smtClean="0">
                    <a:solidFill>
                      <a:schemeClr val="bg1"/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20.11.2015</a:t>
                </a:r>
                <a:endParaRPr lang="en-US" sz="1687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</p:grpSp>
      </p:grpSp>
      <p:grpSp>
        <p:nvGrpSpPr>
          <p:cNvPr id="77" name="Group 60"/>
          <p:cNvGrpSpPr/>
          <p:nvPr/>
        </p:nvGrpSpPr>
        <p:grpSpPr>
          <a:xfrm>
            <a:off x="3550657" y="1707697"/>
            <a:ext cx="2709401" cy="4331930"/>
            <a:chOff x="2524798" y="1214428"/>
            <a:chExt cx="1926791" cy="3080653"/>
          </a:xfrm>
        </p:grpSpPr>
        <p:sp>
          <p:nvSpPr>
            <p:cNvPr id="78" name="Rectangle 2"/>
            <p:cNvSpPr/>
            <p:nvPr/>
          </p:nvSpPr>
          <p:spPr>
            <a:xfrm>
              <a:off x="2524798" y="1214428"/>
              <a:ext cx="1926791" cy="1714512"/>
            </a:xfrm>
            <a:prstGeom prst="rect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56"/>
            <p:cNvGrpSpPr/>
            <p:nvPr/>
          </p:nvGrpSpPr>
          <p:grpSpPr>
            <a:xfrm>
              <a:off x="2779225" y="3500444"/>
              <a:ext cx="1649899" cy="794637"/>
              <a:chOff x="2779225" y="3500444"/>
              <a:chExt cx="1649899" cy="794637"/>
            </a:xfrm>
          </p:grpSpPr>
          <p:sp>
            <p:nvSpPr>
              <p:cNvPr id="84" name="Rectangle 36"/>
              <p:cNvSpPr/>
              <p:nvPr/>
            </p:nvSpPr>
            <p:spPr>
              <a:xfrm>
                <a:off x="2779225" y="3786196"/>
                <a:ext cx="1649899" cy="508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点击添加相关标题文字，点击添加相关标题文字，点击添加相关标题文字，点击添加相关标题文字。</a:t>
                </a:r>
                <a:endParaRPr lang="en-GB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5" name="Rectangle 37"/>
              <p:cNvSpPr/>
              <p:nvPr/>
            </p:nvSpPr>
            <p:spPr>
              <a:xfrm>
                <a:off x="2928247" y="3500444"/>
                <a:ext cx="1280421" cy="262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  <p:grpSp>
          <p:nvGrpSpPr>
            <p:cNvPr id="81" name="Group 59"/>
            <p:cNvGrpSpPr/>
            <p:nvPr/>
          </p:nvGrpSpPr>
          <p:grpSpPr>
            <a:xfrm>
              <a:off x="2928926" y="1214428"/>
              <a:ext cx="1071570" cy="357172"/>
              <a:chOff x="2928926" y="1214428"/>
              <a:chExt cx="1071570" cy="357172"/>
            </a:xfrm>
          </p:grpSpPr>
          <p:sp>
            <p:nvSpPr>
              <p:cNvPr id="82" name="Rectangle 43"/>
              <p:cNvSpPr/>
              <p:nvPr/>
            </p:nvSpPr>
            <p:spPr>
              <a:xfrm>
                <a:off x="2928926" y="1214428"/>
                <a:ext cx="1071570" cy="357172"/>
              </a:xfrm>
              <a:prstGeom prst="rect">
                <a:avLst/>
              </a:prstGeom>
              <a:solidFill>
                <a:srgbClr val="1F84BE"/>
              </a:soli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Rectangle 47"/>
              <p:cNvSpPr/>
              <p:nvPr/>
            </p:nvSpPr>
            <p:spPr>
              <a:xfrm>
                <a:off x="3042901" y="1285866"/>
                <a:ext cx="888269" cy="25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87" dirty="0" smtClean="0">
                    <a:solidFill>
                      <a:schemeClr val="bg1"/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22.11.2015</a:t>
                </a:r>
                <a:endParaRPr lang="en-US" sz="1687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</p:grpSp>
      </p:grpSp>
      <p:grpSp>
        <p:nvGrpSpPr>
          <p:cNvPr id="91" name="Group 61"/>
          <p:cNvGrpSpPr/>
          <p:nvPr/>
        </p:nvGrpSpPr>
        <p:grpSpPr>
          <a:xfrm>
            <a:off x="6598733" y="1707697"/>
            <a:ext cx="2709401" cy="4331930"/>
            <a:chOff x="4692438" y="1214428"/>
            <a:chExt cx="1926791" cy="3080653"/>
          </a:xfrm>
        </p:grpSpPr>
        <p:sp>
          <p:nvSpPr>
            <p:cNvPr id="92" name="Rectangle 3"/>
            <p:cNvSpPr/>
            <p:nvPr/>
          </p:nvSpPr>
          <p:spPr>
            <a:xfrm>
              <a:off x="4692438" y="1214428"/>
              <a:ext cx="1926791" cy="1714512"/>
            </a:xfrm>
            <a:prstGeom prst="rect">
              <a:avLst/>
            </a:pr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55"/>
            <p:cNvGrpSpPr/>
            <p:nvPr/>
          </p:nvGrpSpPr>
          <p:grpSpPr>
            <a:xfrm>
              <a:off x="4714876" y="3500444"/>
              <a:ext cx="1751838" cy="794637"/>
              <a:chOff x="4714876" y="3500444"/>
              <a:chExt cx="1751838" cy="794637"/>
            </a:xfrm>
          </p:grpSpPr>
          <p:sp>
            <p:nvSpPr>
              <p:cNvPr id="98" name="Rectangle 38"/>
              <p:cNvSpPr/>
              <p:nvPr/>
            </p:nvSpPr>
            <p:spPr>
              <a:xfrm>
                <a:off x="4714876" y="3786196"/>
                <a:ext cx="1751838" cy="508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点击添加相关标题文字，点击添加相关标题文字，点击添加相关标题文字，点击添加相关标题文字。</a:t>
                </a:r>
                <a:endParaRPr lang="en-GB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9" name="Rectangle 39"/>
              <p:cNvSpPr/>
              <p:nvPr/>
            </p:nvSpPr>
            <p:spPr>
              <a:xfrm>
                <a:off x="4904540" y="3500444"/>
                <a:ext cx="1280421" cy="262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  <p:grpSp>
          <p:nvGrpSpPr>
            <p:cNvPr id="95" name="Group 60"/>
            <p:cNvGrpSpPr/>
            <p:nvPr/>
          </p:nvGrpSpPr>
          <p:grpSpPr>
            <a:xfrm>
              <a:off x="5143504" y="1214428"/>
              <a:ext cx="1071570" cy="357172"/>
              <a:chOff x="5143504" y="1214428"/>
              <a:chExt cx="1071570" cy="357172"/>
            </a:xfrm>
          </p:grpSpPr>
          <p:sp>
            <p:nvSpPr>
              <p:cNvPr id="96" name="Rectangle 44"/>
              <p:cNvSpPr/>
              <p:nvPr/>
            </p:nvSpPr>
            <p:spPr>
              <a:xfrm>
                <a:off x="5143504" y="1214428"/>
                <a:ext cx="1071570" cy="357172"/>
              </a:xfrm>
              <a:prstGeom prst="rect">
                <a:avLst/>
              </a:prstGeom>
              <a:solidFill>
                <a:srgbClr val="09425E"/>
              </a:soli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Rectangle 48"/>
              <p:cNvSpPr/>
              <p:nvPr/>
            </p:nvSpPr>
            <p:spPr>
              <a:xfrm>
                <a:off x="5257479" y="1285866"/>
                <a:ext cx="888270" cy="25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87" dirty="0" smtClean="0">
                    <a:solidFill>
                      <a:schemeClr val="bg1"/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23.11.2015</a:t>
                </a:r>
                <a:endParaRPr lang="en-US" sz="1687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</p:grpSp>
      </p:grpSp>
      <p:grpSp>
        <p:nvGrpSpPr>
          <p:cNvPr id="105" name="Group 63"/>
          <p:cNvGrpSpPr/>
          <p:nvPr/>
        </p:nvGrpSpPr>
        <p:grpSpPr>
          <a:xfrm>
            <a:off x="9646768" y="1707697"/>
            <a:ext cx="2709401" cy="4331930"/>
            <a:chOff x="6860051" y="1214428"/>
            <a:chExt cx="1926791" cy="3080653"/>
          </a:xfrm>
        </p:grpSpPr>
        <p:sp>
          <p:nvSpPr>
            <p:cNvPr id="106" name="Rectangle 4"/>
            <p:cNvSpPr/>
            <p:nvPr/>
          </p:nvSpPr>
          <p:spPr>
            <a:xfrm>
              <a:off x="6860051" y="1214428"/>
              <a:ext cx="1926791" cy="1714512"/>
            </a:xfrm>
            <a:prstGeom prst="rect">
              <a:avLst/>
            </a:prstGeom>
            <a:blipFill dpi="0"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54"/>
            <p:cNvGrpSpPr/>
            <p:nvPr/>
          </p:nvGrpSpPr>
          <p:grpSpPr>
            <a:xfrm>
              <a:off x="7000892" y="3500444"/>
              <a:ext cx="1785950" cy="794637"/>
              <a:chOff x="7000892" y="3500444"/>
              <a:chExt cx="1785950" cy="794637"/>
            </a:xfrm>
          </p:grpSpPr>
          <p:sp>
            <p:nvSpPr>
              <p:cNvPr id="112" name="Rectangle 40"/>
              <p:cNvSpPr/>
              <p:nvPr/>
            </p:nvSpPr>
            <p:spPr>
              <a:xfrm>
                <a:off x="7000892" y="3786196"/>
                <a:ext cx="1785950" cy="508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点击添加相关标题文字，点击添加相关标题文字，点击添加相关标题文字，点击添加相关标题文字。</a:t>
                </a:r>
                <a:endParaRPr lang="en-GB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13" name="Rectangle 41"/>
              <p:cNvSpPr/>
              <p:nvPr/>
            </p:nvSpPr>
            <p:spPr>
              <a:xfrm>
                <a:off x="7177008" y="3500444"/>
                <a:ext cx="1280421" cy="262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  <p:grpSp>
          <p:nvGrpSpPr>
            <p:cNvPr id="109" name="Group 61"/>
            <p:cNvGrpSpPr/>
            <p:nvPr/>
          </p:nvGrpSpPr>
          <p:grpSpPr>
            <a:xfrm>
              <a:off x="7286644" y="1214428"/>
              <a:ext cx="1071570" cy="357172"/>
              <a:chOff x="7286644" y="1214428"/>
              <a:chExt cx="1071570" cy="357172"/>
            </a:xfrm>
          </p:grpSpPr>
          <p:sp>
            <p:nvSpPr>
              <p:cNvPr id="110" name="Rectangle 45"/>
              <p:cNvSpPr/>
              <p:nvPr/>
            </p:nvSpPr>
            <p:spPr>
              <a:xfrm>
                <a:off x="7286644" y="1214428"/>
                <a:ext cx="1071570" cy="357172"/>
              </a:xfrm>
              <a:prstGeom prst="rect">
                <a:avLst/>
              </a:prstGeom>
              <a:solidFill>
                <a:srgbClr val="1F84BE"/>
              </a:soli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Rectangle 49"/>
              <p:cNvSpPr/>
              <p:nvPr/>
            </p:nvSpPr>
            <p:spPr>
              <a:xfrm>
                <a:off x="7400619" y="1285866"/>
                <a:ext cx="888269" cy="25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87" dirty="0" smtClean="0">
                    <a:solidFill>
                      <a:schemeClr val="bg1"/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24.11.2015</a:t>
                </a:r>
                <a:endParaRPr lang="en-US" sz="1687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</p:grpSp>
      </p:grpSp>
      <p:sp>
        <p:nvSpPr>
          <p:cNvPr id="34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0298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3150730" y="428832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8814733" y="426898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" name="椭圆 34"/>
          <p:cNvSpPr/>
          <p:nvPr/>
        </p:nvSpPr>
        <p:spPr>
          <a:xfrm rot="16200000">
            <a:off x="5099527" y="3947112"/>
            <a:ext cx="1288475" cy="1657054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F84BE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47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7125903" y="3911417"/>
            <a:ext cx="1269380" cy="1649221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47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47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TextBox 14"/>
          <p:cNvSpPr txBox="1"/>
          <p:nvPr/>
        </p:nvSpPr>
        <p:spPr>
          <a:xfrm>
            <a:off x="2250815" y="4771751"/>
            <a:ext cx="252087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TextBox 16"/>
          <p:cNvSpPr txBox="1"/>
          <p:nvPr/>
        </p:nvSpPr>
        <p:spPr>
          <a:xfrm>
            <a:off x="8814733" y="4725046"/>
            <a:ext cx="248427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TextBox 17"/>
          <p:cNvSpPr txBox="1"/>
          <p:nvPr/>
        </p:nvSpPr>
        <p:spPr>
          <a:xfrm>
            <a:off x="2587427" y="235786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3" name="TextBox 18"/>
          <p:cNvSpPr txBox="1"/>
          <p:nvPr/>
        </p:nvSpPr>
        <p:spPr>
          <a:xfrm>
            <a:off x="7951417" y="240726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4" name="椭圆 34"/>
          <p:cNvSpPr/>
          <p:nvPr/>
        </p:nvSpPr>
        <p:spPr>
          <a:xfrm rot="5400000">
            <a:off x="6334398" y="2048169"/>
            <a:ext cx="1288473" cy="1657052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F84BE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47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 rot="16200000">
            <a:off x="4362639" y="2014832"/>
            <a:ext cx="1269380" cy="1649221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47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47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TextBox 23"/>
          <p:cNvSpPr txBox="1"/>
          <p:nvPr/>
        </p:nvSpPr>
        <p:spPr>
          <a:xfrm>
            <a:off x="7951417" y="2812286"/>
            <a:ext cx="248427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TextBox 24"/>
          <p:cNvSpPr txBox="1"/>
          <p:nvPr/>
        </p:nvSpPr>
        <p:spPr>
          <a:xfrm>
            <a:off x="1687512" y="2816867"/>
            <a:ext cx="252087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KSO_Shape"/>
          <p:cNvSpPr>
            <a:spLocks/>
          </p:cNvSpPr>
          <p:nvPr/>
        </p:nvSpPr>
        <p:spPr bwMode="auto">
          <a:xfrm>
            <a:off x="4813323" y="2530907"/>
            <a:ext cx="778311" cy="661562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1" name="KSO_Shape"/>
          <p:cNvSpPr>
            <a:spLocks/>
          </p:cNvSpPr>
          <p:nvPr/>
        </p:nvSpPr>
        <p:spPr bwMode="auto">
          <a:xfrm>
            <a:off x="5542398" y="4405005"/>
            <a:ext cx="732270" cy="733492"/>
          </a:xfrm>
          <a:custGeom>
            <a:avLst/>
            <a:gdLst>
              <a:gd name="T0" fmla="*/ 923363 w 1752600"/>
              <a:gd name="T1" fmla="*/ 1417153 h 1754188"/>
              <a:gd name="T2" fmla="*/ 958587 w 1752600"/>
              <a:gd name="T3" fmla="*/ 1476612 h 1754188"/>
              <a:gd name="T4" fmla="*/ 945181 w 1752600"/>
              <a:gd name="T5" fmla="*/ 1530763 h 1754188"/>
              <a:gd name="T6" fmla="*/ 886299 w 1752600"/>
              <a:gd name="T7" fmla="*/ 1566067 h 1754188"/>
              <a:gd name="T8" fmla="*/ 832675 w 1752600"/>
              <a:gd name="T9" fmla="*/ 1552795 h 1754188"/>
              <a:gd name="T10" fmla="*/ 797714 w 1752600"/>
              <a:gd name="T11" fmla="*/ 1493335 h 1754188"/>
              <a:gd name="T12" fmla="*/ 810857 w 1752600"/>
              <a:gd name="T13" fmla="*/ 1439185 h 1754188"/>
              <a:gd name="T14" fmla="*/ 869739 w 1752600"/>
              <a:gd name="T15" fmla="*/ 1403616 h 1754188"/>
              <a:gd name="T16" fmla="*/ 1526266 w 1752600"/>
              <a:gd name="T17" fmla="*/ 809406 h 1754188"/>
              <a:gd name="T18" fmla="*/ 1561836 w 1752600"/>
              <a:gd name="T19" fmla="*/ 868866 h 1754188"/>
              <a:gd name="T20" fmla="*/ 1548298 w 1752600"/>
              <a:gd name="T21" fmla="*/ 923016 h 1754188"/>
              <a:gd name="T22" fmla="*/ 1488839 w 1752600"/>
              <a:gd name="T23" fmla="*/ 958586 h 1754188"/>
              <a:gd name="T24" fmla="*/ 1434954 w 1752600"/>
              <a:gd name="T25" fmla="*/ 945048 h 1754188"/>
              <a:gd name="T26" fmla="*/ 1399385 w 1752600"/>
              <a:gd name="T27" fmla="*/ 885589 h 1754188"/>
              <a:gd name="T28" fmla="*/ 1412922 w 1752600"/>
              <a:gd name="T29" fmla="*/ 831438 h 1754188"/>
              <a:gd name="T30" fmla="*/ 1472116 w 1752600"/>
              <a:gd name="T31" fmla="*/ 795869 h 1754188"/>
              <a:gd name="T32" fmla="*/ 931422 w 1752600"/>
              <a:gd name="T33" fmla="*/ 210375 h 1754188"/>
              <a:gd name="T34" fmla="*/ 985331 w 1752600"/>
              <a:gd name="T35" fmla="*/ 812351 h 1754188"/>
              <a:gd name="T36" fmla="*/ 997223 w 1752600"/>
              <a:gd name="T37" fmla="*/ 915108 h 1754188"/>
              <a:gd name="T38" fmla="*/ 946749 w 1752600"/>
              <a:gd name="T39" fmla="*/ 982906 h 1754188"/>
              <a:gd name="T40" fmla="*/ 857693 w 1752600"/>
              <a:gd name="T41" fmla="*/ 1003564 h 1754188"/>
              <a:gd name="T42" fmla="*/ 763351 w 1752600"/>
              <a:gd name="T43" fmla="*/ 937354 h 1754188"/>
              <a:gd name="T44" fmla="*/ 353480 w 1752600"/>
              <a:gd name="T45" fmla="*/ 893921 h 1754188"/>
              <a:gd name="T46" fmla="*/ 383342 w 1752600"/>
              <a:gd name="T47" fmla="*/ 820296 h 1754188"/>
              <a:gd name="T48" fmla="*/ 815147 w 1752600"/>
              <a:gd name="T49" fmla="*/ 764945 h 1754188"/>
              <a:gd name="T50" fmla="*/ 858486 w 1752600"/>
              <a:gd name="T51" fmla="*/ 180713 h 1754188"/>
              <a:gd name="T52" fmla="*/ 670516 w 1752600"/>
              <a:gd name="T53" fmla="*/ 152975 h 1754188"/>
              <a:gd name="T54" fmla="*/ 441192 w 1752600"/>
              <a:gd name="T55" fmla="*/ 263340 h 1754188"/>
              <a:gd name="T56" fmla="*/ 263181 w 1752600"/>
              <a:gd name="T57" fmla="*/ 441458 h 1754188"/>
              <a:gd name="T58" fmla="*/ 152883 w 1752600"/>
              <a:gd name="T59" fmla="*/ 670921 h 1754188"/>
              <a:gd name="T60" fmla="*/ 126168 w 1752600"/>
              <a:gd name="T61" fmla="*/ 934791 h 1754188"/>
              <a:gd name="T62" fmla="*/ 190707 w 1752600"/>
              <a:gd name="T63" fmla="*/ 1186485 h 1754188"/>
              <a:gd name="T64" fmla="*/ 332216 w 1752600"/>
              <a:gd name="T65" fmla="*/ 1396099 h 1754188"/>
              <a:gd name="T66" fmla="*/ 534297 w 1752600"/>
              <a:gd name="T67" fmla="*/ 1547221 h 1754188"/>
              <a:gd name="T68" fmla="*/ 780550 w 1752600"/>
              <a:gd name="T69" fmla="*/ 1623709 h 1754188"/>
              <a:gd name="T70" fmla="*/ 1045847 w 1752600"/>
              <a:gd name="T71" fmla="*/ 1610476 h 1754188"/>
              <a:gd name="T72" fmla="*/ 1281255 w 1752600"/>
              <a:gd name="T73" fmla="*/ 1511227 h 1754188"/>
              <a:gd name="T74" fmla="*/ 1467730 w 1752600"/>
              <a:gd name="T75" fmla="*/ 1341578 h 1754188"/>
              <a:gd name="T76" fmla="*/ 1588873 w 1752600"/>
              <a:gd name="T77" fmla="*/ 1118202 h 1754188"/>
              <a:gd name="T78" fmla="*/ 1628019 w 1752600"/>
              <a:gd name="T79" fmla="*/ 857509 h 1754188"/>
              <a:gd name="T80" fmla="*/ 1576176 w 1752600"/>
              <a:gd name="T81" fmla="*/ 601315 h 1754188"/>
              <a:gd name="T82" fmla="*/ 1444718 w 1752600"/>
              <a:gd name="T83" fmla="*/ 384820 h 1754188"/>
              <a:gd name="T84" fmla="*/ 1250573 w 1752600"/>
              <a:gd name="T85" fmla="*/ 224170 h 1754188"/>
              <a:gd name="T86" fmla="*/ 1009345 w 1752600"/>
              <a:gd name="T87" fmla="*/ 136037 h 1754188"/>
              <a:gd name="T88" fmla="*/ 987656 w 1752600"/>
              <a:gd name="T89" fmla="*/ 7146 h 1754188"/>
              <a:gd name="T90" fmla="*/ 1274907 w 1752600"/>
              <a:gd name="T91" fmla="*/ 96337 h 1754188"/>
              <a:gd name="T92" fmla="*/ 1510315 w 1752600"/>
              <a:gd name="T93" fmla="*/ 272074 h 1754188"/>
              <a:gd name="T94" fmla="*/ 1675101 w 1752600"/>
              <a:gd name="T95" fmla="*/ 516358 h 1754188"/>
              <a:gd name="T96" fmla="*/ 1749955 w 1752600"/>
              <a:gd name="T97" fmla="*/ 809605 h 1754188"/>
              <a:gd name="T98" fmla="*/ 1719273 w 1752600"/>
              <a:gd name="T99" fmla="*/ 1116879 h 1754188"/>
              <a:gd name="T100" fmla="*/ 1590724 w 1752600"/>
              <a:gd name="T101" fmla="*/ 1384453 h 1754188"/>
              <a:gd name="T102" fmla="*/ 1383353 w 1752600"/>
              <a:gd name="T103" fmla="*/ 1591949 h 1754188"/>
              <a:gd name="T104" fmla="*/ 1115940 w 1752600"/>
              <a:gd name="T105" fmla="*/ 1720576 h 1754188"/>
              <a:gd name="T106" fmla="*/ 809116 w 1752600"/>
              <a:gd name="T107" fmla="*/ 1751277 h 1754188"/>
              <a:gd name="T108" fmla="*/ 516046 w 1752600"/>
              <a:gd name="T109" fmla="*/ 1676377 h 1754188"/>
              <a:gd name="T110" fmla="*/ 271909 w 1752600"/>
              <a:gd name="T111" fmla="*/ 1511492 h 1754188"/>
              <a:gd name="T112" fmla="*/ 95750 w 1752600"/>
              <a:gd name="T113" fmla="*/ 1275941 h 1754188"/>
              <a:gd name="T114" fmla="*/ 6877 w 1752600"/>
              <a:gd name="T115" fmla="*/ 988782 h 1754188"/>
              <a:gd name="T116" fmla="*/ 22483 w 1752600"/>
              <a:gd name="T117" fmla="*/ 679126 h 1754188"/>
              <a:gd name="T118" fmla="*/ 138071 w 1752600"/>
              <a:gd name="T119" fmla="*/ 404935 h 1754188"/>
              <a:gd name="T120" fmla="*/ 335655 w 1752600"/>
              <a:gd name="T121" fmla="*/ 187117 h 1754188"/>
              <a:gd name="T122" fmla="*/ 595662 w 1752600"/>
              <a:gd name="T123" fmla="*/ 46051 h 1754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52600" h="1754188">
                <a:moveTo>
                  <a:pt x="873945" y="1403350"/>
                </a:moveTo>
                <a:lnTo>
                  <a:pt x="877888" y="1403350"/>
                </a:lnTo>
                <a:lnTo>
                  <a:pt x="882356" y="1403350"/>
                </a:lnTo>
                <a:lnTo>
                  <a:pt x="886299" y="1403616"/>
                </a:lnTo>
                <a:lnTo>
                  <a:pt x="890505" y="1404146"/>
                </a:lnTo>
                <a:lnTo>
                  <a:pt x="894448" y="1404943"/>
                </a:lnTo>
                <a:lnTo>
                  <a:pt x="898128" y="1405739"/>
                </a:lnTo>
                <a:lnTo>
                  <a:pt x="901808" y="1406801"/>
                </a:lnTo>
                <a:lnTo>
                  <a:pt x="906014" y="1408393"/>
                </a:lnTo>
                <a:lnTo>
                  <a:pt x="909432" y="1409455"/>
                </a:lnTo>
                <a:lnTo>
                  <a:pt x="913112" y="1411048"/>
                </a:lnTo>
                <a:lnTo>
                  <a:pt x="916529" y="1412906"/>
                </a:lnTo>
                <a:lnTo>
                  <a:pt x="919946" y="1415030"/>
                </a:lnTo>
                <a:lnTo>
                  <a:pt x="923363" y="1417153"/>
                </a:lnTo>
                <a:lnTo>
                  <a:pt x="929672" y="1421931"/>
                </a:lnTo>
                <a:lnTo>
                  <a:pt x="935192" y="1427240"/>
                </a:lnTo>
                <a:lnTo>
                  <a:pt x="940450" y="1432814"/>
                </a:lnTo>
                <a:lnTo>
                  <a:pt x="945181" y="1439185"/>
                </a:lnTo>
                <a:lnTo>
                  <a:pt x="947284" y="1442636"/>
                </a:lnTo>
                <a:lnTo>
                  <a:pt x="949124" y="1446086"/>
                </a:lnTo>
                <a:lnTo>
                  <a:pt x="951227" y="1449537"/>
                </a:lnTo>
                <a:lnTo>
                  <a:pt x="952804" y="1452988"/>
                </a:lnTo>
                <a:lnTo>
                  <a:pt x="953856" y="1456704"/>
                </a:lnTo>
                <a:lnTo>
                  <a:pt x="955433" y="1460420"/>
                </a:lnTo>
                <a:lnTo>
                  <a:pt x="956484" y="1464667"/>
                </a:lnTo>
                <a:lnTo>
                  <a:pt x="957273" y="1468384"/>
                </a:lnTo>
                <a:lnTo>
                  <a:pt x="958062" y="1472365"/>
                </a:lnTo>
                <a:lnTo>
                  <a:pt x="958587" y="1476612"/>
                </a:lnTo>
                <a:lnTo>
                  <a:pt x="958850" y="1480594"/>
                </a:lnTo>
                <a:lnTo>
                  <a:pt x="958850" y="1485107"/>
                </a:lnTo>
                <a:lnTo>
                  <a:pt x="958850" y="1489088"/>
                </a:lnTo>
                <a:lnTo>
                  <a:pt x="958587" y="1493335"/>
                </a:lnTo>
                <a:lnTo>
                  <a:pt x="958062" y="1497317"/>
                </a:lnTo>
                <a:lnTo>
                  <a:pt x="957273" y="1501299"/>
                </a:lnTo>
                <a:lnTo>
                  <a:pt x="956484" y="1505546"/>
                </a:lnTo>
                <a:lnTo>
                  <a:pt x="955433" y="1509262"/>
                </a:lnTo>
                <a:lnTo>
                  <a:pt x="953856" y="1512978"/>
                </a:lnTo>
                <a:lnTo>
                  <a:pt x="952804" y="1516694"/>
                </a:lnTo>
                <a:lnTo>
                  <a:pt x="951227" y="1520145"/>
                </a:lnTo>
                <a:lnTo>
                  <a:pt x="949124" y="1524127"/>
                </a:lnTo>
                <a:lnTo>
                  <a:pt x="947284" y="1527312"/>
                </a:lnTo>
                <a:lnTo>
                  <a:pt x="945181" y="1530763"/>
                </a:lnTo>
                <a:lnTo>
                  <a:pt x="940450" y="1536868"/>
                </a:lnTo>
                <a:lnTo>
                  <a:pt x="935192" y="1542973"/>
                </a:lnTo>
                <a:lnTo>
                  <a:pt x="929672" y="1548017"/>
                </a:lnTo>
                <a:lnTo>
                  <a:pt x="923363" y="1552795"/>
                </a:lnTo>
                <a:lnTo>
                  <a:pt x="919946" y="1554918"/>
                </a:lnTo>
                <a:lnTo>
                  <a:pt x="916529" y="1556776"/>
                </a:lnTo>
                <a:lnTo>
                  <a:pt x="913112" y="1558634"/>
                </a:lnTo>
                <a:lnTo>
                  <a:pt x="909432" y="1560227"/>
                </a:lnTo>
                <a:lnTo>
                  <a:pt x="906014" y="1561820"/>
                </a:lnTo>
                <a:lnTo>
                  <a:pt x="901808" y="1563147"/>
                </a:lnTo>
                <a:lnTo>
                  <a:pt x="898128" y="1564209"/>
                </a:lnTo>
                <a:lnTo>
                  <a:pt x="894448" y="1565005"/>
                </a:lnTo>
                <a:lnTo>
                  <a:pt x="890505" y="1565801"/>
                </a:lnTo>
                <a:lnTo>
                  <a:pt x="886299" y="1566067"/>
                </a:lnTo>
                <a:lnTo>
                  <a:pt x="882356" y="1566598"/>
                </a:lnTo>
                <a:lnTo>
                  <a:pt x="877888" y="1566863"/>
                </a:lnTo>
                <a:lnTo>
                  <a:pt x="873945" y="1566598"/>
                </a:lnTo>
                <a:lnTo>
                  <a:pt x="869739" y="1566067"/>
                </a:lnTo>
                <a:lnTo>
                  <a:pt x="865796" y="1565801"/>
                </a:lnTo>
                <a:lnTo>
                  <a:pt x="861853" y="1565005"/>
                </a:lnTo>
                <a:lnTo>
                  <a:pt x="857647" y="1564209"/>
                </a:lnTo>
                <a:lnTo>
                  <a:pt x="853967" y="1563147"/>
                </a:lnTo>
                <a:lnTo>
                  <a:pt x="850287" y="1561820"/>
                </a:lnTo>
                <a:lnTo>
                  <a:pt x="846607" y="1560227"/>
                </a:lnTo>
                <a:lnTo>
                  <a:pt x="842664" y="1558634"/>
                </a:lnTo>
                <a:lnTo>
                  <a:pt x="839247" y="1556776"/>
                </a:lnTo>
                <a:lnTo>
                  <a:pt x="835829" y="1554918"/>
                </a:lnTo>
                <a:lnTo>
                  <a:pt x="832675" y="1552795"/>
                </a:lnTo>
                <a:lnTo>
                  <a:pt x="826629" y="1548017"/>
                </a:lnTo>
                <a:lnTo>
                  <a:pt x="820583" y="1542973"/>
                </a:lnTo>
                <a:lnTo>
                  <a:pt x="815589" y="1536868"/>
                </a:lnTo>
                <a:lnTo>
                  <a:pt x="810857" y="1530763"/>
                </a:lnTo>
                <a:lnTo>
                  <a:pt x="808754" y="1527312"/>
                </a:lnTo>
                <a:lnTo>
                  <a:pt x="806914" y="1524127"/>
                </a:lnTo>
                <a:lnTo>
                  <a:pt x="805074" y="1520145"/>
                </a:lnTo>
                <a:lnTo>
                  <a:pt x="803497" y="1516694"/>
                </a:lnTo>
                <a:lnTo>
                  <a:pt x="801920" y="1512978"/>
                </a:lnTo>
                <a:lnTo>
                  <a:pt x="800605" y="1509262"/>
                </a:lnTo>
                <a:lnTo>
                  <a:pt x="799554" y="1505546"/>
                </a:lnTo>
                <a:lnTo>
                  <a:pt x="798765" y="1501299"/>
                </a:lnTo>
                <a:lnTo>
                  <a:pt x="797977" y="1497317"/>
                </a:lnTo>
                <a:lnTo>
                  <a:pt x="797714" y="1493335"/>
                </a:lnTo>
                <a:lnTo>
                  <a:pt x="797188" y="1489088"/>
                </a:lnTo>
                <a:lnTo>
                  <a:pt x="796925" y="1485107"/>
                </a:lnTo>
                <a:lnTo>
                  <a:pt x="797188" y="1480594"/>
                </a:lnTo>
                <a:lnTo>
                  <a:pt x="797714" y="1476612"/>
                </a:lnTo>
                <a:lnTo>
                  <a:pt x="797977" y="1472365"/>
                </a:lnTo>
                <a:lnTo>
                  <a:pt x="798765" y="1468384"/>
                </a:lnTo>
                <a:lnTo>
                  <a:pt x="799554" y="1464667"/>
                </a:lnTo>
                <a:lnTo>
                  <a:pt x="800605" y="1460420"/>
                </a:lnTo>
                <a:lnTo>
                  <a:pt x="801920" y="1456704"/>
                </a:lnTo>
                <a:lnTo>
                  <a:pt x="803497" y="1452988"/>
                </a:lnTo>
                <a:lnTo>
                  <a:pt x="805074" y="1449537"/>
                </a:lnTo>
                <a:lnTo>
                  <a:pt x="806914" y="1446086"/>
                </a:lnTo>
                <a:lnTo>
                  <a:pt x="808754" y="1442636"/>
                </a:lnTo>
                <a:lnTo>
                  <a:pt x="810857" y="1439185"/>
                </a:lnTo>
                <a:lnTo>
                  <a:pt x="815589" y="1432814"/>
                </a:lnTo>
                <a:lnTo>
                  <a:pt x="820583" y="1427240"/>
                </a:lnTo>
                <a:lnTo>
                  <a:pt x="826629" y="1421931"/>
                </a:lnTo>
                <a:lnTo>
                  <a:pt x="832675" y="1417153"/>
                </a:lnTo>
                <a:lnTo>
                  <a:pt x="835829" y="1415030"/>
                </a:lnTo>
                <a:lnTo>
                  <a:pt x="839247" y="1412906"/>
                </a:lnTo>
                <a:lnTo>
                  <a:pt x="842664" y="1411048"/>
                </a:lnTo>
                <a:lnTo>
                  <a:pt x="846607" y="1409455"/>
                </a:lnTo>
                <a:lnTo>
                  <a:pt x="850287" y="1408393"/>
                </a:lnTo>
                <a:lnTo>
                  <a:pt x="853967" y="1406801"/>
                </a:lnTo>
                <a:lnTo>
                  <a:pt x="857647" y="1405739"/>
                </a:lnTo>
                <a:lnTo>
                  <a:pt x="861853" y="1404943"/>
                </a:lnTo>
                <a:lnTo>
                  <a:pt x="865796" y="1404146"/>
                </a:lnTo>
                <a:lnTo>
                  <a:pt x="869739" y="1403616"/>
                </a:lnTo>
                <a:lnTo>
                  <a:pt x="873945" y="1403350"/>
                </a:lnTo>
                <a:close/>
                <a:moveTo>
                  <a:pt x="1480345" y="795338"/>
                </a:moveTo>
                <a:lnTo>
                  <a:pt x="1484857" y="795603"/>
                </a:lnTo>
                <a:lnTo>
                  <a:pt x="1488839" y="795869"/>
                </a:lnTo>
                <a:lnTo>
                  <a:pt x="1493086" y="796134"/>
                </a:lnTo>
                <a:lnTo>
                  <a:pt x="1497068" y="797196"/>
                </a:lnTo>
                <a:lnTo>
                  <a:pt x="1500784" y="797727"/>
                </a:lnTo>
                <a:lnTo>
                  <a:pt x="1505031" y="799054"/>
                </a:lnTo>
                <a:lnTo>
                  <a:pt x="1508747" y="800381"/>
                </a:lnTo>
                <a:lnTo>
                  <a:pt x="1512198" y="801974"/>
                </a:lnTo>
                <a:lnTo>
                  <a:pt x="1515914" y="803567"/>
                </a:lnTo>
                <a:lnTo>
                  <a:pt x="1519365" y="805425"/>
                </a:lnTo>
                <a:lnTo>
                  <a:pt x="1522816" y="807283"/>
                </a:lnTo>
                <a:lnTo>
                  <a:pt x="1526266" y="809406"/>
                </a:lnTo>
                <a:lnTo>
                  <a:pt x="1532637" y="814184"/>
                </a:lnTo>
                <a:lnTo>
                  <a:pt x="1538211" y="819228"/>
                </a:lnTo>
                <a:lnTo>
                  <a:pt x="1543520" y="825068"/>
                </a:lnTo>
                <a:lnTo>
                  <a:pt x="1548298" y="831438"/>
                </a:lnTo>
                <a:lnTo>
                  <a:pt x="1550422" y="834624"/>
                </a:lnTo>
                <a:lnTo>
                  <a:pt x="1552545" y="838074"/>
                </a:lnTo>
                <a:lnTo>
                  <a:pt x="1554403" y="841791"/>
                </a:lnTo>
                <a:lnTo>
                  <a:pt x="1555996" y="845241"/>
                </a:lnTo>
                <a:lnTo>
                  <a:pt x="1557589" y="848958"/>
                </a:lnTo>
                <a:lnTo>
                  <a:pt x="1558650" y="852939"/>
                </a:lnTo>
                <a:lnTo>
                  <a:pt x="1559712" y="856655"/>
                </a:lnTo>
                <a:lnTo>
                  <a:pt x="1560509" y="860637"/>
                </a:lnTo>
                <a:lnTo>
                  <a:pt x="1561305" y="864884"/>
                </a:lnTo>
                <a:lnTo>
                  <a:pt x="1561836" y="868866"/>
                </a:lnTo>
                <a:lnTo>
                  <a:pt x="1562101" y="872847"/>
                </a:lnTo>
                <a:lnTo>
                  <a:pt x="1562101" y="877094"/>
                </a:lnTo>
                <a:lnTo>
                  <a:pt x="1562101" y="881342"/>
                </a:lnTo>
                <a:lnTo>
                  <a:pt x="1561836" y="885589"/>
                </a:lnTo>
                <a:lnTo>
                  <a:pt x="1561305" y="889570"/>
                </a:lnTo>
                <a:lnTo>
                  <a:pt x="1560509" y="893817"/>
                </a:lnTo>
                <a:lnTo>
                  <a:pt x="1559712" y="897534"/>
                </a:lnTo>
                <a:lnTo>
                  <a:pt x="1558650" y="901515"/>
                </a:lnTo>
                <a:lnTo>
                  <a:pt x="1557589" y="905497"/>
                </a:lnTo>
                <a:lnTo>
                  <a:pt x="1555996" y="908948"/>
                </a:lnTo>
                <a:lnTo>
                  <a:pt x="1554403" y="912664"/>
                </a:lnTo>
                <a:lnTo>
                  <a:pt x="1552545" y="916115"/>
                </a:lnTo>
                <a:lnTo>
                  <a:pt x="1550422" y="919565"/>
                </a:lnTo>
                <a:lnTo>
                  <a:pt x="1548298" y="923016"/>
                </a:lnTo>
                <a:lnTo>
                  <a:pt x="1543520" y="929387"/>
                </a:lnTo>
                <a:lnTo>
                  <a:pt x="1538211" y="934961"/>
                </a:lnTo>
                <a:lnTo>
                  <a:pt x="1532637" y="940270"/>
                </a:lnTo>
                <a:lnTo>
                  <a:pt x="1526266" y="945048"/>
                </a:lnTo>
                <a:lnTo>
                  <a:pt x="1522816" y="947171"/>
                </a:lnTo>
                <a:lnTo>
                  <a:pt x="1519365" y="949030"/>
                </a:lnTo>
                <a:lnTo>
                  <a:pt x="1515914" y="950888"/>
                </a:lnTo>
                <a:lnTo>
                  <a:pt x="1512198" y="952480"/>
                </a:lnTo>
                <a:lnTo>
                  <a:pt x="1508747" y="953808"/>
                </a:lnTo>
                <a:lnTo>
                  <a:pt x="1505031" y="955400"/>
                </a:lnTo>
                <a:lnTo>
                  <a:pt x="1500784" y="956197"/>
                </a:lnTo>
                <a:lnTo>
                  <a:pt x="1497068" y="957258"/>
                </a:lnTo>
                <a:lnTo>
                  <a:pt x="1493086" y="957789"/>
                </a:lnTo>
                <a:lnTo>
                  <a:pt x="1488839" y="958586"/>
                </a:lnTo>
                <a:lnTo>
                  <a:pt x="1484857" y="958851"/>
                </a:lnTo>
                <a:lnTo>
                  <a:pt x="1480345" y="958851"/>
                </a:lnTo>
                <a:lnTo>
                  <a:pt x="1476363" y="958851"/>
                </a:lnTo>
                <a:lnTo>
                  <a:pt x="1472116" y="958586"/>
                </a:lnTo>
                <a:lnTo>
                  <a:pt x="1468134" y="957789"/>
                </a:lnTo>
                <a:lnTo>
                  <a:pt x="1464153" y="957258"/>
                </a:lnTo>
                <a:lnTo>
                  <a:pt x="1459906" y="956197"/>
                </a:lnTo>
                <a:lnTo>
                  <a:pt x="1456189" y="955400"/>
                </a:lnTo>
                <a:lnTo>
                  <a:pt x="1452473" y="953808"/>
                </a:lnTo>
                <a:lnTo>
                  <a:pt x="1448757" y="952480"/>
                </a:lnTo>
                <a:lnTo>
                  <a:pt x="1445306" y="950888"/>
                </a:lnTo>
                <a:lnTo>
                  <a:pt x="1441325" y="949030"/>
                </a:lnTo>
                <a:lnTo>
                  <a:pt x="1437874" y="947171"/>
                </a:lnTo>
                <a:lnTo>
                  <a:pt x="1434954" y="945048"/>
                </a:lnTo>
                <a:lnTo>
                  <a:pt x="1428583" y="940270"/>
                </a:lnTo>
                <a:lnTo>
                  <a:pt x="1422478" y="934961"/>
                </a:lnTo>
                <a:lnTo>
                  <a:pt x="1417435" y="929387"/>
                </a:lnTo>
                <a:lnTo>
                  <a:pt x="1412922" y="923016"/>
                </a:lnTo>
                <a:lnTo>
                  <a:pt x="1410533" y="919565"/>
                </a:lnTo>
                <a:lnTo>
                  <a:pt x="1408675" y="916115"/>
                </a:lnTo>
                <a:lnTo>
                  <a:pt x="1406817" y="912664"/>
                </a:lnTo>
                <a:lnTo>
                  <a:pt x="1405224" y="908948"/>
                </a:lnTo>
                <a:lnTo>
                  <a:pt x="1403632" y="905497"/>
                </a:lnTo>
                <a:lnTo>
                  <a:pt x="1402304" y="901515"/>
                </a:lnTo>
                <a:lnTo>
                  <a:pt x="1401243" y="897534"/>
                </a:lnTo>
                <a:lnTo>
                  <a:pt x="1400446" y="893817"/>
                </a:lnTo>
                <a:lnTo>
                  <a:pt x="1399650" y="889570"/>
                </a:lnTo>
                <a:lnTo>
                  <a:pt x="1399385" y="885589"/>
                </a:lnTo>
                <a:lnTo>
                  <a:pt x="1398854" y="881342"/>
                </a:lnTo>
                <a:lnTo>
                  <a:pt x="1398588" y="877094"/>
                </a:lnTo>
                <a:lnTo>
                  <a:pt x="1398854" y="872847"/>
                </a:lnTo>
                <a:lnTo>
                  <a:pt x="1399385" y="868866"/>
                </a:lnTo>
                <a:lnTo>
                  <a:pt x="1399650" y="864884"/>
                </a:lnTo>
                <a:lnTo>
                  <a:pt x="1400446" y="860637"/>
                </a:lnTo>
                <a:lnTo>
                  <a:pt x="1401243" y="856655"/>
                </a:lnTo>
                <a:lnTo>
                  <a:pt x="1402304" y="852939"/>
                </a:lnTo>
                <a:lnTo>
                  <a:pt x="1403632" y="848958"/>
                </a:lnTo>
                <a:lnTo>
                  <a:pt x="1405224" y="845241"/>
                </a:lnTo>
                <a:lnTo>
                  <a:pt x="1406817" y="841791"/>
                </a:lnTo>
                <a:lnTo>
                  <a:pt x="1408675" y="838074"/>
                </a:lnTo>
                <a:lnTo>
                  <a:pt x="1410533" y="834624"/>
                </a:lnTo>
                <a:lnTo>
                  <a:pt x="1412922" y="831438"/>
                </a:lnTo>
                <a:lnTo>
                  <a:pt x="1417435" y="825068"/>
                </a:lnTo>
                <a:lnTo>
                  <a:pt x="1422478" y="819228"/>
                </a:lnTo>
                <a:lnTo>
                  <a:pt x="1428583" y="814184"/>
                </a:lnTo>
                <a:lnTo>
                  <a:pt x="1434954" y="809406"/>
                </a:lnTo>
                <a:lnTo>
                  <a:pt x="1437874" y="807283"/>
                </a:lnTo>
                <a:lnTo>
                  <a:pt x="1441325" y="805425"/>
                </a:lnTo>
                <a:lnTo>
                  <a:pt x="1445306" y="803567"/>
                </a:lnTo>
                <a:lnTo>
                  <a:pt x="1448757" y="801974"/>
                </a:lnTo>
                <a:lnTo>
                  <a:pt x="1452473" y="800381"/>
                </a:lnTo>
                <a:lnTo>
                  <a:pt x="1456189" y="799054"/>
                </a:lnTo>
                <a:lnTo>
                  <a:pt x="1459906" y="797727"/>
                </a:lnTo>
                <a:lnTo>
                  <a:pt x="1464153" y="797196"/>
                </a:lnTo>
                <a:lnTo>
                  <a:pt x="1468134" y="796134"/>
                </a:lnTo>
                <a:lnTo>
                  <a:pt x="1472116" y="795869"/>
                </a:lnTo>
                <a:lnTo>
                  <a:pt x="1476363" y="795603"/>
                </a:lnTo>
                <a:lnTo>
                  <a:pt x="1480345" y="795338"/>
                </a:lnTo>
                <a:close/>
                <a:moveTo>
                  <a:pt x="876984" y="177800"/>
                </a:moveTo>
                <a:lnTo>
                  <a:pt x="883326" y="178065"/>
                </a:lnTo>
                <a:lnTo>
                  <a:pt x="889669" y="179124"/>
                </a:lnTo>
                <a:lnTo>
                  <a:pt x="895482" y="180713"/>
                </a:lnTo>
                <a:lnTo>
                  <a:pt x="901032" y="182832"/>
                </a:lnTo>
                <a:lnTo>
                  <a:pt x="906581" y="185215"/>
                </a:lnTo>
                <a:lnTo>
                  <a:pt x="911867" y="188393"/>
                </a:lnTo>
                <a:lnTo>
                  <a:pt x="916359" y="191836"/>
                </a:lnTo>
                <a:lnTo>
                  <a:pt x="920851" y="196074"/>
                </a:lnTo>
                <a:lnTo>
                  <a:pt x="924815" y="200311"/>
                </a:lnTo>
                <a:lnTo>
                  <a:pt x="928251" y="205078"/>
                </a:lnTo>
                <a:lnTo>
                  <a:pt x="931422" y="210375"/>
                </a:lnTo>
                <a:lnTo>
                  <a:pt x="934065" y="215672"/>
                </a:lnTo>
                <a:lnTo>
                  <a:pt x="936179" y="221498"/>
                </a:lnTo>
                <a:lnTo>
                  <a:pt x="937764" y="227325"/>
                </a:lnTo>
                <a:lnTo>
                  <a:pt x="938821" y="233681"/>
                </a:lnTo>
                <a:lnTo>
                  <a:pt x="939086" y="240037"/>
                </a:lnTo>
                <a:lnTo>
                  <a:pt x="939086" y="766534"/>
                </a:lnTo>
                <a:lnTo>
                  <a:pt x="945956" y="770772"/>
                </a:lnTo>
                <a:lnTo>
                  <a:pt x="952827" y="775539"/>
                </a:lnTo>
                <a:lnTo>
                  <a:pt x="959169" y="780835"/>
                </a:lnTo>
                <a:lnTo>
                  <a:pt x="964983" y="786397"/>
                </a:lnTo>
                <a:lnTo>
                  <a:pt x="971061" y="792488"/>
                </a:lnTo>
                <a:lnTo>
                  <a:pt x="976082" y="798844"/>
                </a:lnTo>
                <a:lnTo>
                  <a:pt x="980839" y="805465"/>
                </a:lnTo>
                <a:lnTo>
                  <a:pt x="985331" y="812351"/>
                </a:lnTo>
                <a:lnTo>
                  <a:pt x="989295" y="819502"/>
                </a:lnTo>
                <a:lnTo>
                  <a:pt x="992995" y="826917"/>
                </a:lnTo>
                <a:lnTo>
                  <a:pt x="995902" y="834862"/>
                </a:lnTo>
                <a:lnTo>
                  <a:pt x="998545" y="843072"/>
                </a:lnTo>
                <a:lnTo>
                  <a:pt x="1000394" y="851282"/>
                </a:lnTo>
                <a:lnTo>
                  <a:pt x="1001980" y="859757"/>
                </a:lnTo>
                <a:lnTo>
                  <a:pt x="1002773" y="868497"/>
                </a:lnTo>
                <a:lnTo>
                  <a:pt x="1003301" y="877236"/>
                </a:lnTo>
                <a:lnTo>
                  <a:pt x="1002773" y="883857"/>
                </a:lnTo>
                <a:lnTo>
                  <a:pt x="1002244" y="889948"/>
                </a:lnTo>
                <a:lnTo>
                  <a:pt x="1001716" y="896569"/>
                </a:lnTo>
                <a:lnTo>
                  <a:pt x="1000394" y="902925"/>
                </a:lnTo>
                <a:lnTo>
                  <a:pt x="999073" y="909017"/>
                </a:lnTo>
                <a:lnTo>
                  <a:pt x="997223" y="915108"/>
                </a:lnTo>
                <a:lnTo>
                  <a:pt x="995373" y="921199"/>
                </a:lnTo>
                <a:lnTo>
                  <a:pt x="993259" y="926761"/>
                </a:lnTo>
                <a:lnTo>
                  <a:pt x="990352" y="932322"/>
                </a:lnTo>
                <a:lnTo>
                  <a:pt x="987445" y="938149"/>
                </a:lnTo>
                <a:lnTo>
                  <a:pt x="984803" y="943446"/>
                </a:lnTo>
                <a:lnTo>
                  <a:pt x="981367" y="948478"/>
                </a:lnTo>
                <a:lnTo>
                  <a:pt x="977932" y="953509"/>
                </a:lnTo>
                <a:lnTo>
                  <a:pt x="973968" y="958541"/>
                </a:lnTo>
                <a:lnTo>
                  <a:pt x="970004" y="962779"/>
                </a:lnTo>
                <a:lnTo>
                  <a:pt x="965512" y="967281"/>
                </a:lnTo>
                <a:lnTo>
                  <a:pt x="961284" y="971783"/>
                </a:lnTo>
                <a:lnTo>
                  <a:pt x="956527" y="975756"/>
                </a:lnTo>
                <a:lnTo>
                  <a:pt x="951770" y="979464"/>
                </a:lnTo>
                <a:lnTo>
                  <a:pt x="946749" y="982906"/>
                </a:lnTo>
                <a:lnTo>
                  <a:pt x="941728" y="986349"/>
                </a:lnTo>
                <a:lnTo>
                  <a:pt x="936443" y="989527"/>
                </a:lnTo>
                <a:lnTo>
                  <a:pt x="930893" y="992441"/>
                </a:lnTo>
                <a:lnTo>
                  <a:pt x="925344" y="994824"/>
                </a:lnTo>
                <a:lnTo>
                  <a:pt x="919530" y="996943"/>
                </a:lnTo>
                <a:lnTo>
                  <a:pt x="913716" y="999062"/>
                </a:lnTo>
                <a:lnTo>
                  <a:pt x="907374" y="1000915"/>
                </a:lnTo>
                <a:lnTo>
                  <a:pt x="901560" y="1001975"/>
                </a:lnTo>
                <a:lnTo>
                  <a:pt x="895218" y="1003299"/>
                </a:lnTo>
                <a:lnTo>
                  <a:pt x="888611" y="1004358"/>
                </a:lnTo>
                <a:lnTo>
                  <a:pt x="882269" y="1004623"/>
                </a:lnTo>
                <a:lnTo>
                  <a:pt x="875663" y="1004888"/>
                </a:lnTo>
                <a:lnTo>
                  <a:pt x="866678" y="1004623"/>
                </a:lnTo>
                <a:lnTo>
                  <a:pt x="857693" y="1003564"/>
                </a:lnTo>
                <a:lnTo>
                  <a:pt x="849236" y="1001975"/>
                </a:lnTo>
                <a:lnTo>
                  <a:pt x="840780" y="999856"/>
                </a:lnTo>
                <a:lnTo>
                  <a:pt x="832324" y="997473"/>
                </a:lnTo>
                <a:lnTo>
                  <a:pt x="824396" y="994030"/>
                </a:lnTo>
                <a:lnTo>
                  <a:pt x="816732" y="990587"/>
                </a:lnTo>
                <a:lnTo>
                  <a:pt x="809333" y="986084"/>
                </a:lnTo>
                <a:lnTo>
                  <a:pt x="802198" y="981317"/>
                </a:lnTo>
                <a:lnTo>
                  <a:pt x="795591" y="976286"/>
                </a:lnTo>
                <a:lnTo>
                  <a:pt x="788984" y="970724"/>
                </a:lnTo>
                <a:lnTo>
                  <a:pt x="783170" y="964633"/>
                </a:lnTo>
                <a:lnTo>
                  <a:pt x="777357" y="958541"/>
                </a:lnTo>
                <a:lnTo>
                  <a:pt x="772600" y="951920"/>
                </a:lnTo>
                <a:lnTo>
                  <a:pt x="767843" y="944770"/>
                </a:lnTo>
                <a:lnTo>
                  <a:pt x="763351" y="937354"/>
                </a:lnTo>
                <a:lnTo>
                  <a:pt x="413204" y="937354"/>
                </a:lnTo>
                <a:lnTo>
                  <a:pt x="406597" y="937090"/>
                </a:lnTo>
                <a:lnTo>
                  <a:pt x="400519" y="936295"/>
                </a:lnTo>
                <a:lnTo>
                  <a:pt x="394705" y="934706"/>
                </a:lnTo>
                <a:lnTo>
                  <a:pt x="388627" y="932322"/>
                </a:lnTo>
                <a:lnTo>
                  <a:pt x="383342" y="929939"/>
                </a:lnTo>
                <a:lnTo>
                  <a:pt x="378321" y="926761"/>
                </a:lnTo>
                <a:lnTo>
                  <a:pt x="373564" y="923053"/>
                </a:lnTo>
                <a:lnTo>
                  <a:pt x="368808" y="919345"/>
                </a:lnTo>
                <a:lnTo>
                  <a:pt x="365108" y="914843"/>
                </a:lnTo>
                <a:lnTo>
                  <a:pt x="361408" y="909811"/>
                </a:lnTo>
                <a:lnTo>
                  <a:pt x="358237" y="904779"/>
                </a:lnTo>
                <a:lnTo>
                  <a:pt x="355859" y="899483"/>
                </a:lnTo>
                <a:lnTo>
                  <a:pt x="353480" y="893921"/>
                </a:lnTo>
                <a:lnTo>
                  <a:pt x="352159" y="887830"/>
                </a:lnTo>
                <a:lnTo>
                  <a:pt x="351102" y="881474"/>
                </a:lnTo>
                <a:lnTo>
                  <a:pt x="350838" y="875382"/>
                </a:lnTo>
                <a:lnTo>
                  <a:pt x="351102" y="868761"/>
                </a:lnTo>
                <a:lnTo>
                  <a:pt x="352159" y="862670"/>
                </a:lnTo>
                <a:lnTo>
                  <a:pt x="353480" y="856844"/>
                </a:lnTo>
                <a:lnTo>
                  <a:pt x="355859" y="850752"/>
                </a:lnTo>
                <a:lnTo>
                  <a:pt x="358237" y="845456"/>
                </a:lnTo>
                <a:lnTo>
                  <a:pt x="361408" y="840424"/>
                </a:lnTo>
                <a:lnTo>
                  <a:pt x="365108" y="835392"/>
                </a:lnTo>
                <a:lnTo>
                  <a:pt x="368808" y="831154"/>
                </a:lnTo>
                <a:lnTo>
                  <a:pt x="373564" y="827447"/>
                </a:lnTo>
                <a:lnTo>
                  <a:pt x="378321" y="823474"/>
                </a:lnTo>
                <a:lnTo>
                  <a:pt x="383342" y="820296"/>
                </a:lnTo>
                <a:lnTo>
                  <a:pt x="388627" y="817913"/>
                </a:lnTo>
                <a:lnTo>
                  <a:pt x="394705" y="815794"/>
                </a:lnTo>
                <a:lnTo>
                  <a:pt x="400519" y="814205"/>
                </a:lnTo>
                <a:lnTo>
                  <a:pt x="406597" y="813146"/>
                </a:lnTo>
                <a:lnTo>
                  <a:pt x="413204" y="812881"/>
                </a:lnTo>
                <a:lnTo>
                  <a:pt x="765465" y="812881"/>
                </a:lnTo>
                <a:lnTo>
                  <a:pt x="770222" y="805730"/>
                </a:lnTo>
                <a:lnTo>
                  <a:pt x="775507" y="798579"/>
                </a:lnTo>
                <a:lnTo>
                  <a:pt x="780792" y="791959"/>
                </a:lnTo>
                <a:lnTo>
                  <a:pt x="786870" y="785602"/>
                </a:lnTo>
                <a:lnTo>
                  <a:pt x="793477" y="779511"/>
                </a:lnTo>
                <a:lnTo>
                  <a:pt x="800348" y="774214"/>
                </a:lnTo>
                <a:lnTo>
                  <a:pt x="807483" y="769183"/>
                </a:lnTo>
                <a:lnTo>
                  <a:pt x="815147" y="764945"/>
                </a:lnTo>
                <a:lnTo>
                  <a:pt x="815147" y="240037"/>
                </a:lnTo>
                <a:lnTo>
                  <a:pt x="815411" y="233681"/>
                </a:lnTo>
                <a:lnTo>
                  <a:pt x="816204" y="227325"/>
                </a:lnTo>
                <a:lnTo>
                  <a:pt x="817789" y="221498"/>
                </a:lnTo>
                <a:lnTo>
                  <a:pt x="819639" y="215672"/>
                </a:lnTo>
                <a:lnTo>
                  <a:pt x="822546" y="210375"/>
                </a:lnTo>
                <a:lnTo>
                  <a:pt x="825717" y="205078"/>
                </a:lnTo>
                <a:lnTo>
                  <a:pt x="829153" y="200311"/>
                </a:lnTo>
                <a:lnTo>
                  <a:pt x="833116" y="196074"/>
                </a:lnTo>
                <a:lnTo>
                  <a:pt x="837609" y="191836"/>
                </a:lnTo>
                <a:lnTo>
                  <a:pt x="842366" y="188393"/>
                </a:lnTo>
                <a:lnTo>
                  <a:pt x="847387" y="185215"/>
                </a:lnTo>
                <a:lnTo>
                  <a:pt x="852936" y="182832"/>
                </a:lnTo>
                <a:lnTo>
                  <a:pt x="858486" y="180713"/>
                </a:lnTo>
                <a:lnTo>
                  <a:pt x="864564" y="179124"/>
                </a:lnTo>
                <a:lnTo>
                  <a:pt x="870642" y="178065"/>
                </a:lnTo>
                <a:lnTo>
                  <a:pt x="876984" y="177800"/>
                </a:lnTo>
                <a:close/>
                <a:moveTo>
                  <a:pt x="856991" y="124392"/>
                </a:moveTo>
                <a:lnTo>
                  <a:pt x="837683" y="125450"/>
                </a:lnTo>
                <a:lnTo>
                  <a:pt x="818374" y="126774"/>
                </a:lnTo>
                <a:lnTo>
                  <a:pt x="799594" y="128362"/>
                </a:lnTo>
                <a:lnTo>
                  <a:pt x="780550" y="130479"/>
                </a:lnTo>
                <a:lnTo>
                  <a:pt x="762034" y="132861"/>
                </a:lnTo>
                <a:lnTo>
                  <a:pt x="743255" y="136037"/>
                </a:lnTo>
                <a:lnTo>
                  <a:pt x="725004" y="139478"/>
                </a:lnTo>
                <a:lnTo>
                  <a:pt x="706489" y="143712"/>
                </a:lnTo>
                <a:lnTo>
                  <a:pt x="688502" y="147947"/>
                </a:lnTo>
                <a:lnTo>
                  <a:pt x="670516" y="152975"/>
                </a:lnTo>
                <a:lnTo>
                  <a:pt x="653059" y="158269"/>
                </a:lnTo>
                <a:lnTo>
                  <a:pt x="635337" y="164091"/>
                </a:lnTo>
                <a:lnTo>
                  <a:pt x="617880" y="169914"/>
                </a:lnTo>
                <a:lnTo>
                  <a:pt x="600687" y="176530"/>
                </a:lnTo>
                <a:lnTo>
                  <a:pt x="583759" y="183412"/>
                </a:lnTo>
                <a:lnTo>
                  <a:pt x="567095" y="191087"/>
                </a:lnTo>
                <a:lnTo>
                  <a:pt x="550432" y="198762"/>
                </a:lnTo>
                <a:lnTo>
                  <a:pt x="534297" y="206967"/>
                </a:lnTo>
                <a:lnTo>
                  <a:pt x="517898" y="215436"/>
                </a:lnTo>
                <a:lnTo>
                  <a:pt x="502292" y="224170"/>
                </a:lnTo>
                <a:lnTo>
                  <a:pt x="486686" y="233698"/>
                </a:lnTo>
                <a:lnTo>
                  <a:pt x="471345" y="242961"/>
                </a:lnTo>
                <a:lnTo>
                  <a:pt x="456268" y="253018"/>
                </a:lnTo>
                <a:lnTo>
                  <a:pt x="441192" y="263340"/>
                </a:lnTo>
                <a:lnTo>
                  <a:pt x="426379" y="274191"/>
                </a:lnTo>
                <a:lnTo>
                  <a:pt x="412361" y="285042"/>
                </a:lnTo>
                <a:lnTo>
                  <a:pt x="398342" y="296423"/>
                </a:lnTo>
                <a:lnTo>
                  <a:pt x="384588" y="308333"/>
                </a:lnTo>
                <a:lnTo>
                  <a:pt x="371098" y="320243"/>
                </a:lnTo>
                <a:lnTo>
                  <a:pt x="357608" y="332417"/>
                </a:lnTo>
                <a:lnTo>
                  <a:pt x="344648" y="344856"/>
                </a:lnTo>
                <a:lnTo>
                  <a:pt x="332216" y="358089"/>
                </a:lnTo>
                <a:lnTo>
                  <a:pt x="319784" y="371323"/>
                </a:lnTo>
                <a:lnTo>
                  <a:pt x="307617" y="384820"/>
                </a:lnTo>
                <a:lnTo>
                  <a:pt x="295979" y="398583"/>
                </a:lnTo>
                <a:lnTo>
                  <a:pt x="284870" y="412610"/>
                </a:lnTo>
                <a:lnTo>
                  <a:pt x="273761" y="427167"/>
                </a:lnTo>
                <a:lnTo>
                  <a:pt x="263181" y="441458"/>
                </a:lnTo>
                <a:lnTo>
                  <a:pt x="252865" y="456544"/>
                </a:lnTo>
                <a:lnTo>
                  <a:pt x="242814" y="471630"/>
                </a:lnTo>
                <a:lnTo>
                  <a:pt x="233027" y="486980"/>
                </a:lnTo>
                <a:lnTo>
                  <a:pt x="224034" y="502596"/>
                </a:lnTo>
                <a:lnTo>
                  <a:pt x="215041" y="518740"/>
                </a:lnTo>
                <a:lnTo>
                  <a:pt x="206577" y="534620"/>
                </a:lnTo>
                <a:lnTo>
                  <a:pt x="198377" y="551029"/>
                </a:lnTo>
                <a:lnTo>
                  <a:pt x="190707" y="567438"/>
                </a:lnTo>
                <a:lnTo>
                  <a:pt x="183301" y="584112"/>
                </a:lnTo>
                <a:lnTo>
                  <a:pt x="176424" y="601315"/>
                </a:lnTo>
                <a:lnTo>
                  <a:pt x="169811" y="618253"/>
                </a:lnTo>
                <a:lnTo>
                  <a:pt x="163992" y="635986"/>
                </a:lnTo>
                <a:lnTo>
                  <a:pt x="157908" y="653454"/>
                </a:lnTo>
                <a:lnTo>
                  <a:pt x="152883" y="670921"/>
                </a:lnTo>
                <a:lnTo>
                  <a:pt x="147857" y="689183"/>
                </a:lnTo>
                <a:lnTo>
                  <a:pt x="143625" y="707180"/>
                </a:lnTo>
                <a:lnTo>
                  <a:pt x="139393" y="725707"/>
                </a:lnTo>
                <a:lnTo>
                  <a:pt x="135955" y="743704"/>
                </a:lnTo>
                <a:lnTo>
                  <a:pt x="132781" y="762495"/>
                </a:lnTo>
                <a:lnTo>
                  <a:pt x="130400" y="781551"/>
                </a:lnTo>
                <a:lnTo>
                  <a:pt x="128019" y="800342"/>
                </a:lnTo>
                <a:lnTo>
                  <a:pt x="126168" y="819133"/>
                </a:lnTo>
                <a:lnTo>
                  <a:pt x="125110" y="838189"/>
                </a:lnTo>
                <a:lnTo>
                  <a:pt x="124316" y="857509"/>
                </a:lnTo>
                <a:lnTo>
                  <a:pt x="124052" y="877094"/>
                </a:lnTo>
                <a:lnTo>
                  <a:pt x="124316" y="896414"/>
                </a:lnTo>
                <a:lnTo>
                  <a:pt x="125110" y="915735"/>
                </a:lnTo>
                <a:lnTo>
                  <a:pt x="126168" y="934791"/>
                </a:lnTo>
                <a:lnTo>
                  <a:pt x="128019" y="953846"/>
                </a:lnTo>
                <a:lnTo>
                  <a:pt x="130400" y="972637"/>
                </a:lnTo>
                <a:lnTo>
                  <a:pt x="132781" y="991428"/>
                </a:lnTo>
                <a:lnTo>
                  <a:pt x="135955" y="1009955"/>
                </a:lnTo>
                <a:lnTo>
                  <a:pt x="139393" y="1028481"/>
                </a:lnTo>
                <a:lnTo>
                  <a:pt x="143625" y="1046743"/>
                </a:lnTo>
                <a:lnTo>
                  <a:pt x="147857" y="1065005"/>
                </a:lnTo>
                <a:lnTo>
                  <a:pt x="152883" y="1082737"/>
                </a:lnTo>
                <a:lnTo>
                  <a:pt x="157908" y="1100734"/>
                </a:lnTo>
                <a:lnTo>
                  <a:pt x="163992" y="1118202"/>
                </a:lnTo>
                <a:lnTo>
                  <a:pt x="169811" y="1135405"/>
                </a:lnTo>
                <a:lnTo>
                  <a:pt x="176424" y="1152608"/>
                </a:lnTo>
                <a:lnTo>
                  <a:pt x="183301" y="1169547"/>
                </a:lnTo>
                <a:lnTo>
                  <a:pt x="190707" y="1186485"/>
                </a:lnTo>
                <a:lnTo>
                  <a:pt x="198377" y="1203159"/>
                </a:lnTo>
                <a:lnTo>
                  <a:pt x="206577" y="1219568"/>
                </a:lnTo>
                <a:lnTo>
                  <a:pt x="215041" y="1235448"/>
                </a:lnTo>
                <a:lnTo>
                  <a:pt x="224034" y="1251592"/>
                </a:lnTo>
                <a:lnTo>
                  <a:pt x="233027" y="1267208"/>
                </a:lnTo>
                <a:lnTo>
                  <a:pt x="242814" y="1282558"/>
                </a:lnTo>
                <a:lnTo>
                  <a:pt x="252865" y="1297644"/>
                </a:lnTo>
                <a:lnTo>
                  <a:pt x="263181" y="1312200"/>
                </a:lnTo>
                <a:lnTo>
                  <a:pt x="273761" y="1327021"/>
                </a:lnTo>
                <a:lnTo>
                  <a:pt x="284870" y="1341578"/>
                </a:lnTo>
                <a:lnTo>
                  <a:pt x="295979" y="1355605"/>
                </a:lnTo>
                <a:lnTo>
                  <a:pt x="307617" y="1369368"/>
                </a:lnTo>
                <a:lnTo>
                  <a:pt x="319784" y="1382865"/>
                </a:lnTo>
                <a:lnTo>
                  <a:pt x="332216" y="1396099"/>
                </a:lnTo>
                <a:lnTo>
                  <a:pt x="344648" y="1408803"/>
                </a:lnTo>
                <a:lnTo>
                  <a:pt x="357608" y="1421771"/>
                </a:lnTo>
                <a:lnTo>
                  <a:pt x="371098" y="1433946"/>
                </a:lnTo>
                <a:lnTo>
                  <a:pt x="384588" y="1445855"/>
                </a:lnTo>
                <a:lnTo>
                  <a:pt x="398342" y="1457501"/>
                </a:lnTo>
                <a:lnTo>
                  <a:pt x="412361" y="1469146"/>
                </a:lnTo>
                <a:lnTo>
                  <a:pt x="426379" y="1479997"/>
                </a:lnTo>
                <a:lnTo>
                  <a:pt x="441192" y="1490848"/>
                </a:lnTo>
                <a:lnTo>
                  <a:pt x="456268" y="1501170"/>
                </a:lnTo>
                <a:lnTo>
                  <a:pt x="471345" y="1511227"/>
                </a:lnTo>
                <a:lnTo>
                  <a:pt x="486686" y="1520490"/>
                </a:lnTo>
                <a:lnTo>
                  <a:pt x="502292" y="1530018"/>
                </a:lnTo>
                <a:lnTo>
                  <a:pt x="517898" y="1538752"/>
                </a:lnTo>
                <a:lnTo>
                  <a:pt x="534297" y="1547221"/>
                </a:lnTo>
                <a:lnTo>
                  <a:pt x="550432" y="1555426"/>
                </a:lnTo>
                <a:lnTo>
                  <a:pt x="567095" y="1563101"/>
                </a:lnTo>
                <a:lnTo>
                  <a:pt x="583759" y="1570512"/>
                </a:lnTo>
                <a:lnTo>
                  <a:pt x="600687" y="1577393"/>
                </a:lnTo>
                <a:lnTo>
                  <a:pt x="617880" y="1583745"/>
                </a:lnTo>
                <a:lnTo>
                  <a:pt x="635337" y="1590097"/>
                </a:lnTo>
                <a:lnTo>
                  <a:pt x="653059" y="1595655"/>
                </a:lnTo>
                <a:lnTo>
                  <a:pt x="670516" y="1601213"/>
                </a:lnTo>
                <a:lnTo>
                  <a:pt x="688502" y="1605712"/>
                </a:lnTo>
                <a:lnTo>
                  <a:pt x="706489" y="1610476"/>
                </a:lnTo>
                <a:lnTo>
                  <a:pt x="725004" y="1614181"/>
                </a:lnTo>
                <a:lnTo>
                  <a:pt x="743255" y="1618151"/>
                </a:lnTo>
                <a:lnTo>
                  <a:pt x="762034" y="1620798"/>
                </a:lnTo>
                <a:lnTo>
                  <a:pt x="780550" y="1623709"/>
                </a:lnTo>
                <a:lnTo>
                  <a:pt x="799594" y="1625826"/>
                </a:lnTo>
                <a:lnTo>
                  <a:pt x="818374" y="1627414"/>
                </a:lnTo>
                <a:lnTo>
                  <a:pt x="837683" y="1628738"/>
                </a:lnTo>
                <a:lnTo>
                  <a:pt x="856991" y="1629267"/>
                </a:lnTo>
                <a:lnTo>
                  <a:pt x="876300" y="1629532"/>
                </a:lnTo>
                <a:lnTo>
                  <a:pt x="895873" y="1629267"/>
                </a:lnTo>
                <a:lnTo>
                  <a:pt x="914918" y="1628738"/>
                </a:lnTo>
                <a:lnTo>
                  <a:pt x="933962" y="1627414"/>
                </a:lnTo>
                <a:lnTo>
                  <a:pt x="953271" y="1625826"/>
                </a:lnTo>
                <a:lnTo>
                  <a:pt x="972050" y="1623709"/>
                </a:lnTo>
                <a:lnTo>
                  <a:pt x="990830" y="1620798"/>
                </a:lnTo>
                <a:lnTo>
                  <a:pt x="1009345" y="1618151"/>
                </a:lnTo>
                <a:lnTo>
                  <a:pt x="1027861" y="1614181"/>
                </a:lnTo>
                <a:lnTo>
                  <a:pt x="1045847" y="1610476"/>
                </a:lnTo>
                <a:lnTo>
                  <a:pt x="1064098" y="1605712"/>
                </a:lnTo>
                <a:lnTo>
                  <a:pt x="1082084" y="1601213"/>
                </a:lnTo>
                <a:lnTo>
                  <a:pt x="1099806" y="1595655"/>
                </a:lnTo>
                <a:lnTo>
                  <a:pt x="1117263" y="1590097"/>
                </a:lnTo>
                <a:lnTo>
                  <a:pt x="1134720" y="1583745"/>
                </a:lnTo>
                <a:lnTo>
                  <a:pt x="1151913" y="1577393"/>
                </a:lnTo>
                <a:lnTo>
                  <a:pt x="1168841" y="1570512"/>
                </a:lnTo>
                <a:lnTo>
                  <a:pt x="1185769" y="1563101"/>
                </a:lnTo>
                <a:lnTo>
                  <a:pt x="1201904" y="1555426"/>
                </a:lnTo>
                <a:lnTo>
                  <a:pt x="1218568" y="1547221"/>
                </a:lnTo>
                <a:lnTo>
                  <a:pt x="1234702" y="1538752"/>
                </a:lnTo>
                <a:lnTo>
                  <a:pt x="1250573" y="1530018"/>
                </a:lnTo>
                <a:lnTo>
                  <a:pt x="1265914" y="1520490"/>
                </a:lnTo>
                <a:lnTo>
                  <a:pt x="1281255" y="1511227"/>
                </a:lnTo>
                <a:lnTo>
                  <a:pt x="1296596" y="1501170"/>
                </a:lnTo>
                <a:lnTo>
                  <a:pt x="1311408" y="1490848"/>
                </a:lnTo>
                <a:lnTo>
                  <a:pt x="1325956" y="1479997"/>
                </a:lnTo>
                <a:lnTo>
                  <a:pt x="1340504" y="1469146"/>
                </a:lnTo>
                <a:lnTo>
                  <a:pt x="1354522" y="1457501"/>
                </a:lnTo>
                <a:lnTo>
                  <a:pt x="1368277" y="1445855"/>
                </a:lnTo>
                <a:lnTo>
                  <a:pt x="1381766" y="1433946"/>
                </a:lnTo>
                <a:lnTo>
                  <a:pt x="1394991" y="1421771"/>
                </a:lnTo>
                <a:lnTo>
                  <a:pt x="1407952" y="1408803"/>
                </a:lnTo>
                <a:lnTo>
                  <a:pt x="1420384" y="1396099"/>
                </a:lnTo>
                <a:lnTo>
                  <a:pt x="1432815" y="1382865"/>
                </a:lnTo>
                <a:lnTo>
                  <a:pt x="1444718" y="1369368"/>
                </a:lnTo>
                <a:lnTo>
                  <a:pt x="1456356" y="1355605"/>
                </a:lnTo>
                <a:lnTo>
                  <a:pt x="1467730" y="1341578"/>
                </a:lnTo>
                <a:lnTo>
                  <a:pt x="1479104" y="1327021"/>
                </a:lnTo>
                <a:lnTo>
                  <a:pt x="1489684" y="1312200"/>
                </a:lnTo>
                <a:lnTo>
                  <a:pt x="1499735" y="1297644"/>
                </a:lnTo>
                <a:lnTo>
                  <a:pt x="1509786" y="1282558"/>
                </a:lnTo>
                <a:lnTo>
                  <a:pt x="1519308" y="1267208"/>
                </a:lnTo>
                <a:lnTo>
                  <a:pt x="1528830" y="1251592"/>
                </a:lnTo>
                <a:lnTo>
                  <a:pt x="1537559" y="1235448"/>
                </a:lnTo>
                <a:lnTo>
                  <a:pt x="1546023" y="1219568"/>
                </a:lnTo>
                <a:lnTo>
                  <a:pt x="1554223" y="1203159"/>
                </a:lnTo>
                <a:lnTo>
                  <a:pt x="1561893" y="1186485"/>
                </a:lnTo>
                <a:lnTo>
                  <a:pt x="1569299" y="1169547"/>
                </a:lnTo>
                <a:lnTo>
                  <a:pt x="1576176" y="1152608"/>
                </a:lnTo>
                <a:lnTo>
                  <a:pt x="1582789" y="1135405"/>
                </a:lnTo>
                <a:lnTo>
                  <a:pt x="1588873" y="1118202"/>
                </a:lnTo>
                <a:lnTo>
                  <a:pt x="1594692" y="1100734"/>
                </a:lnTo>
                <a:lnTo>
                  <a:pt x="1599982" y="1082737"/>
                </a:lnTo>
                <a:lnTo>
                  <a:pt x="1604743" y="1065005"/>
                </a:lnTo>
                <a:lnTo>
                  <a:pt x="1608975" y="1046743"/>
                </a:lnTo>
                <a:lnTo>
                  <a:pt x="1613207" y="1028481"/>
                </a:lnTo>
                <a:lnTo>
                  <a:pt x="1616645" y="1009955"/>
                </a:lnTo>
                <a:lnTo>
                  <a:pt x="1619555" y="991428"/>
                </a:lnTo>
                <a:lnTo>
                  <a:pt x="1622464" y="972637"/>
                </a:lnTo>
                <a:lnTo>
                  <a:pt x="1624581" y="953846"/>
                </a:lnTo>
                <a:lnTo>
                  <a:pt x="1626168" y="934791"/>
                </a:lnTo>
                <a:lnTo>
                  <a:pt x="1627490" y="915735"/>
                </a:lnTo>
                <a:lnTo>
                  <a:pt x="1628019" y="896414"/>
                </a:lnTo>
                <a:lnTo>
                  <a:pt x="1628548" y="877094"/>
                </a:lnTo>
                <a:lnTo>
                  <a:pt x="1628019" y="857509"/>
                </a:lnTo>
                <a:lnTo>
                  <a:pt x="1627490" y="838189"/>
                </a:lnTo>
                <a:lnTo>
                  <a:pt x="1626168" y="819133"/>
                </a:lnTo>
                <a:lnTo>
                  <a:pt x="1624581" y="800342"/>
                </a:lnTo>
                <a:lnTo>
                  <a:pt x="1622464" y="781551"/>
                </a:lnTo>
                <a:lnTo>
                  <a:pt x="1619555" y="762495"/>
                </a:lnTo>
                <a:lnTo>
                  <a:pt x="1616645" y="743704"/>
                </a:lnTo>
                <a:lnTo>
                  <a:pt x="1613207" y="725707"/>
                </a:lnTo>
                <a:lnTo>
                  <a:pt x="1608975" y="707180"/>
                </a:lnTo>
                <a:lnTo>
                  <a:pt x="1604743" y="689183"/>
                </a:lnTo>
                <a:lnTo>
                  <a:pt x="1599982" y="670921"/>
                </a:lnTo>
                <a:lnTo>
                  <a:pt x="1594692" y="653454"/>
                </a:lnTo>
                <a:lnTo>
                  <a:pt x="1588873" y="635986"/>
                </a:lnTo>
                <a:lnTo>
                  <a:pt x="1582789" y="618253"/>
                </a:lnTo>
                <a:lnTo>
                  <a:pt x="1576176" y="601315"/>
                </a:lnTo>
                <a:lnTo>
                  <a:pt x="1569299" y="584112"/>
                </a:lnTo>
                <a:lnTo>
                  <a:pt x="1561893" y="567438"/>
                </a:lnTo>
                <a:lnTo>
                  <a:pt x="1554223" y="551029"/>
                </a:lnTo>
                <a:lnTo>
                  <a:pt x="1546023" y="534620"/>
                </a:lnTo>
                <a:lnTo>
                  <a:pt x="1537559" y="518740"/>
                </a:lnTo>
                <a:lnTo>
                  <a:pt x="1528830" y="502596"/>
                </a:lnTo>
                <a:lnTo>
                  <a:pt x="1519308" y="486980"/>
                </a:lnTo>
                <a:lnTo>
                  <a:pt x="1509786" y="471630"/>
                </a:lnTo>
                <a:lnTo>
                  <a:pt x="1499735" y="456544"/>
                </a:lnTo>
                <a:lnTo>
                  <a:pt x="1489684" y="441458"/>
                </a:lnTo>
                <a:lnTo>
                  <a:pt x="1479104" y="427167"/>
                </a:lnTo>
                <a:lnTo>
                  <a:pt x="1467730" y="412610"/>
                </a:lnTo>
                <a:lnTo>
                  <a:pt x="1456356" y="398583"/>
                </a:lnTo>
                <a:lnTo>
                  <a:pt x="1444718" y="384820"/>
                </a:lnTo>
                <a:lnTo>
                  <a:pt x="1432815" y="371323"/>
                </a:lnTo>
                <a:lnTo>
                  <a:pt x="1420384" y="358089"/>
                </a:lnTo>
                <a:lnTo>
                  <a:pt x="1407952" y="344856"/>
                </a:lnTo>
                <a:lnTo>
                  <a:pt x="1394991" y="332417"/>
                </a:lnTo>
                <a:lnTo>
                  <a:pt x="1381766" y="320243"/>
                </a:lnTo>
                <a:lnTo>
                  <a:pt x="1368277" y="308333"/>
                </a:lnTo>
                <a:lnTo>
                  <a:pt x="1354522" y="296423"/>
                </a:lnTo>
                <a:lnTo>
                  <a:pt x="1340504" y="285042"/>
                </a:lnTo>
                <a:lnTo>
                  <a:pt x="1325956" y="274191"/>
                </a:lnTo>
                <a:lnTo>
                  <a:pt x="1311408" y="263340"/>
                </a:lnTo>
                <a:lnTo>
                  <a:pt x="1296596" y="253018"/>
                </a:lnTo>
                <a:lnTo>
                  <a:pt x="1281255" y="242961"/>
                </a:lnTo>
                <a:lnTo>
                  <a:pt x="1265914" y="233698"/>
                </a:lnTo>
                <a:lnTo>
                  <a:pt x="1250573" y="224170"/>
                </a:lnTo>
                <a:lnTo>
                  <a:pt x="1234702" y="215436"/>
                </a:lnTo>
                <a:lnTo>
                  <a:pt x="1218568" y="206967"/>
                </a:lnTo>
                <a:lnTo>
                  <a:pt x="1201904" y="198762"/>
                </a:lnTo>
                <a:lnTo>
                  <a:pt x="1185769" y="191087"/>
                </a:lnTo>
                <a:lnTo>
                  <a:pt x="1168841" y="183412"/>
                </a:lnTo>
                <a:lnTo>
                  <a:pt x="1151913" y="176530"/>
                </a:lnTo>
                <a:lnTo>
                  <a:pt x="1134720" y="169914"/>
                </a:lnTo>
                <a:lnTo>
                  <a:pt x="1117263" y="164091"/>
                </a:lnTo>
                <a:lnTo>
                  <a:pt x="1099806" y="158269"/>
                </a:lnTo>
                <a:lnTo>
                  <a:pt x="1082084" y="152975"/>
                </a:lnTo>
                <a:lnTo>
                  <a:pt x="1064098" y="147947"/>
                </a:lnTo>
                <a:lnTo>
                  <a:pt x="1045847" y="143712"/>
                </a:lnTo>
                <a:lnTo>
                  <a:pt x="1027861" y="139478"/>
                </a:lnTo>
                <a:lnTo>
                  <a:pt x="1009345" y="136037"/>
                </a:lnTo>
                <a:lnTo>
                  <a:pt x="990830" y="132861"/>
                </a:lnTo>
                <a:lnTo>
                  <a:pt x="972050" y="130479"/>
                </a:lnTo>
                <a:lnTo>
                  <a:pt x="953271" y="128362"/>
                </a:lnTo>
                <a:lnTo>
                  <a:pt x="933962" y="126774"/>
                </a:lnTo>
                <a:lnTo>
                  <a:pt x="914918" y="125450"/>
                </a:lnTo>
                <a:lnTo>
                  <a:pt x="895873" y="124392"/>
                </a:lnTo>
                <a:lnTo>
                  <a:pt x="876300" y="124392"/>
                </a:lnTo>
                <a:lnTo>
                  <a:pt x="856991" y="124392"/>
                </a:lnTo>
                <a:close/>
                <a:moveTo>
                  <a:pt x="876300" y="0"/>
                </a:moveTo>
                <a:lnTo>
                  <a:pt x="899048" y="265"/>
                </a:lnTo>
                <a:lnTo>
                  <a:pt x="921266" y="1323"/>
                </a:lnTo>
                <a:lnTo>
                  <a:pt x="943749" y="2382"/>
                </a:lnTo>
                <a:lnTo>
                  <a:pt x="965702" y="4764"/>
                </a:lnTo>
                <a:lnTo>
                  <a:pt x="987656" y="7146"/>
                </a:lnTo>
                <a:lnTo>
                  <a:pt x="1009610" y="10057"/>
                </a:lnTo>
                <a:lnTo>
                  <a:pt x="1031299" y="13763"/>
                </a:lnTo>
                <a:lnTo>
                  <a:pt x="1052724" y="17997"/>
                </a:lnTo>
                <a:lnTo>
                  <a:pt x="1074149" y="22496"/>
                </a:lnTo>
                <a:lnTo>
                  <a:pt x="1095045" y="27525"/>
                </a:lnTo>
                <a:lnTo>
                  <a:pt x="1115940" y="33348"/>
                </a:lnTo>
                <a:lnTo>
                  <a:pt x="1136572" y="39435"/>
                </a:lnTo>
                <a:lnTo>
                  <a:pt x="1157203" y="46051"/>
                </a:lnTo>
                <a:lnTo>
                  <a:pt x="1177305" y="53197"/>
                </a:lnTo>
                <a:lnTo>
                  <a:pt x="1197407" y="60873"/>
                </a:lnTo>
                <a:lnTo>
                  <a:pt x="1216981" y="69077"/>
                </a:lnTo>
                <a:lnTo>
                  <a:pt x="1236818" y="77811"/>
                </a:lnTo>
                <a:lnTo>
                  <a:pt x="1255863" y="86545"/>
                </a:lnTo>
                <a:lnTo>
                  <a:pt x="1274907" y="96337"/>
                </a:lnTo>
                <a:lnTo>
                  <a:pt x="1293687" y="105865"/>
                </a:lnTo>
                <a:lnTo>
                  <a:pt x="1312202" y="116452"/>
                </a:lnTo>
                <a:lnTo>
                  <a:pt x="1330453" y="127303"/>
                </a:lnTo>
                <a:lnTo>
                  <a:pt x="1348439" y="138154"/>
                </a:lnTo>
                <a:lnTo>
                  <a:pt x="1365896" y="149799"/>
                </a:lnTo>
                <a:lnTo>
                  <a:pt x="1383353" y="162239"/>
                </a:lnTo>
                <a:lnTo>
                  <a:pt x="1400282" y="174413"/>
                </a:lnTo>
                <a:lnTo>
                  <a:pt x="1416945" y="187117"/>
                </a:lnTo>
                <a:lnTo>
                  <a:pt x="1433609" y="200615"/>
                </a:lnTo>
                <a:lnTo>
                  <a:pt x="1449479" y="214113"/>
                </a:lnTo>
                <a:lnTo>
                  <a:pt x="1465085" y="228404"/>
                </a:lnTo>
                <a:lnTo>
                  <a:pt x="1480426" y="242432"/>
                </a:lnTo>
                <a:lnTo>
                  <a:pt x="1495503" y="257253"/>
                </a:lnTo>
                <a:lnTo>
                  <a:pt x="1510315" y="272074"/>
                </a:lnTo>
                <a:lnTo>
                  <a:pt x="1524863" y="287424"/>
                </a:lnTo>
                <a:lnTo>
                  <a:pt x="1538881" y="303569"/>
                </a:lnTo>
                <a:lnTo>
                  <a:pt x="1552371" y="319449"/>
                </a:lnTo>
                <a:lnTo>
                  <a:pt x="1565596" y="335858"/>
                </a:lnTo>
                <a:lnTo>
                  <a:pt x="1578292" y="352796"/>
                </a:lnTo>
                <a:lnTo>
                  <a:pt x="1590724" y="369735"/>
                </a:lnTo>
                <a:lnTo>
                  <a:pt x="1602627" y="386938"/>
                </a:lnTo>
                <a:lnTo>
                  <a:pt x="1614265" y="404935"/>
                </a:lnTo>
                <a:lnTo>
                  <a:pt x="1625639" y="422667"/>
                </a:lnTo>
                <a:lnTo>
                  <a:pt x="1636219" y="440929"/>
                </a:lnTo>
                <a:lnTo>
                  <a:pt x="1646534" y="459455"/>
                </a:lnTo>
                <a:lnTo>
                  <a:pt x="1656585" y="478247"/>
                </a:lnTo>
                <a:lnTo>
                  <a:pt x="1666108" y="497038"/>
                </a:lnTo>
                <a:lnTo>
                  <a:pt x="1675101" y="516358"/>
                </a:lnTo>
                <a:lnTo>
                  <a:pt x="1683565" y="535943"/>
                </a:lnTo>
                <a:lnTo>
                  <a:pt x="1691764" y="555528"/>
                </a:lnTo>
                <a:lnTo>
                  <a:pt x="1699170" y="575643"/>
                </a:lnTo>
                <a:lnTo>
                  <a:pt x="1706577" y="596022"/>
                </a:lnTo>
                <a:lnTo>
                  <a:pt x="1712925" y="616401"/>
                </a:lnTo>
                <a:lnTo>
                  <a:pt x="1719273" y="637309"/>
                </a:lnTo>
                <a:lnTo>
                  <a:pt x="1725092" y="658218"/>
                </a:lnTo>
                <a:lnTo>
                  <a:pt x="1730382" y="679126"/>
                </a:lnTo>
                <a:lnTo>
                  <a:pt x="1734614" y="700564"/>
                </a:lnTo>
                <a:lnTo>
                  <a:pt x="1739111" y="721737"/>
                </a:lnTo>
                <a:lnTo>
                  <a:pt x="1742549" y="743439"/>
                </a:lnTo>
                <a:lnTo>
                  <a:pt x="1745723" y="765406"/>
                </a:lnTo>
                <a:lnTo>
                  <a:pt x="1748104" y="787373"/>
                </a:lnTo>
                <a:lnTo>
                  <a:pt x="1749955" y="809605"/>
                </a:lnTo>
                <a:lnTo>
                  <a:pt x="1751542" y="831837"/>
                </a:lnTo>
                <a:lnTo>
                  <a:pt x="1752336" y="854598"/>
                </a:lnTo>
                <a:lnTo>
                  <a:pt x="1752600" y="877094"/>
                </a:lnTo>
                <a:lnTo>
                  <a:pt x="1752336" y="899590"/>
                </a:lnTo>
                <a:lnTo>
                  <a:pt x="1751542" y="922351"/>
                </a:lnTo>
                <a:lnTo>
                  <a:pt x="1749955" y="944583"/>
                </a:lnTo>
                <a:lnTo>
                  <a:pt x="1748104" y="966550"/>
                </a:lnTo>
                <a:lnTo>
                  <a:pt x="1745723" y="988782"/>
                </a:lnTo>
                <a:lnTo>
                  <a:pt x="1742549" y="1010220"/>
                </a:lnTo>
                <a:lnTo>
                  <a:pt x="1739111" y="1031922"/>
                </a:lnTo>
                <a:lnTo>
                  <a:pt x="1734614" y="1053624"/>
                </a:lnTo>
                <a:lnTo>
                  <a:pt x="1730382" y="1075062"/>
                </a:lnTo>
                <a:lnTo>
                  <a:pt x="1725092" y="1095970"/>
                </a:lnTo>
                <a:lnTo>
                  <a:pt x="1719273" y="1116879"/>
                </a:lnTo>
                <a:lnTo>
                  <a:pt x="1712925" y="1137523"/>
                </a:lnTo>
                <a:lnTo>
                  <a:pt x="1706577" y="1157902"/>
                </a:lnTo>
                <a:lnTo>
                  <a:pt x="1699170" y="1178016"/>
                </a:lnTo>
                <a:lnTo>
                  <a:pt x="1691764" y="1198130"/>
                </a:lnTo>
                <a:lnTo>
                  <a:pt x="1683565" y="1217980"/>
                </a:lnTo>
                <a:lnTo>
                  <a:pt x="1675101" y="1237565"/>
                </a:lnTo>
                <a:lnTo>
                  <a:pt x="1666108" y="1256886"/>
                </a:lnTo>
                <a:lnTo>
                  <a:pt x="1656585" y="1275941"/>
                </a:lnTo>
                <a:lnTo>
                  <a:pt x="1646534" y="1294733"/>
                </a:lnTo>
                <a:lnTo>
                  <a:pt x="1636219" y="1313259"/>
                </a:lnTo>
                <a:lnTo>
                  <a:pt x="1625639" y="1331521"/>
                </a:lnTo>
                <a:lnTo>
                  <a:pt x="1614265" y="1349253"/>
                </a:lnTo>
                <a:lnTo>
                  <a:pt x="1602627" y="1366986"/>
                </a:lnTo>
                <a:lnTo>
                  <a:pt x="1590724" y="1384453"/>
                </a:lnTo>
                <a:lnTo>
                  <a:pt x="1578292" y="1401392"/>
                </a:lnTo>
                <a:lnTo>
                  <a:pt x="1565596" y="1418066"/>
                </a:lnTo>
                <a:lnTo>
                  <a:pt x="1552371" y="1434475"/>
                </a:lnTo>
                <a:lnTo>
                  <a:pt x="1538881" y="1450619"/>
                </a:lnTo>
                <a:lnTo>
                  <a:pt x="1524863" y="1466234"/>
                </a:lnTo>
                <a:lnTo>
                  <a:pt x="1510315" y="1481585"/>
                </a:lnTo>
                <a:lnTo>
                  <a:pt x="1495503" y="1496671"/>
                </a:lnTo>
                <a:lnTo>
                  <a:pt x="1480426" y="1511492"/>
                </a:lnTo>
                <a:lnTo>
                  <a:pt x="1465085" y="1525784"/>
                </a:lnTo>
                <a:lnTo>
                  <a:pt x="1449479" y="1540075"/>
                </a:lnTo>
                <a:lnTo>
                  <a:pt x="1433609" y="1553573"/>
                </a:lnTo>
                <a:lnTo>
                  <a:pt x="1416945" y="1566542"/>
                </a:lnTo>
                <a:lnTo>
                  <a:pt x="1400282" y="1579510"/>
                </a:lnTo>
                <a:lnTo>
                  <a:pt x="1383353" y="1591949"/>
                </a:lnTo>
                <a:lnTo>
                  <a:pt x="1365896" y="1603859"/>
                </a:lnTo>
                <a:lnTo>
                  <a:pt x="1348439" y="1615505"/>
                </a:lnTo>
                <a:lnTo>
                  <a:pt x="1330453" y="1626885"/>
                </a:lnTo>
                <a:lnTo>
                  <a:pt x="1312202" y="1637472"/>
                </a:lnTo>
                <a:lnTo>
                  <a:pt x="1293687" y="1647793"/>
                </a:lnTo>
                <a:lnTo>
                  <a:pt x="1274907" y="1657851"/>
                </a:lnTo>
                <a:lnTo>
                  <a:pt x="1255863" y="1667379"/>
                </a:lnTo>
                <a:lnTo>
                  <a:pt x="1236818" y="1676377"/>
                </a:lnTo>
                <a:lnTo>
                  <a:pt x="1216981" y="1684846"/>
                </a:lnTo>
                <a:lnTo>
                  <a:pt x="1197407" y="1693051"/>
                </a:lnTo>
                <a:lnTo>
                  <a:pt x="1177305" y="1700726"/>
                </a:lnTo>
                <a:lnTo>
                  <a:pt x="1157203" y="1707607"/>
                </a:lnTo>
                <a:lnTo>
                  <a:pt x="1136572" y="1714753"/>
                </a:lnTo>
                <a:lnTo>
                  <a:pt x="1115940" y="1720576"/>
                </a:lnTo>
                <a:lnTo>
                  <a:pt x="1095045" y="1726134"/>
                </a:lnTo>
                <a:lnTo>
                  <a:pt x="1074149" y="1731427"/>
                </a:lnTo>
                <a:lnTo>
                  <a:pt x="1052724" y="1736191"/>
                </a:lnTo>
                <a:lnTo>
                  <a:pt x="1031299" y="1740426"/>
                </a:lnTo>
                <a:lnTo>
                  <a:pt x="1009610" y="1743866"/>
                </a:lnTo>
                <a:lnTo>
                  <a:pt x="987656" y="1747042"/>
                </a:lnTo>
                <a:lnTo>
                  <a:pt x="965702" y="1749424"/>
                </a:lnTo>
                <a:lnTo>
                  <a:pt x="943749" y="1751277"/>
                </a:lnTo>
                <a:lnTo>
                  <a:pt x="921266" y="1752865"/>
                </a:lnTo>
                <a:lnTo>
                  <a:pt x="899048" y="1753923"/>
                </a:lnTo>
                <a:lnTo>
                  <a:pt x="876300" y="1754188"/>
                </a:lnTo>
                <a:lnTo>
                  <a:pt x="853817" y="1753923"/>
                </a:lnTo>
                <a:lnTo>
                  <a:pt x="831335" y="1752865"/>
                </a:lnTo>
                <a:lnTo>
                  <a:pt x="809116" y="1751277"/>
                </a:lnTo>
                <a:lnTo>
                  <a:pt x="786898" y="1749424"/>
                </a:lnTo>
                <a:lnTo>
                  <a:pt x="764944" y="1747042"/>
                </a:lnTo>
                <a:lnTo>
                  <a:pt x="742990" y="1743866"/>
                </a:lnTo>
                <a:lnTo>
                  <a:pt x="721301" y="1740426"/>
                </a:lnTo>
                <a:lnTo>
                  <a:pt x="699876" y="1736191"/>
                </a:lnTo>
                <a:lnTo>
                  <a:pt x="678716" y="1731427"/>
                </a:lnTo>
                <a:lnTo>
                  <a:pt x="657820" y="1726134"/>
                </a:lnTo>
                <a:lnTo>
                  <a:pt x="636660" y="1720576"/>
                </a:lnTo>
                <a:lnTo>
                  <a:pt x="616028" y="1714753"/>
                </a:lnTo>
                <a:lnTo>
                  <a:pt x="595662" y="1707607"/>
                </a:lnTo>
                <a:lnTo>
                  <a:pt x="575295" y="1700726"/>
                </a:lnTo>
                <a:lnTo>
                  <a:pt x="555193" y="1693051"/>
                </a:lnTo>
                <a:lnTo>
                  <a:pt x="535619" y="1684846"/>
                </a:lnTo>
                <a:lnTo>
                  <a:pt x="516046" y="1676377"/>
                </a:lnTo>
                <a:lnTo>
                  <a:pt x="496737" y="1667379"/>
                </a:lnTo>
                <a:lnTo>
                  <a:pt x="477958" y="1657851"/>
                </a:lnTo>
                <a:lnTo>
                  <a:pt x="458913" y="1647793"/>
                </a:lnTo>
                <a:lnTo>
                  <a:pt x="440663" y="1637472"/>
                </a:lnTo>
                <a:lnTo>
                  <a:pt x="422412" y="1626885"/>
                </a:lnTo>
                <a:lnTo>
                  <a:pt x="404161" y="1615505"/>
                </a:lnTo>
                <a:lnTo>
                  <a:pt x="386704" y="1603859"/>
                </a:lnTo>
                <a:lnTo>
                  <a:pt x="369511" y="1591949"/>
                </a:lnTo>
                <a:lnTo>
                  <a:pt x="352318" y="1579510"/>
                </a:lnTo>
                <a:lnTo>
                  <a:pt x="335655" y="1566542"/>
                </a:lnTo>
                <a:lnTo>
                  <a:pt x="319255" y="1553573"/>
                </a:lnTo>
                <a:lnTo>
                  <a:pt x="303121" y="1540075"/>
                </a:lnTo>
                <a:lnTo>
                  <a:pt x="287251" y="1525784"/>
                </a:lnTo>
                <a:lnTo>
                  <a:pt x="271909" y="1511492"/>
                </a:lnTo>
                <a:lnTo>
                  <a:pt x="256833" y="1496671"/>
                </a:lnTo>
                <a:lnTo>
                  <a:pt x="242285" y="1481585"/>
                </a:lnTo>
                <a:lnTo>
                  <a:pt x="227737" y="1466234"/>
                </a:lnTo>
                <a:lnTo>
                  <a:pt x="213983" y="1450619"/>
                </a:lnTo>
                <a:lnTo>
                  <a:pt x="200229" y="1434475"/>
                </a:lnTo>
                <a:lnTo>
                  <a:pt x="187004" y="1418066"/>
                </a:lnTo>
                <a:lnTo>
                  <a:pt x="174308" y="1401392"/>
                </a:lnTo>
                <a:lnTo>
                  <a:pt x="161876" y="1384453"/>
                </a:lnTo>
                <a:lnTo>
                  <a:pt x="149709" y="1366986"/>
                </a:lnTo>
                <a:lnTo>
                  <a:pt x="138071" y="1349253"/>
                </a:lnTo>
                <a:lnTo>
                  <a:pt x="126961" y="1331521"/>
                </a:lnTo>
                <a:lnTo>
                  <a:pt x="116117" y="1313259"/>
                </a:lnTo>
                <a:lnTo>
                  <a:pt x="105801" y="1294733"/>
                </a:lnTo>
                <a:lnTo>
                  <a:pt x="95750" y="1275941"/>
                </a:lnTo>
                <a:lnTo>
                  <a:pt x="86492" y="1256886"/>
                </a:lnTo>
                <a:lnTo>
                  <a:pt x="77499" y="1237565"/>
                </a:lnTo>
                <a:lnTo>
                  <a:pt x="69035" y="1217980"/>
                </a:lnTo>
                <a:lnTo>
                  <a:pt x="60836" y="1198130"/>
                </a:lnTo>
                <a:lnTo>
                  <a:pt x="53165" y="1178016"/>
                </a:lnTo>
                <a:lnTo>
                  <a:pt x="46023" y="1157902"/>
                </a:lnTo>
                <a:lnTo>
                  <a:pt x="39411" y="1137523"/>
                </a:lnTo>
                <a:lnTo>
                  <a:pt x="33327" y="1116879"/>
                </a:lnTo>
                <a:lnTo>
                  <a:pt x="27508" y="1095970"/>
                </a:lnTo>
                <a:lnTo>
                  <a:pt x="22483" y="1075062"/>
                </a:lnTo>
                <a:lnTo>
                  <a:pt x="17721" y="1053624"/>
                </a:lnTo>
                <a:lnTo>
                  <a:pt x="13754" y="1031922"/>
                </a:lnTo>
                <a:lnTo>
                  <a:pt x="10051" y="1010220"/>
                </a:lnTo>
                <a:lnTo>
                  <a:pt x="6877" y="988782"/>
                </a:lnTo>
                <a:lnTo>
                  <a:pt x="4496" y="966550"/>
                </a:lnTo>
                <a:lnTo>
                  <a:pt x="2380" y="944583"/>
                </a:lnTo>
                <a:lnTo>
                  <a:pt x="1322" y="922351"/>
                </a:lnTo>
                <a:lnTo>
                  <a:pt x="264" y="899590"/>
                </a:lnTo>
                <a:lnTo>
                  <a:pt x="0" y="877094"/>
                </a:lnTo>
                <a:lnTo>
                  <a:pt x="264" y="854598"/>
                </a:lnTo>
                <a:lnTo>
                  <a:pt x="1322" y="831837"/>
                </a:lnTo>
                <a:lnTo>
                  <a:pt x="2380" y="809605"/>
                </a:lnTo>
                <a:lnTo>
                  <a:pt x="4496" y="787373"/>
                </a:lnTo>
                <a:lnTo>
                  <a:pt x="6877" y="765406"/>
                </a:lnTo>
                <a:lnTo>
                  <a:pt x="10051" y="743439"/>
                </a:lnTo>
                <a:lnTo>
                  <a:pt x="13754" y="721737"/>
                </a:lnTo>
                <a:lnTo>
                  <a:pt x="17721" y="700564"/>
                </a:lnTo>
                <a:lnTo>
                  <a:pt x="22483" y="679126"/>
                </a:lnTo>
                <a:lnTo>
                  <a:pt x="27508" y="658218"/>
                </a:lnTo>
                <a:lnTo>
                  <a:pt x="33327" y="637309"/>
                </a:lnTo>
                <a:lnTo>
                  <a:pt x="39411" y="616401"/>
                </a:lnTo>
                <a:lnTo>
                  <a:pt x="46023" y="596022"/>
                </a:lnTo>
                <a:lnTo>
                  <a:pt x="53165" y="575643"/>
                </a:lnTo>
                <a:lnTo>
                  <a:pt x="60836" y="555528"/>
                </a:lnTo>
                <a:lnTo>
                  <a:pt x="69035" y="535943"/>
                </a:lnTo>
                <a:lnTo>
                  <a:pt x="77499" y="516358"/>
                </a:lnTo>
                <a:lnTo>
                  <a:pt x="86492" y="497038"/>
                </a:lnTo>
                <a:lnTo>
                  <a:pt x="95750" y="478247"/>
                </a:lnTo>
                <a:lnTo>
                  <a:pt x="105801" y="459455"/>
                </a:lnTo>
                <a:lnTo>
                  <a:pt x="116117" y="440929"/>
                </a:lnTo>
                <a:lnTo>
                  <a:pt x="126961" y="422667"/>
                </a:lnTo>
                <a:lnTo>
                  <a:pt x="138071" y="404935"/>
                </a:lnTo>
                <a:lnTo>
                  <a:pt x="149709" y="386938"/>
                </a:lnTo>
                <a:lnTo>
                  <a:pt x="161876" y="369735"/>
                </a:lnTo>
                <a:lnTo>
                  <a:pt x="174308" y="352796"/>
                </a:lnTo>
                <a:lnTo>
                  <a:pt x="187004" y="335858"/>
                </a:lnTo>
                <a:lnTo>
                  <a:pt x="200229" y="319449"/>
                </a:lnTo>
                <a:lnTo>
                  <a:pt x="213983" y="303569"/>
                </a:lnTo>
                <a:lnTo>
                  <a:pt x="227737" y="287424"/>
                </a:lnTo>
                <a:lnTo>
                  <a:pt x="242285" y="272074"/>
                </a:lnTo>
                <a:lnTo>
                  <a:pt x="256833" y="257253"/>
                </a:lnTo>
                <a:lnTo>
                  <a:pt x="271909" y="242432"/>
                </a:lnTo>
                <a:lnTo>
                  <a:pt x="287251" y="228404"/>
                </a:lnTo>
                <a:lnTo>
                  <a:pt x="303121" y="214113"/>
                </a:lnTo>
                <a:lnTo>
                  <a:pt x="319255" y="200615"/>
                </a:lnTo>
                <a:lnTo>
                  <a:pt x="335655" y="187117"/>
                </a:lnTo>
                <a:lnTo>
                  <a:pt x="352318" y="174413"/>
                </a:lnTo>
                <a:lnTo>
                  <a:pt x="369511" y="162239"/>
                </a:lnTo>
                <a:lnTo>
                  <a:pt x="386704" y="149799"/>
                </a:lnTo>
                <a:lnTo>
                  <a:pt x="404161" y="138154"/>
                </a:lnTo>
                <a:lnTo>
                  <a:pt x="422412" y="127303"/>
                </a:lnTo>
                <a:lnTo>
                  <a:pt x="440663" y="116452"/>
                </a:lnTo>
                <a:lnTo>
                  <a:pt x="458913" y="105865"/>
                </a:lnTo>
                <a:lnTo>
                  <a:pt x="477958" y="96337"/>
                </a:lnTo>
                <a:lnTo>
                  <a:pt x="496737" y="86545"/>
                </a:lnTo>
                <a:lnTo>
                  <a:pt x="516046" y="77811"/>
                </a:lnTo>
                <a:lnTo>
                  <a:pt x="535619" y="69077"/>
                </a:lnTo>
                <a:lnTo>
                  <a:pt x="555193" y="60873"/>
                </a:lnTo>
                <a:lnTo>
                  <a:pt x="575295" y="53197"/>
                </a:lnTo>
                <a:lnTo>
                  <a:pt x="595662" y="46051"/>
                </a:lnTo>
                <a:lnTo>
                  <a:pt x="616028" y="39435"/>
                </a:lnTo>
                <a:lnTo>
                  <a:pt x="636660" y="33348"/>
                </a:lnTo>
                <a:lnTo>
                  <a:pt x="657820" y="27525"/>
                </a:lnTo>
                <a:lnTo>
                  <a:pt x="678716" y="22496"/>
                </a:lnTo>
                <a:lnTo>
                  <a:pt x="699876" y="17997"/>
                </a:lnTo>
                <a:lnTo>
                  <a:pt x="721301" y="13763"/>
                </a:lnTo>
                <a:lnTo>
                  <a:pt x="742990" y="10057"/>
                </a:lnTo>
                <a:lnTo>
                  <a:pt x="764944" y="7146"/>
                </a:lnTo>
                <a:lnTo>
                  <a:pt x="786898" y="4764"/>
                </a:lnTo>
                <a:lnTo>
                  <a:pt x="809116" y="2382"/>
                </a:lnTo>
                <a:lnTo>
                  <a:pt x="831335" y="1323"/>
                </a:lnTo>
                <a:lnTo>
                  <a:pt x="853817" y="265"/>
                </a:lnTo>
                <a:lnTo>
                  <a:pt x="876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2" name="KSO_Shape"/>
          <p:cNvSpPr>
            <a:spLocks/>
          </p:cNvSpPr>
          <p:nvPr/>
        </p:nvSpPr>
        <p:spPr bwMode="auto">
          <a:xfrm>
            <a:off x="6392195" y="2587062"/>
            <a:ext cx="839692" cy="576589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3" name="KSO_Shape"/>
          <p:cNvSpPr>
            <a:spLocks/>
          </p:cNvSpPr>
          <p:nvPr/>
        </p:nvSpPr>
        <p:spPr bwMode="auto">
          <a:xfrm>
            <a:off x="7193217" y="4380976"/>
            <a:ext cx="735369" cy="728015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7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653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5000">
        <p14:gallery dir="l"/>
      </p:transition>
    </mc:Choice>
    <mc:Fallback>
      <p:transition spd="slow" advTm="5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3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5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3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9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4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3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1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3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5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7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52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52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52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6" grpId="0" animBg="1"/>
          <p:bldP spid="10" grpId="0"/>
          <p:bldP spid="11" grpId="0"/>
          <p:bldP spid="12" grpId="0"/>
          <p:bldP spid="13" grpId="0"/>
          <p:bldP spid="14" grpId="0" animBg="1"/>
          <p:bldP spid="18" grpId="0"/>
          <p:bldP spid="19" grpId="0"/>
          <p:bldP spid="20" grpId="0" animBg="1"/>
          <p:bldP spid="21" grpId="0" animBg="1"/>
          <p:bldP spid="22" grpId="0" animBg="1"/>
          <p:bldP spid="2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3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5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3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9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3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1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3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5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7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52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52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52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6" grpId="0" animBg="1"/>
          <p:bldP spid="10" grpId="0"/>
          <p:bldP spid="11" grpId="0"/>
          <p:bldP spid="12" grpId="0"/>
          <p:bldP spid="13" grpId="0"/>
          <p:bldP spid="14" grpId="0" animBg="1"/>
          <p:bldP spid="18" grpId="0"/>
          <p:bldP spid="19" grpId="0"/>
          <p:bldP spid="20" grpId="0" animBg="1"/>
          <p:bldP spid="21" grpId="0" animBg="1"/>
          <p:bldP spid="22" grpId="0" animBg="1"/>
          <p:bldP spid="23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" y="4023653"/>
            <a:ext cx="12860277" cy="919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850" tIns="64926" rIns="129850" bIns="64926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79036" y="3428622"/>
            <a:ext cx="1223314" cy="1223118"/>
            <a:chOff x="1466675" y="3784103"/>
            <a:chExt cx="1301392" cy="1301862"/>
          </a:xfrm>
        </p:grpSpPr>
        <p:grpSp>
          <p:nvGrpSpPr>
            <p:cNvPr id="6" name="组合 5"/>
            <p:cNvGrpSpPr/>
            <p:nvPr/>
          </p:nvGrpSpPr>
          <p:grpSpPr>
            <a:xfrm>
              <a:off x="1466675" y="3784103"/>
              <a:ext cx="1301392" cy="1301862"/>
              <a:chOff x="4345444" y="2542859"/>
              <a:chExt cx="1810550" cy="1811205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0" name="同心圆 9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69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69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9" name="椭圆 8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9425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9">
                  <a:latin typeface="+mj-ea"/>
                  <a:ea typeface="+mj-ea"/>
                </a:endParaRPr>
              </a:p>
            </p:txBody>
          </p:sp>
        </p:grpSp>
        <p:sp>
          <p:nvSpPr>
            <p:cNvPr id="7" name="TextBox 97"/>
            <p:cNvSpPr txBox="1"/>
            <p:nvPr/>
          </p:nvSpPr>
          <p:spPr>
            <a:xfrm>
              <a:off x="1692270" y="4180596"/>
              <a:ext cx="850204" cy="531393"/>
            </a:xfrm>
            <a:prstGeom prst="rect">
              <a:avLst/>
            </a:prstGeom>
            <a:noFill/>
          </p:spPr>
          <p:txBody>
            <a:bodyPr wrap="square" lIns="194322" tIns="97161" rIns="194322" bIns="97161" rtlCol="0">
              <a:spAutoFit/>
            </a:bodyPr>
            <a:lstStyle/>
            <a:p>
              <a:pPr algn="ctr"/>
              <a:r>
                <a:rPr lang="en-US" altLang="zh-CN" sz="1969" dirty="0"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  <a:r>
                <a:rPr lang="zh-CN" altLang="en-US" sz="1969" dirty="0">
                  <a:solidFill>
                    <a:schemeClr val="bg1"/>
                  </a:solidFill>
                  <a:latin typeface="+mj-ea"/>
                  <a:ea typeface="+mj-ea"/>
                </a:rPr>
                <a:t>月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930372" y="3593122"/>
            <a:ext cx="925859" cy="925710"/>
            <a:chOff x="3117025" y="3959191"/>
            <a:chExt cx="984950" cy="985306"/>
          </a:xfrm>
        </p:grpSpPr>
        <p:grpSp>
          <p:nvGrpSpPr>
            <p:cNvPr id="13" name="组合 12"/>
            <p:cNvGrpSpPr/>
            <p:nvPr/>
          </p:nvGrpSpPr>
          <p:grpSpPr>
            <a:xfrm>
              <a:off x="3117025" y="3959191"/>
              <a:ext cx="984950" cy="985306"/>
              <a:chOff x="4345444" y="2542859"/>
              <a:chExt cx="1810550" cy="1811205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7" name="同心圆 16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69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69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6" name="椭圆 15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1F84B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9">
                  <a:latin typeface="+mj-ea"/>
                  <a:ea typeface="+mj-ea"/>
                </a:endParaRPr>
              </a:p>
            </p:txBody>
          </p:sp>
        </p:grpSp>
        <p:sp>
          <p:nvSpPr>
            <p:cNvPr id="14" name="TextBox 104"/>
            <p:cNvSpPr txBox="1"/>
            <p:nvPr/>
          </p:nvSpPr>
          <p:spPr>
            <a:xfrm>
              <a:off x="3188495" y="4196695"/>
              <a:ext cx="850204" cy="531392"/>
            </a:xfrm>
            <a:prstGeom prst="rect">
              <a:avLst/>
            </a:prstGeom>
            <a:noFill/>
          </p:spPr>
          <p:txBody>
            <a:bodyPr wrap="square" lIns="194322" tIns="97161" rIns="194322" bIns="97161" rtlCol="0">
              <a:spAutoFit/>
            </a:bodyPr>
            <a:lstStyle/>
            <a:p>
              <a:pPr algn="ctr"/>
              <a:r>
                <a:rPr lang="en-US" altLang="zh-CN" sz="1969" dirty="0">
                  <a:solidFill>
                    <a:schemeClr val="bg1"/>
                  </a:solidFill>
                  <a:latin typeface="+mj-ea"/>
                  <a:ea typeface="+mj-ea"/>
                </a:rPr>
                <a:t>7</a:t>
              </a:r>
              <a:r>
                <a:rPr lang="zh-CN" altLang="en-US" sz="1969" dirty="0">
                  <a:solidFill>
                    <a:schemeClr val="bg1"/>
                  </a:solidFill>
                  <a:latin typeface="+mj-ea"/>
                  <a:ea typeface="+mj-ea"/>
                </a:rPr>
                <a:t>月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184253" y="3435995"/>
            <a:ext cx="1240154" cy="1239956"/>
            <a:chOff x="4450933" y="3791953"/>
            <a:chExt cx="1319306" cy="1319782"/>
          </a:xfrm>
        </p:grpSpPr>
        <p:grpSp>
          <p:nvGrpSpPr>
            <p:cNvPr id="20" name="组合 19"/>
            <p:cNvGrpSpPr/>
            <p:nvPr/>
          </p:nvGrpSpPr>
          <p:grpSpPr>
            <a:xfrm>
              <a:off x="4450933" y="3791953"/>
              <a:ext cx="1319306" cy="1319782"/>
              <a:chOff x="4345444" y="2542859"/>
              <a:chExt cx="1810550" cy="1811205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24" name="同心圆 23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69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69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23" name="椭圆 22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9425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9">
                  <a:latin typeface="+mj-ea"/>
                  <a:ea typeface="+mj-ea"/>
                </a:endParaRPr>
              </a:p>
            </p:txBody>
          </p:sp>
        </p:grpSp>
        <p:sp>
          <p:nvSpPr>
            <p:cNvPr id="21" name="TextBox 111"/>
            <p:cNvSpPr txBox="1"/>
            <p:nvPr/>
          </p:nvSpPr>
          <p:spPr>
            <a:xfrm>
              <a:off x="4685484" y="4180595"/>
              <a:ext cx="850203" cy="531392"/>
            </a:xfrm>
            <a:prstGeom prst="rect">
              <a:avLst/>
            </a:prstGeom>
            <a:noFill/>
          </p:spPr>
          <p:txBody>
            <a:bodyPr wrap="square" lIns="194322" tIns="97161" rIns="194322" bIns="97161" rtlCol="0">
              <a:spAutoFit/>
            </a:bodyPr>
            <a:lstStyle/>
            <a:p>
              <a:pPr algn="ctr"/>
              <a:r>
                <a:rPr lang="en-US" altLang="zh-CN" sz="1969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r>
                <a:rPr lang="zh-CN" altLang="en-US" sz="1969" dirty="0">
                  <a:solidFill>
                    <a:schemeClr val="bg1"/>
                  </a:solidFill>
                  <a:latin typeface="+mj-ea"/>
                  <a:ea typeface="+mj-ea"/>
                </a:rPr>
                <a:t>月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752428" y="3577326"/>
            <a:ext cx="957449" cy="957296"/>
            <a:chOff x="6119197" y="3942381"/>
            <a:chExt cx="1018558" cy="1018926"/>
          </a:xfrm>
        </p:grpSpPr>
        <p:grpSp>
          <p:nvGrpSpPr>
            <p:cNvPr id="27" name="组合 26"/>
            <p:cNvGrpSpPr/>
            <p:nvPr/>
          </p:nvGrpSpPr>
          <p:grpSpPr>
            <a:xfrm>
              <a:off x="6119197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1" name="同心圆 30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69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69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30" name="椭圆 29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1F84B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9">
                  <a:latin typeface="+mj-ea"/>
                  <a:ea typeface="+mj-ea"/>
                </a:endParaRPr>
              </a:p>
            </p:txBody>
          </p:sp>
        </p:grpSp>
        <p:sp>
          <p:nvSpPr>
            <p:cNvPr id="28" name="TextBox 118"/>
            <p:cNvSpPr txBox="1"/>
            <p:nvPr/>
          </p:nvSpPr>
          <p:spPr>
            <a:xfrm>
              <a:off x="6209133" y="4196696"/>
              <a:ext cx="850205" cy="531393"/>
            </a:xfrm>
            <a:prstGeom prst="rect">
              <a:avLst/>
            </a:prstGeom>
            <a:noFill/>
          </p:spPr>
          <p:txBody>
            <a:bodyPr wrap="square" lIns="194322" tIns="97161" rIns="194322" bIns="97161" rtlCol="0">
              <a:spAutoFit/>
            </a:bodyPr>
            <a:lstStyle/>
            <a:p>
              <a:pPr algn="ctr"/>
              <a:r>
                <a:rPr lang="en-US" altLang="zh-CN" sz="1969" dirty="0">
                  <a:solidFill>
                    <a:schemeClr val="bg1"/>
                  </a:solidFill>
                  <a:latin typeface="+mj-ea"/>
                  <a:ea typeface="+mj-ea"/>
                </a:rPr>
                <a:t>9</a:t>
              </a:r>
              <a:r>
                <a:rPr lang="zh-CN" altLang="en-US" sz="1969" dirty="0">
                  <a:solidFill>
                    <a:schemeClr val="bg1"/>
                  </a:solidFill>
                  <a:latin typeface="+mj-ea"/>
                  <a:ea typeface="+mj-ea"/>
                </a:rPr>
                <a:t>月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037903" y="3577328"/>
            <a:ext cx="996435" cy="957296"/>
            <a:chOff x="7486713" y="3942381"/>
            <a:chExt cx="1060031" cy="1018926"/>
          </a:xfrm>
        </p:grpSpPr>
        <p:grpSp>
          <p:nvGrpSpPr>
            <p:cNvPr id="34" name="组合 33"/>
            <p:cNvGrpSpPr/>
            <p:nvPr/>
          </p:nvGrpSpPr>
          <p:grpSpPr>
            <a:xfrm>
              <a:off x="7486713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8" name="同心圆 37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69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69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37" name="椭圆 36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9425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9">
                  <a:latin typeface="+mj-ea"/>
                  <a:ea typeface="+mj-ea"/>
                </a:endParaRPr>
              </a:p>
            </p:txBody>
          </p:sp>
        </p:grpSp>
        <p:sp>
          <p:nvSpPr>
            <p:cNvPr id="35" name="TextBox 125"/>
            <p:cNvSpPr txBox="1"/>
            <p:nvPr/>
          </p:nvSpPr>
          <p:spPr>
            <a:xfrm>
              <a:off x="7555666" y="4199439"/>
              <a:ext cx="991078" cy="485190"/>
            </a:xfrm>
            <a:prstGeom prst="rect">
              <a:avLst/>
            </a:prstGeom>
            <a:noFill/>
          </p:spPr>
          <p:txBody>
            <a:bodyPr wrap="square" lIns="194322" tIns="97161" rIns="194322" bIns="97161" rtlCol="0">
              <a:spAutoFit/>
            </a:bodyPr>
            <a:lstStyle/>
            <a:p>
              <a:pPr algn="ctr"/>
              <a:r>
                <a:rPr lang="en-US" altLang="zh-CN" sz="1687" dirty="0">
                  <a:solidFill>
                    <a:schemeClr val="bg1"/>
                  </a:solidFill>
                  <a:latin typeface="+mj-ea"/>
                  <a:ea typeface="+mj-ea"/>
                </a:rPr>
                <a:t>10</a:t>
              </a:r>
              <a:r>
                <a:rPr lang="zh-CN" altLang="en-US" sz="1687" dirty="0">
                  <a:solidFill>
                    <a:schemeClr val="bg1"/>
                  </a:solidFill>
                  <a:latin typeface="+mj-ea"/>
                  <a:ea typeface="+mj-ea"/>
                </a:rPr>
                <a:t>月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323373" y="3418552"/>
            <a:ext cx="1275054" cy="1274852"/>
            <a:chOff x="8854229" y="3773382"/>
            <a:chExt cx="1356434" cy="1356924"/>
          </a:xfrm>
        </p:grpSpPr>
        <p:grpSp>
          <p:nvGrpSpPr>
            <p:cNvPr id="41" name="组合 40"/>
            <p:cNvGrpSpPr/>
            <p:nvPr/>
          </p:nvGrpSpPr>
          <p:grpSpPr>
            <a:xfrm>
              <a:off x="8854229" y="3773382"/>
              <a:ext cx="1356434" cy="1356924"/>
              <a:chOff x="4345444" y="2542859"/>
              <a:chExt cx="1810550" cy="1811205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45" name="同心圆 44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69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69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44" name="椭圆 43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1F84B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9">
                  <a:latin typeface="+mj-ea"/>
                  <a:ea typeface="+mj-ea"/>
                </a:endParaRPr>
              </a:p>
            </p:txBody>
          </p:sp>
        </p:grpSp>
        <p:sp>
          <p:nvSpPr>
            <p:cNvPr id="42" name="TextBox 132"/>
            <p:cNvSpPr txBox="1"/>
            <p:nvPr/>
          </p:nvSpPr>
          <p:spPr>
            <a:xfrm>
              <a:off x="9068719" y="4180595"/>
              <a:ext cx="1015119" cy="531391"/>
            </a:xfrm>
            <a:prstGeom prst="rect">
              <a:avLst/>
            </a:prstGeom>
            <a:noFill/>
          </p:spPr>
          <p:txBody>
            <a:bodyPr wrap="square" lIns="194322" tIns="97161" rIns="194322" bIns="97161" rtlCol="0">
              <a:spAutoFit/>
            </a:bodyPr>
            <a:lstStyle/>
            <a:p>
              <a:pPr algn="ctr"/>
              <a:r>
                <a:rPr lang="en-US" altLang="zh-CN" sz="1969" dirty="0">
                  <a:solidFill>
                    <a:schemeClr val="bg1"/>
                  </a:solidFill>
                  <a:latin typeface="+mj-ea"/>
                  <a:ea typeface="+mj-ea"/>
                </a:rPr>
                <a:t>11</a:t>
              </a:r>
              <a:r>
                <a:rPr lang="zh-CN" altLang="en-US" sz="1969" dirty="0">
                  <a:solidFill>
                    <a:schemeClr val="bg1"/>
                  </a:solidFill>
                  <a:latin typeface="+mj-ea"/>
                  <a:ea typeface="+mj-ea"/>
                </a:rPr>
                <a:t>月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926450" y="3189043"/>
            <a:ext cx="1734137" cy="1733860"/>
            <a:chOff x="10559621" y="3529102"/>
            <a:chExt cx="1844818" cy="1845484"/>
          </a:xfrm>
        </p:grpSpPr>
        <p:grpSp>
          <p:nvGrpSpPr>
            <p:cNvPr id="48" name="组合 47"/>
            <p:cNvGrpSpPr/>
            <p:nvPr/>
          </p:nvGrpSpPr>
          <p:grpSpPr>
            <a:xfrm>
              <a:off x="10559621" y="3529102"/>
              <a:ext cx="1844818" cy="1845484"/>
              <a:chOff x="4345444" y="2542859"/>
              <a:chExt cx="1810550" cy="1811205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52" name="同心圆 51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69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69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51" name="椭圆 50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9425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9">
                  <a:latin typeface="+mj-ea"/>
                  <a:ea typeface="+mj-ea"/>
                </a:endParaRPr>
              </a:p>
            </p:txBody>
          </p:sp>
        </p:grpSp>
        <p:sp>
          <p:nvSpPr>
            <p:cNvPr id="49" name="TextBox 139"/>
            <p:cNvSpPr txBox="1"/>
            <p:nvPr/>
          </p:nvSpPr>
          <p:spPr>
            <a:xfrm>
              <a:off x="10948736" y="4180594"/>
              <a:ext cx="1097152" cy="531392"/>
            </a:xfrm>
            <a:prstGeom prst="rect">
              <a:avLst/>
            </a:prstGeom>
            <a:noFill/>
          </p:spPr>
          <p:txBody>
            <a:bodyPr wrap="square" lIns="194322" tIns="97161" rIns="194322" bIns="97161" rtlCol="0">
              <a:spAutoFit/>
            </a:bodyPr>
            <a:lstStyle/>
            <a:p>
              <a:r>
                <a:rPr lang="en-US" altLang="zh-CN" sz="1969" dirty="0">
                  <a:solidFill>
                    <a:schemeClr val="bg1"/>
                  </a:solidFill>
                  <a:latin typeface="+mj-ea"/>
                  <a:ea typeface="+mj-ea"/>
                </a:rPr>
                <a:t>12</a:t>
              </a:r>
              <a:r>
                <a:rPr lang="zh-CN" altLang="en-US" sz="1969" dirty="0">
                  <a:solidFill>
                    <a:schemeClr val="bg1"/>
                  </a:solidFill>
                  <a:latin typeface="+mj-ea"/>
                  <a:ea typeface="+mj-ea"/>
                </a:rPr>
                <a:t>月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19293" y="1752600"/>
            <a:ext cx="2282505" cy="1326534"/>
            <a:chOff x="800766" y="1460169"/>
            <a:chExt cx="1363987" cy="895557"/>
          </a:xfrm>
        </p:grpSpPr>
        <p:sp>
          <p:nvSpPr>
            <p:cNvPr id="55" name="TextBox 145"/>
            <p:cNvSpPr txBox="1"/>
            <p:nvPr/>
          </p:nvSpPr>
          <p:spPr>
            <a:xfrm>
              <a:off x="800766" y="1667530"/>
              <a:ext cx="1363987" cy="491696"/>
            </a:xfrm>
            <a:prstGeom prst="rect">
              <a:avLst/>
            </a:prstGeom>
            <a:noFill/>
          </p:spPr>
          <p:txBody>
            <a:bodyPr wrap="square" lIns="128568" tIns="64283" rIns="128568" bIns="64283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832687" y="1460169"/>
              <a:ext cx="1063050" cy="895557"/>
              <a:chOff x="832687" y="1460169"/>
              <a:chExt cx="1063050" cy="895557"/>
            </a:xfrm>
          </p:grpSpPr>
          <p:cxnSp>
            <p:nvCxnSpPr>
              <p:cNvPr id="57" name="直接连接符 56"/>
              <p:cNvCxnSpPr/>
              <p:nvPr/>
            </p:nvCxnSpPr>
            <p:spPr>
              <a:xfrm flipV="1">
                <a:off x="1481601" y="2139702"/>
                <a:ext cx="0" cy="21602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148"/>
              <p:cNvSpPr txBox="1"/>
              <p:nvPr/>
            </p:nvSpPr>
            <p:spPr>
              <a:xfrm>
                <a:off x="832687" y="1460169"/>
                <a:ext cx="1063050" cy="166226"/>
              </a:xfrm>
              <a:prstGeom prst="rect">
                <a:avLst/>
              </a:prstGeom>
              <a:noFill/>
            </p:spPr>
            <p:txBody>
              <a:bodyPr wrap="square" lIns="128568" tIns="0" rIns="128568" bIns="0" rtlCol="0" anchor="t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3594215" y="1752600"/>
            <a:ext cx="2215164" cy="1264797"/>
            <a:chOff x="873900" y="1596965"/>
            <a:chExt cx="1166203" cy="758761"/>
          </a:xfrm>
        </p:grpSpPr>
        <p:sp>
          <p:nvSpPr>
            <p:cNvPr id="60" name="TextBox 150"/>
            <p:cNvSpPr txBox="1"/>
            <p:nvPr/>
          </p:nvSpPr>
          <p:spPr>
            <a:xfrm>
              <a:off x="873900" y="1767302"/>
              <a:ext cx="1166203" cy="436924"/>
            </a:xfrm>
            <a:prstGeom prst="rect">
              <a:avLst/>
            </a:prstGeom>
            <a:noFill/>
          </p:spPr>
          <p:txBody>
            <a:bodyPr wrap="square" lIns="128568" tIns="64283" rIns="128568" bIns="64283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892426" y="1596965"/>
              <a:ext cx="964210" cy="758761"/>
              <a:chOff x="892426" y="1596965"/>
              <a:chExt cx="964210" cy="758761"/>
            </a:xfrm>
          </p:grpSpPr>
          <p:cxnSp>
            <p:nvCxnSpPr>
              <p:cNvPr id="62" name="直接连接符 61"/>
              <p:cNvCxnSpPr/>
              <p:nvPr/>
            </p:nvCxnSpPr>
            <p:spPr>
              <a:xfrm flipV="1">
                <a:off x="1481601" y="2139702"/>
                <a:ext cx="0" cy="21602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153"/>
              <p:cNvSpPr txBox="1"/>
              <p:nvPr/>
            </p:nvSpPr>
            <p:spPr>
              <a:xfrm>
                <a:off x="892426" y="1596965"/>
                <a:ext cx="964210" cy="147710"/>
              </a:xfrm>
              <a:prstGeom prst="rect">
                <a:avLst/>
              </a:prstGeom>
              <a:noFill/>
            </p:spPr>
            <p:txBody>
              <a:bodyPr wrap="square" lIns="128568" tIns="0" rIns="128568" bIns="0" rtlCol="0" anchor="t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6328120" y="1752599"/>
            <a:ext cx="2305160" cy="1215653"/>
            <a:chOff x="873900" y="1622147"/>
            <a:chExt cx="1166203" cy="669803"/>
          </a:xfrm>
        </p:grpSpPr>
        <p:sp>
          <p:nvSpPr>
            <p:cNvPr id="65" name="TextBox 155"/>
            <p:cNvSpPr txBox="1"/>
            <p:nvPr/>
          </p:nvSpPr>
          <p:spPr>
            <a:xfrm>
              <a:off x="873900" y="1767302"/>
              <a:ext cx="1166203" cy="401291"/>
            </a:xfrm>
            <a:prstGeom prst="rect">
              <a:avLst/>
            </a:prstGeom>
            <a:noFill/>
          </p:spPr>
          <p:txBody>
            <a:bodyPr wrap="square" lIns="128568" tIns="64283" rIns="128568" bIns="64283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881564" y="1622147"/>
              <a:ext cx="1008112" cy="669803"/>
              <a:chOff x="881564" y="1622147"/>
              <a:chExt cx="1008112" cy="669803"/>
            </a:xfrm>
          </p:grpSpPr>
          <p:cxnSp>
            <p:nvCxnSpPr>
              <p:cNvPr id="67" name="直接连接符 66"/>
              <p:cNvCxnSpPr/>
              <p:nvPr/>
            </p:nvCxnSpPr>
            <p:spPr>
              <a:xfrm flipV="1">
                <a:off x="1481601" y="2139703"/>
                <a:ext cx="0" cy="15224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158"/>
              <p:cNvSpPr txBox="1"/>
              <p:nvPr/>
            </p:nvSpPr>
            <p:spPr>
              <a:xfrm>
                <a:off x="881564" y="1622147"/>
                <a:ext cx="1008112" cy="135663"/>
              </a:xfrm>
              <a:prstGeom prst="rect">
                <a:avLst/>
              </a:prstGeom>
              <a:noFill/>
            </p:spPr>
            <p:txBody>
              <a:bodyPr wrap="square" lIns="128568" tIns="0" rIns="128568" bIns="0" rtlCol="0" anchor="t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9615450" y="1752597"/>
            <a:ext cx="2180478" cy="1264801"/>
            <a:chOff x="873900" y="1598062"/>
            <a:chExt cx="1166203" cy="717957"/>
          </a:xfrm>
        </p:grpSpPr>
        <p:sp>
          <p:nvSpPr>
            <p:cNvPr id="70" name="TextBox 160"/>
            <p:cNvSpPr txBox="1"/>
            <p:nvPr/>
          </p:nvSpPr>
          <p:spPr>
            <a:xfrm>
              <a:off x="873900" y="1767302"/>
              <a:ext cx="1166203" cy="413426"/>
            </a:xfrm>
            <a:prstGeom prst="rect">
              <a:avLst/>
            </a:prstGeom>
            <a:noFill/>
          </p:spPr>
          <p:txBody>
            <a:bodyPr wrap="square" lIns="128568" tIns="64283" rIns="128568" bIns="64283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873900" y="1598062"/>
              <a:ext cx="1008112" cy="717957"/>
              <a:chOff x="873900" y="1598062"/>
              <a:chExt cx="1008112" cy="717957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481601" y="2180110"/>
                <a:ext cx="0" cy="135909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163"/>
              <p:cNvSpPr txBox="1"/>
              <p:nvPr/>
            </p:nvSpPr>
            <p:spPr>
              <a:xfrm>
                <a:off x="873900" y="1598062"/>
                <a:ext cx="1008112" cy="139766"/>
              </a:xfrm>
              <a:prstGeom prst="rect">
                <a:avLst/>
              </a:prstGeom>
              <a:noFill/>
            </p:spPr>
            <p:txBody>
              <a:bodyPr wrap="square" lIns="128568" tIns="0" rIns="128568" bIns="0" rtlCol="0" anchor="t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2193877" y="4812394"/>
            <a:ext cx="2284392" cy="1378801"/>
            <a:chOff x="873900" y="1340833"/>
            <a:chExt cx="1166203" cy="903967"/>
          </a:xfrm>
        </p:grpSpPr>
        <p:sp>
          <p:nvSpPr>
            <p:cNvPr id="75" name="TextBox 165"/>
            <p:cNvSpPr txBox="1"/>
            <p:nvPr/>
          </p:nvSpPr>
          <p:spPr>
            <a:xfrm>
              <a:off x="873900" y="1767301"/>
              <a:ext cx="1166203" cy="477499"/>
            </a:xfrm>
            <a:prstGeom prst="rect">
              <a:avLst/>
            </a:prstGeom>
            <a:noFill/>
          </p:spPr>
          <p:txBody>
            <a:bodyPr wrap="square" lIns="128568" tIns="64283" rIns="128568" bIns="64283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884396" y="1340833"/>
              <a:ext cx="1008112" cy="409610"/>
              <a:chOff x="884396" y="1340833"/>
              <a:chExt cx="1008112" cy="409610"/>
            </a:xfrm>
          </p:grpSpPr>
          <p:cxnSp>
            <p:nvCxnSpPr>
              <p:cNvPr id="77" name="直接连接符 76"/>
              <p:cNvCxnSpPr/>
              <p:nvPr/>
            </p:nvCxnSpPr>
            <p:spPr>
              <a:xfrm>
                <a:off x="1481601" y="1340833"/>
                <a:ext cx="0" cy="20049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168"/>
              <p:cNvSpPr txBox="1"/>
              <p:nvPr/>
            </p:nvSpPr>
            <p:spPr>
              <a:xfrm>
                <a:off x="884396" y="1589016"/>
                <a:ext cx="1008112" cy="161427"/>
              </a:xfrm>
              <a:prstGeom prst="rect">
                <a:avLst/>
              </a:prstGeom>
              <a:noFill/>
            </p:spPr>
            <p:txBody>
              <a:bodyPr wrap="square" lIns="128568" tIns="0" rIns="128568" bIns="0" rtlCol="0" anchor="t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4996502" y="4812394"/>
            <a:ext cx="2284392" cy="1378801"/>
            <a:chOff x="873900" y="1340833"/>
            <a:chExt cx="1166203" cy="903967"/>
          </a:xfrm>
        </p:grpSpPr>
        <p:sp>
          <p:nvSpPr>
            <p:cNvPr id="80" name="TextBox 170"/>
            <p:cNvSpPr txBox="1"/>
            <p:nvPr/>
          </p:nvSpPr>
          <p:spPr>
            <a:xfrm>
              <a:off x="873900" y="1767301"/>
              <a:ext cx="1166203" cy="477499"/>
            </a:xfrm>
            <a:prstGeom prst="rect">
              <a:avLst/>
            </a:prstGeom>
            <a:noFill/>
          </p:spPr>
          <p:txBody>
            <a:bodyPr wrap="square" lIns="128568" tIns="64283" rIns="128568" bIns="64283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875710" y="1340833"/>
              <a:ext cx="1008112" cy="398525"/>
              <a:chOff x="875710" y="1340833"/>
              <a:chExt cx="1008112" cy="398525"/>
            </a:xfrm>
          </p:grpSpPr>
          <p:cxnSp>
            <p:nvCxnSpPr>
              <p:cNvPr id="82" name="直接连接符 81"/>
              <p:cNvCxnSpPr/>
              <p:nvPr/>
            </p:nvCxnSpPr>
            <p:spPr>
              <a:xfrm>
                <a:off x="1481601" y="1340833"/>
                <a:ext cx="0" cy="20049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173"/>
              <p:cNvSpPr txBox="1"/>
              <p:nvPr/>
            </p:nvSpPr>
            <p:spPr>
              <a:xfrm>
                <a:off x="875710" y="1577931"/>
                <a:ext cx="1008112" cy="161427"/>
              </a:xfrm>
              <a:prstGeom prst="rect">
                <a:avLst/>
              </a:prstGeom>
              <a:noFill/>
            </p:spPr>
            <p:txBody>
              <a:bodyPr wrap="square" lIns="128568" tIns="0" rIns="128568" bIns="0" rtlCol="0" anchor="t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</p:grpSp>
      <p:grpSp>
        <p:nvGrpSpPr>
          <p:cNvPr id="84" name="组合 83"/>
          <p:cNvGrpSpPr/>
          <p:nvPr/>
        </p:nvGrpSpPr>
        <p:grpSpPr>
          <a:xfrm>
            <a:off x="7773807" y="4890618"/>
            <a:ext cx="2300774" cy="1378801"/>
            <a:chOff x="865537" y="1340833"/>
            <a:chExt cx="1174566" cy="903967"/>
          </a:xfrm>
        </p:grpSpPr>
        <p:sp>
          <p:nvSpPr>
            <p:cNvPr id="85" name="TextBox 175"/>
            <p:cNvSpPr txBox="1"/>
            <p:nvPr/>
          </p:nvSpPr>
          <p:spPr>
            <a:xfrm>
              <a:off x="873900" y="1767301"/>
              <a:ext cx="1166203" cy="477499"/>
            </a:xfrm>
            <a:prstGeom prst="rect">
              <a:avLst/>
            </a:prstGeom>
            <a:noFill/>
          </p:spPr>
          <p:txBody>
            <a:bodyPr wrap="square" lIns="128568" tIns="64283" rIns="128568" bIns="64283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865537" y="1340833"/>
              <a:ext cx="1008112" cy="392300"/>
              <a:chOff x="865537" y="1340833"/>
              <a:chExt cx="1008112" cy="392300"/>
            </a:xfrm>
          </p:grpSpPr>
          <p:cxnSp>
            <p:nvCxnSpPr>
              <p:cNvPr id="87" name="直接连接符 86"/>
              <p:cNvCxnSpPr/>
              <p:nvPr/>
            </p:nvCxnSpPr>
            <p:spPr>
              <a:xfrm>
                <a:off x="1481601" y="1340833"/>
                <a:ext cx="0" cy="20049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178"/>
              <p:cNvSpPr txBox="1"/>
              <p:nvPr/>
            </p:nvSpPr>
            <p:spPr>
              <a:xfrm>
                <a:off x="865537" y="1571706"/>
                <a:ext cx="1008112" cy="161427"/>
              </a:xfrm>
              <a:prstGeom prst="rect">
                <a:avLst/>
              </a:prstGeom>
              <a:noFill/>
            </p:spPr>
            <p:txBody>
              <a:bodyPr wrap="square" lIns="128568" tIns="0" rIns="128568" bIns="0" rtlCol="0" anchor="t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</p:grpSp>
      <p:sp>
        <p:nvSpPr>
          <p:cNvPr id="92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659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000">
        <p14:gallery dir="l"/>
      </p:transition>
    </mc:Choice>
    <mc:Fallback xmlns="">
      <p:transition spd="slow" advTm="6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2" accel="58000" fill="hold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58000" fill="hold" nodeType="withEffect" p14:presetBounceEnd="5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5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6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58000" fill="hold" nodeType="withEffect" p14:presetBounceEnd="55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9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0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accel="58000" fill="hold" nodeType="withEffect" p14:presetBounceEnd="55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3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4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accel="58000" fill="hold" nodeType="withEffect" p14:presetBounceEnd="55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7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8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accel="58000" fill="hold" nodeType="withEffect" p14:presetBounceEnd="55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1" dur="1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2" dur="1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58000" fill="hold" nodeType="withEffect" p14:presetBounceEnd="55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5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6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3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7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47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42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42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2" accel="5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58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58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accel="58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accel="58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accel="58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5800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3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7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47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42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42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/>
          <p:nvPr/>
        </p:nvSpPr>
        <p:spPr>
          <a:xfrm>
            <a:off x="353" y="2959056"/>
            <a:ext cx="8491667" cy="1723256"/>
          </a:xfrm>
          <a:custGeom>
            <a:avLst/>
            <a:gdLst>
              <a:gd name="connsiteX0" fmla="*/ 0 w 6781800"/>
              <a:gd name="connsiteY0" fmla="*/ 299838 h 1215160"/>
              <a:gd name="connsiteX1" fmla="*/ 2705100 w 6781800"/>
              <a:gd name="connsiteY1" fmla="*/ 52188 h 1215160"/>
              <a:gd name="connsiteX2" fmla="*/ 5619750 w 6781800"/>
              <a:gd name="connsiteY2" fmla="*/ 1195188 h 1215160"/>
              <a:gd name="connsiteX3" fmla="*/ 6781800 w 6781800"/>
              <a:gd name="connsiteY3" fmla="*/ 757038 h 1215160"/>
              <a:gd name="connsiteX0" fmla="*/ 0 w 6038850"/>
              <a:gd name="connsiteY0" fmla="*/ 299838 h 1304686"/>
              <a:gd name="connsiteX1" fmla="*/ 2705100 w 6038850"/>
              <a:gd name="connsiteY1" fmla="*/ 52188 h 1304686"/>
              <a:gd name="connsiteX2" fmla="*/ 5619750 w 6038850"/>
              <a:gd name="connsiteY2" fmla="*/ 1195188 h 1304686"/>
              <a:gd name="connsiteX3" fmla="*/ 6038850 w 6038850"/>
              <a:gd name="connsiteY3" fmla="*/ 1176138 h 1304686"/>
              <a:gd name="connsiteX0" fmla="*/ 0 w 6038850"/>
              <a:gd name="connsiteY0" fmla="*/ 287550 h 1218694"/>
              <a:gd name="connsiteX1" fmla="*/ 2705100 w 6038850"/>
              <a:gd name="connsiteY1" fmla="*/ 39900 h 1218694"/>
              <a:gd name="connsiteX2" fmla="*/ 4832350 w 6038850"/>
              <a:gd name="connsiteY2" fmla="*/ 1005100 h 1218694"/>
              <a:gd name="connsiteX3" fmla="*/ 6038850 w 6038850"/>
              <a:gd name="connsiteY3" fmla="*/ 1163850 h 1218694"/>
              <a:gd name="connsiteX0" fmla="*/ 0 w 6038850"/>
              <a:gd name="connsiteY0" fmla="*/ 287550 h 1225494"/>
              <a:gd name="connsiteX1" fmla="*/ 2705100 w 6038850"/>
              <a:gd name="connsiteY1" fmla="*/ 39900 h 1225494"/>
              <a:gd name="connsiteX2" fmla="*/ 4832350 w 6038850"/>
              <a:gd name="connsiteY2" fmla="*/ 1005100 h 1225494"/>
              <a:gd name="connsiteX3" fmla="*/ 6038850 w 6038850"/>
              <a:gd name="connsiteY3" fmla="*/ 1163850 h 122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8850" h="1225494">
                <a:moveTo>
                  <a:pt x="0" y="287550"/>
                </a:moveTo>
                <a:cubicBezTo>
                  <a:pt x="884237" y="89112"/>
                  <a:pt x="1899708" y="-79692"/>
                  <a:pt x="2705100" y="39900"/>
                </a:cubicBezTo>
                <a:cubicBezTo>
                  <a:pt x="3510492" y="159492"/>
                  <a:pt x="4371975" y="786025"/>
                  <a:pt x="4832350" y="1005100"/>
                </a:cubicBezTo>
                <a:cubicBezTo>
                  <a:pt x="5292725" y="1224175"/>
                  <a:pt x="5829300" y="1285558"/>
                  <a:pt x="6038850" y="1163850"/>
                </a:cubicBezTo>
              </a:path>
            </a:pathLst>
          </a:custGeom>
          <a:ln w="12700" cmpd="sng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13937" y="3548786"/>
            <a:ext cx="1194995" cy="893596"/>
            <a:chOff x="6054436" y="2405136"/>
            <a:chExt cx="849821" cy="635481"/>
          </a:xfrm>
          <a:solidFill>
            <a:srgbClr val="1F84BE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 133"/>
            <p:cNvSpPr>
              <a:spLocks/>
            </p:cNvSpPr>
            <p:nvPr/>
          </p:nvSpPr>
          <p:spPr bwMode="auto">
            <a:xfrm rot="2700000" flipH="1">
              <a:off x="6116557" y="2789035"/>
              <a:ext cx="189461" cy="313703"/>
            </a:xfrm>
            <a:custGeom>
              <a:avLst/>
              <a:gdLst>
                <a:gd name="T0" fmla="*/ 7566 w 397"/>
                <a:gd name="T1" fmla="*/ 1009717 h 659"/>
                <a:gd name="T2" fmla="*/ 0 w 397"/>
                <a:gd name="T3" fmla="*/ 1009717 h 659"/>
                <a:gd name="T4" fmla="*/ 0 w 397"/>
                <a:gd name="T5" fmla="*/ 1009717 h 659"/>
                <a:gd name="T6" fmla="*/ 11348 w 397"/>
                <a:gd name="T7" fmla="*/ 1021020 h 659"/>
                <a:gd name="T8" fmla="*/ 15131 w 397"/>
                <a:gd name="T9" fmla="*/ 1062464 h 659"/>
                <a:gd name="T10" fmla="*/ 18914 w 397"/>
                <a:gd name="T11" fmla="*/ 1069999 h 659"/>
                <a:gd name="T12" fmla="*/ 181575 w 397"/>
                <a:gd name="T13" fmla="*/ 1574858 h 659"/>
                <a:gd name="T14" fmla="*/ 348019 w 397"/>
                <a:gd name="T15" fmla="*/ 1092605 h 659"/>
                <a:gd name="T16" fmla="*/ 650644 w 397"/>
                <a:gd name="T17" fmla="*/ 1661513 h 659"/>
                <a:gd name="T18" fmla="*/ 548508 w 397"/>
                <a:gd name="T19" fmla="*/ 2124928 h 659"/>
                <a:gd name="T20" fmla="*/ 760345 w 397"/>
                <a:gd name="T21" fmla="*/ 2482850 h 659"/>
                <a:gd name="T22" fmla="*/ 650644 w 397"/>
                <a:gd name="T23" fmla="*/ 2275632 h 659"/>
                <a:gd name="T24" fmla="*/ 688472 w 397"/>
                <a:gd name="T25" fmla="*/ 1989294 h 659"/>
                <a:gd name="T26" fmla="*/ 866264 w 397"/>
                <a:gd name="T27" fmla="*/ 1740632 h 659"/>
                <a:gd name="T28" fmla="*/ 1028925 w 397"/>
                <a:gd name="T29" fmla="*/ 1454295 h 659"/>
                <a:gd name="T30" fmla="*/ 1059187 w 397"/>
                <a:gd name="T31" fmla="*/ 1363872 h 659"/>
                <a:gd name="T32" fmla="*/ 1161323 w 397"/>
                <a:gd name="T33" fmla="*/ 1823520 h 659"/>
                <a:gd name="T34" fmla="*/ 1229414 w 397"/>
                <a:gd name="T35" fmla="*/ 1529647 h 659"/>
                <a:gd name="T36" fmla="*/ 1399640 w 397"/>
                <a:gd name="T37" fmla="*/ 745985 h 659"/>
                <a:gd name="T38" fmla="*/ 714951 w 397"/>
                <a:gd name="T39" fmla="*/ 0 h 659"/>
                <a:gd name="T40" fmla="*/ 11348 w 397"/>
                <a:gd name="T41" fmla="*/ 956971 h 659"/>
                <a:gd name="T42" fmla="*/ 7566 w 397"/>
                <a:gd name="T43" fmla="*/ 1009717 h 6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7" h="659">
                  <a:moveTo>
                    <a:pt x="2" y="268"/>
                  </a:moveTo>
                  <a:cubicBezTo>
                    <a:pt x="2" y="267"/>
                    <a:pt x="0" y="264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2" y="270"/>
                    <a:pt x="3" y="271"/>
                  </a:cubicBezTo>
                  <a:cubicBezTo>
                    <a:pt x="3" y="275"/>
                    <a:pt x="4" y="278"/>
                    <a:pt x="4" y="282"/>
                  </a:cubicBezTo>
                  <a:cubicBezTo>
                    <a:pt x="5" y="283"/>
                    <a:pt x="5" y="283"/>
                    <a:pt x="5" y="284"/>
                  </a:cubicBezTo>
                  <a:cubicBezTo>
                    <a:pt x="10" y="335"/>
                    <a:pt x="25" y="381"/>
                    <a:pt x="48" y="418"/>
                  </a:cubicBezTo>
                  <a:cubicBezTo>
                    <a:pt x="23" y="377"/>
                    <a:pt x="37" y="299"/>
                    <a:pt x="92" y="290"/>
                  </a:cubicBezTo>
                  <a:cubicBezTo>
                    <a:pt x="158" y="280"/>
                    <a:pt x="169" y="399"/>
                    <a:pt x="172" y="441"/>
                  </a:cubicBezTo>
                  <a:cubicBezTo>
                    <a:pt x="174" y="484"/>
                    <a:pt x="145" y="521"/>
                    <a:pt x="145" y="564"/>
                  </a:cubicBezTo>
                  <a:cubicBezTo>
                    <a:pt x="145" y="613"/>
                    <a:pt x="170" y="653"/>
                    <a:pt x="201" y="659"/>
                  </a:cubicBezTo>
                  <a:cubicBezTo>
                    <a:pt x="187" y="656"/>
                    <a:pt x="174" y="616"/>
                    <a:pt x="172" y="604"/>
                  </a:cubicBezTo>
                  <a:cubicBezTo>
                    <a:pt x="168" y="580"/>
                    <a:pt x="175" y="551"/>
                    <a:pt x="182" y="528"/>
                  </a:cubicBezTo>
                  <a:cubicBezTo>
                    <a:pt x="190" y="501"/>
                    <a:pt x="211" y="483"/>
                    <a:pt x="229" y="462"/>
                  </a:cubicBezTo>
                  <a:cubicBezTo>
                    <a:pt x="247" y="440"/>
                    <a:pt x="262" y="414"/>
                    <a:pt x="272" y="386"/>
                  </a:cubicBezTo>
                  <a:cubicBezTo>
                    <a:pt x="275" y="378"/>
                    <a:pt x="278" y="370"/>
                    <a:pt x="280" y="362"/>
                  </a:cubicBezTo>
                  <a:cubicBezTo>
                    <a:pt x="284" y="420"/>
                    <a:pt x="307" y="484"/>
                    <a:pt x="307" y="484"/>
                  </a:cubicBezTo>
                  <a:cubicBezTo>
                    <a:pt x="299" y="437"/>
                    <a:pt x="325" y="406"/>
                    <a:pt x="325" y="406"/>
                  </a:cubicBezTo>
                  <a:cubicBezTo>
                    <a:pt x="397" y="291"/>
                    <a:pt x="370" y="198"/>
                    <a:pt x="370" y="198"/>
                  </a:cubicBezTo>
                  <a:cubicBezTo>
                    <a:pt x="351" y="85"/>
                    <a:pt x="277" y="0"/>
                    <a:pt x="189" y="0"/>
                  </a:cubicBezTo>
                  <a:cubicBezTo>
                    <a:pt x="87" y="0"/>
                    <a:pt x="3" y="114"/>
                    <a:pt x="3" y="254"/>
                  </a:cubicBezTo>
                  <a:cubicBezTo>
                    <a:pt x="3" y="258"/>
                    <a:pt x="2" y="263"/>
                    <a:pt x="2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7" name="Freeform 134"/>
            <p:cNvSpPr>
              <a:spLocks/>
            </p:cNvSpPr>
            <p:nvPr/>
          </p:nvSpPr>
          <p:spPr bwMode="auto">
            <a:xfrm rot="2700000" flipH="1">
              <a:off x="6176406" y="2803550"/>
              <a:ext cx="154413" cy="197568"/>
            </a:xfrm>
            <a:custGeom>
              <a:avLst/>
              <a:gdLst>
                <a:gd name="T0" fmla="*/ 581760 w 324"/>
                <a:gd name="T1" fmla="*/ 0 h 415"/>
                <a:gd name="T2" fmla="*/ 1148410 w 324"/>
                <a:gd name="T3" fmla="*/ 648083 h 415"/>
                <a:gd name="T4" fmla="*/ 1152187 w 324"/>
                <a:gd name="T5" fmla="*/ 655619 h 415"/>
                <a:gd name="T6" fmla="*/ 1152187 w 324"/>
                <a:gd name="T7" fmla="*/ 663154 h 415"/>
                <a:gd name="T8" fmla="*/ 1042635 w 324"/>
                <a:gd name="T9" fmla="*/ 1273558 h 415"/>
                <a:gd name="T10" fmla="*/ 963304 w 324"/>
                <a:gd name="T11" fmla="*/ 983428 h 415"/>
                <a:gd name="T12" fmla="*/ 868863 w 324"/>
                <a:gd name="T13" fmla="*/ 1137913 h 415"/>
                <a:gd name="T14" fmla="*/ 642203 w 324"/>
                <a:gd name="T15" fmla="*/ 1552384 h 415"/>
                <a:gd name="T16" fmla="*/ 630870 w 324"/>
                <a:gd name="T17" fmla="*/ 1563688 h 415"/>
                <a:gd name="T18" fmla="*/ 630870 w 324"/>
                <a:gd name="T19" fmla="*/ 1541080 h 415"/>
                <a:gd name="T20" fmla="*/ 245548 w 324"/>
                <a:gd name="T21" fmla="*/ 859086 h 415"/>
                <a:gd name="T22" fmla="*/ 196439 w 324"/>
                <a:gd name="T23" fmla="*/ 862854 h 415"/>
                <a:gd name="T24" fmla="*/ 7555 w 324"/>
                <a:gd name="T25" fmla="*/ 964588 h 415"/>
                <a:gd name="T26" fmla="*/ 3778 w 324"/>
                <a:gd name="T27" fmla="*/ 945749 h 415"/>
                <a:gd name="T28" fmla="*/ 3778 w 324"/>
                <a:gd name="T29" fmla="*/ 938213 h 415"/>
                <a:gd name="T30" fmla="*/ 0 w 324"/>
                <a:gd name="T31" fmla="*/ 900534 h 415"/>
                <a:gd name="T32" fmla="*/ 0 w 324"/>
                <a:gd name="T33" fmla="*/ 889230 h 415"/>
                <a:gd name="T34" fmla="*/ 0 w 324"/>
                <a:gd name="T35" fmla="*/ 840247 h 415"/>
                <a:gd name="T36" fmla="*/ 581760 w 324"/>
                <a:gd name="T37" fmla="*/ 0 h 4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24" h="415">
                  <a:moveTo>
                    <a:pt x="154" y="0"/>
                  </a:moveTo>
                  <a:cubicBezTo>
                    <a:pt x="225" y="0"/>
                    <a:pt x="288" y="73"/>
                    <a:pt x="304" y="172"/>
                  </a:cubicBezTo>
                  <a:cubicBezTo>
                    <a:pt x="305" y="174"/>
                    <a:pt x="305" y="174"/>
                    <a:pt x="305" y="174"/>
                  </a:cubicBezTo>
                  <a:cubicBezTo>
                    <a:pt x="305" y="176"/>
                    <a:pt x="305" y="176"/>
                    <a:pt x="305" y="176"/>
                  </a:cubicBezTo>
                  <a:cubicBezTo>
                    <a:pt x="306" y="179"/>
                    <a:pt x="324" y="248"/>
                    <a:pt x="276" y="338"/>
                  </a:cubicBezTo>
                  <a:cubicBezTo>
                    <a:pt x="276" y="335"/>
                    <a:pt x="256" y="263"/>
                    <a:pt x="255" y="261"/>
                  </a:cubicBezTo>
                  <a:cubicBezTo>
                    <a:pt x="256" y="270"/>
                    <a:pt x="235" y="292"/>
                    <a:pt x="230" y="302"/>
                  </a:cubicBezTo>
                  <a:cubicBezTo>
                    <a:pt x="209" y="338"/>
                    <a:pt x="198" y="379"/>
                    <a:pt x="170" y="412"/>
                  </a:cubicBezTo>
                  <a:cubicBezTo>
                    <a:pt x="169" y="413"/>
                    <a:pt x="168" y="414"/>
                    <a:pt x="167" y="415"/>
                  </a:cubicBezTo>
                  <a:cubicBezTo>
                    <a:pt x="167" y="413"/>
                    <a:pt x="167" y="411"/>
                    <a:pt x="167" y="409"/>
                  </a:cubicBezTo>
                  <a:cubicBezTo>
                    <a:pt x="159" y="260"/>
                    <a:pt x="107" y="228"/>
                    <a:pt x="65" y="228"/>
                  </a:cubicBezTo>
                  <a:cubicBezTo>
                    <a:pt x="61" y="228"/>
                    <a:pt x="57" y="229"/>
                    <a:pt x="52" y="229"/>
                  </a:cubicBezTo>
                  <a:cubicBezTo>
                    <a:pt x="33" y="232"/>
                    <a:pt x="15" y="242"/>
                    <a:pt x="2" y="256"/>
                  </a:cubicBezTo>
                  <a:cubicBezTo>
                    <a:pt x="2" y="254"/>
                    <a:pt x="1" y="253"/>
                    <a:pt x="1" y="251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46"/>
                    <a:pt x="1" y="242"/>
                    <a:pt x="0" y="239"/>
                  </a:cubicBezTo>
                  <a:cubicBezTo>
                    <a:pt x="0" y="239"/>
                    <a:pt x="0" y="236"/>
                    <a:pt x="0" y="236"/>
                  </a:cubicBezTo>
                  <a:cubicBezTo>
                    <a:pt x="0" y="231"/>
                    <a:pt x="0" y="227"/>
                    <a:pt x="0" y="223"/>
                  </a:cubicBezTo>
                  <a:cubicBezTo>
                    <a:pt x="0" y="100"/>
                    <a:pt x="69" y="0"/>
                    <a:pt x="15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8" name="Freeform 135"/>
            <p:cNvSpPr>
              <a:spLocks/>
            </p:cNvSpPr>
            <p:nvPr/>
          </p:nvSpPr>
          <p:spPr bwMode="auto">
            <a:xfrm rot="2700000" flipH="1">
              <a:off x="6216128" y="2815389"/>
              <a:ext cx="101140" cy="142811"/>
            </a:xfrm>
            <a:custGeom>
              <a:avLst/>
              <a:gdLst>
                <a:gd name="T0" fmla="*/ 162607 w 212"/>
                <a:gd name="T1" fmla="*/ 535009 h 300"/>
                <a:gd name="T2" fmla="*/ 128573 w 212"/>
                <a:gd name="T3" fmla="*/ 535009 h 300"/>
                <a:gd name="T4" fmla="*/ 3782 w 212"/>
                <a:gd name="T5" fmla="*/ 599059 h 300"/>
                <a:gd name="T6" fmla="*/ 3782 w 212"/>
                <a:gd name="T7" fmla="*/ 587756 h 300"/>
                <a:gd name="T8" fmla="*/ 3782 w 212"/>
                <a:gd name="T9" fmla="*/ 583988 h 300"/>
                <a:gd name="T10" fmla="*/ 0 w 212"/>
                <a:gd name="T11" fmla="*/ 557615 h 300"/>
                <a:gd name="T12" fmla="*/ 0 w 212"/>
                <a:gd name="T13" fmla="*/ 550079 h 300"/>
                <a:gd name="T14" fmla="*/ 0 w 212"/>
                <a:gd name="T15" fmla="*/ 523706 h 300"/>
                <a:gd name="T16" fmla="*/ 381936 w 212"/>
                <a:gd name="T17" fmla="*/ 0 h 300"/>
                <a:gd name="T18" fmla="*/ 752528 w 212"/>
                <a:gd name="T19" fmla="*/ 403140 h 300"/>
                <a:gd name="T20" fmla="*/ 756309 w 212"/>
                <a:gd name="T21" fmla="*/ 406908 h 300"/>
                <a:gd name="T22" fmla="*/ 756309 w 212"/>
                <a:gd name="T23" fmla="*/ 410676 h 300"/>
                <a:gd name="T24" fmla="*/ 684460 w 212"/>
                <a:gd name="T25" fmla="*/ 791210 h 300"/>
                <a:gd name="T26" fmla="*/ 631518 w 212"/>
                <a:gd name="T27" fmla="*/ 610362 h 300"/>
                <a:gd name="T28" fmla="*/ 567232 w 212"/>
                <a:gd name="T29" fmla="*/ 704554 h 300"/>
                <a:gd name="T30" fmla="*/ 457567 w 212"/>
                <a:gd name="T31" fmla="*/ 1130300 h 300"/>
                <a:gd name="T32" fmla="*/ 162607 w 212"/>
                <a:gd name="T33" fmla="*/ 535009 h 3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300">
                  <a:moveTo>
                    <a:pt x="43" y="142"/>
                  </a:moveTo>
                  <a:cubicBezTo>
                    <a:pt x="40" y="142"/>
                    <a:pt x="37" y="142"/>
                    <a:pt x="34" y="142"/>
                  </a:cubicBezTo>
                  <a:cubicBezTo>
                    <a:pt x="21" y="144"/>
                    <a:pt x="10" y="150"/>
                    <a:pt x="1" y="159"/>
                  </a:cubicBezTo>
                  <a:cubicBezTo>
                    <a:pt x="1" y="158"/>
                    <a:pt x="1" y="157"/>
                    <a:pt x="1" y="156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0" y="152"/>
                    <a:pt x="0" y="150"/>
                    <a:pt x="0" y="148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3"/>
                    <a:pt x="0" y="141"/>
                    <a:pt x="0" y="139"/>
                  </a:cubicBezTo>
                  <a:cubicBezTo>
                    <a:pt x="0" y="62"/>
                    <a:pt x="45" y="0"/>
                    <a:pt x="101" y="0"/>
                  </a:cubicBezTo>
                  <a:cubicBezTo>
                    <a:pt x="147" y="0"/>
                    <a:pt x="189" y="45"/>
                    <a:pt x="199" y="107"/>
                  </a:cubicBezTo>
                  <a:cubicBezTo>
                    <a:pt x="200" y="108"/>
                    <a:pt x="200" y="108"/>
                    <a:pt x="200" y="108"/>
                  </a:cubicBezTo>
                  <a:cubicBezTo>
                    <a:pt x="200" y="109"/>
                    <a:pt x="200" y="109"/>
                    <a:pt x="200" y="109"/>
                  </a:cubicBezTo>
                  <a:cubicBezTo>
                    <a:pt x="201" y="111"/>
                    <a:pt x="212" y="154"/>
                    <a:pt x="181" y="210"/>
                  </a:cubicBezTo>
                  <a:cubicBezTo>
                    <a:pt x="181" y="208"/>
                    <a:pt x="167" y="164"/>
                    <a:pt x="167" y="162"/>
                  </a:cubicBezTo>
                  <a:cubicBezTo>
                    <a:pt x="168" y="168"/>
                    <a:pt x="154" y="181"/>
                    <a:pt x="150" y="187"/>
                  </a:cubicBezTo>
                  <a:cubicBezTo>
                    <a:pt x="137" y="210"/>
                    <a:pt x="126" y="275"/>
                    <a:pt x="121" y="300"/>
                  </a:cubicBezTo>
                  <a:cubicBezTo>
                    <a:pt x="121" y="300"/>
                    <a:pt x="94" y="134"/>
                    <a:pt x="43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9" name="Freeform 107"/>
            <p:cNvSpPr>
              <a:spLocks/>
            </p:cNvSpPr>
            <p:nvPr/>
          </p:nvSpPr>
          <p:spPr bwMode="auto">
            <a:xfrm rot="2700000" flipH="1">
              <a:off x="6219230" y="2554544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288 w 10000"/>
                <a:gd name="connsiteY10" fmla="*/ 8384 h 10000"/>
                <a:gd name="connsiteX11" fmla="*/ 3910 w 10000"/>
                <a:gd name="connsiteY11" fmla="*/ 6283 h 10000"/>
                <a:gd name="connsiteX12" fmla="*/ 3910 w 10000"/>
                <a:gd name="connsiteY12" fmla="*/ 6263 h 10000"/>
                <a:gd name="connsiteX13" fmla="*/ 1346 w 10000"/>
                <a:gd name="connsiteY13" fmla="*/ 5333 h 10000"/>
                <a:gd name="connsiteX14" fmla="*/ 0 w 10000"/>
                <a:gd name="connsiteY14" fmla="*/ 3172 h 10000"/>
                <a:gd name="connsiteX15" fmla="*/ 5000 w 10000"/>
                <a:gd name="connsiteY15" fmla="*/ 0 h 10000"/>
                <a:gd name="connsiteX0" fmla="*/ 5000 w 10000"/>
                <a:gd name="connsiteY0" fmla="*/ 0 h 10086"/>
                <a:gd name="connsiteX1" fmla="*/ 10000 w 10000"/>
                <a:gd name="connsiteY1" fmla="*/ 3212 h 10086"/>
                <a:gd name="connsiteX2" fmla="*/ 10000 w 10000"/>
                <a:gd name="connsiteY2" fmla="*/ 3293 h 10086"/>
                <a:gd name="connsiteX3" fmla="*/ 10000 w 10000"/>
                <a:gd name="connsiteY3" fmla="*/ 3293 h 10086"/>
                <a:gd name="connsiteX4" fmla="*/ 6795 w 10000"/>
                <a:gd name="connsiteY4" fmla="*/ 9697 h 10086"/>
                <a:gd name="connsiteX5" fmla="*/ 6635 w 10000"/>
                <a:gd name="connsiteY5" fmla="*/ 9818 h 10086"/>
                <a:gd name="connsiteX6" fmla="*/ 6635 w 10000"/>
                <a:gd name="connsiteY6" fmla="*/ 9818 h 10086"/>
                <a:gd name="connsiteX7" fmla="*/ 6635 w 10000"/>
                <a:gd name="connsiteY7" fmla="*/ 9818 h 10086"/>
                <a:gd name="connsiteX8" fmla="*/ 5897 w 10000"/>
                <a:gd name="connsiteY8" fmla="*/ 10000 h 10086"/>
                <a:gd name="connsiteX9" fmla="*/ 5288 w 10000"/>
                <a:gd name="connsiteY9" fmla="*/ 8384 h 10086"/>
                <a:gd name="connsiteX10" fmla="*/ 3910 w 10000"/>
                <a:gd name="connsiteY10" fmla="*/ 6283 h 10086"/>
                <a:gd name="connsiteX11" fmla="*/ 3910 w 10000"/>
                <a:gd name="connsiteY11" fmla="*/ 6263 h 10086"/>
                <a:gd name="connsiteX12" fmla="*/ 1346 w 10000"/>
                <a:gd name="connsiteY12" fmla="*/ 5333 h 10086"/>
                <a:gd name="connsiteX13" fmla="*/ 0 w 10000"/>
                <a:gd name="connsiteY13" fmla="*/ 3172 h 10086"/>
                <a:gd name="connsiteX14" fmla="*/ 5000 w 10000"/>
                <a:gd name="connsiteY14" fmla="*/ 0 h 1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10" name="Freeform 107"/>
            <p:cNvSpPr>
              <a:spLocks/>
            </p:cNvSpPr>
            <p:nvPr/>
          </p:nvSpPr>
          <p:spPr bwMode="auto">
            <a:xfrm rot="2700000">
              <a:off x="6369742" y="2705056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288 w 10000"/>
                <a:gd name="connsiteY10" fmla="*/ 8384 h 10000"/>
                <a:gd name="connsiteX11" fmla="*/ 3910 w 10000"/>
                <a:gd name="connsiteY11" fmla="*/ 6283 h 10000"/>
                <a:gd name="connsiteX12" fmla="*/ 3910 w 10000"/>
                <a:gd name="connsiteY12" fmla="*/ 6263 h 10000"/>
                <a:gd name="connsiteX13" fmla="*/ 1346 w 10000"/>
                <a:gd name="connsiteY13" fmla="*/ 5333 h 10000"/>
                <a:gd name="connsiteX14" fmla="*/ 0 w 10000"/>
                <a:gd name="connsiteY14" fmla="*/ 3172 h 10000"/>
                <a:gd name="connsiteX15" fmla="*/ 5000 w 10000"/>
                <a:gd name="connsiteY15" fmla="*/ 0 h 10000"/>
                <a:gd name="connsiteX0" fmla="*/ 5000 w 10000"/>
                <a:gd name="connsiteY0" fmla="*/ 0 h 10086"/>
                <a:gd name="connsiteX1" fmla="*/ 10000 w 10000"/>
                <a:gd name="connsiteY1" fmla="*/ 3212 h 10086"/>
                <a:gd name="connsiteX2" fmla="*/ 10000 w 10000"/>
                <a:gd name="connsiteY2" fmla="*/ 3293 h 10086"/>
                <a:gd name="connsiteX3" fmla="*/ 10000 w 10000"/>
                <a:gd name="connsiteY3" fmla="*/ 3293 h 10086"/>
                <a:gd name="connsiteX4" fmla="*/ 6795 w 10000"/>
                <a:gd name="connsiteY4" fmla="*/ 9697 h 10086"/>
                <a:gd name="connsiteX5" fmla="*/ 6635 w 10000"/>
                <a:gd name="connsiteY5" fmla="*/ 9818 h 10086"/>
                <a:gd name="connsiteX6" fmla="*/ 6635 w 10000"/>
                <a:gd name="connsiteY6" fmla="*/ 9818 h 10086"/>
                <a:gd name="connsiteX7" fmla="*/ 6635 w 10000"/>
                <a:gd name="connsiteY7" fmla="*/ 9818 h 10086"/>
                <a:gd name="connsiteX8" fmla="*/ 5897 w 10000"/>
                <a:gd name="connsiteY8" fmla="*/ 10000 h 10086"/>
                <a:gd name="connsiteX9" fmla="*/ 5288 w 10000"/>
                <a:gd name="connsiteY9" fmla="*/ 8384 h 10086"/>
                <a:gd name="connsiteX10" fmla="*/ 3910 w 10000"/>
                <a:gd name="connsiteY10" fmla="*/ 6283 h 10086"/>
                <a:gd name="connsiteX11" fmla="*/ 3910 w 10000"/>
                <a:gd name="connsiteY11" fmla="*/ 6263 h 10086"/>
                <a:gd name="connsiteX12" fmla="*/ 1346 w 10000"/>
                <a:gd name="connsiteY12" fmla="*/ 5333 h 10086"/>
                <a:gd name="connsiteX13" fmla="*/ 0 w 10000"/>
                <a:gd name="connsiteY13" fmla="*/ 3172 h 10086"/>
                <a:gd name="connsiteX14" fmla="*/ 5000 w 10000"/>
                <a:gd name="connsiteY14" fmla="*/ 0 h 1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11" name="Freeform 108"/>
            <p:cNvSpPr>
              <a:spLocks/>
            </p:cNvSpPr>
            <p:nvPr/>
          </p:nvSpPr>
          <p:spPr bwMode="auto">
            <a:xfrm rot="2700000">
              <a:off x="6407803" y="2259335"/>
              <a:ext cx="350653" cy="642255"/>
            </a:xfrm>
            <a:custGeom>
              <a:avLst/>
              <a:gdLst>
                <a:gd name="T0" fmla="*/ 1122363 w 596"/>
                <a:gd name="T1" fmla="*/ 4105275 h 1092"/>
                <a:gd name="T2" fmla="*/ 598844 w 596"/>
                <a:gd name="T3" fmla="*/ 4105275 h 1092"/>
                <a:gd name="T4" fmla="*/ 79093 w 596"/>
                <a:gd name="T5" fmla="*/ 1928577 h 1092"/>
                <a:gd name="T6" fmla="*/ 1122363 w 596"/>
                <a:gd name="T7" fmla="*/ 0 h 1092"/>
                <a:gd name="T8" fmla="*/ 1126129 w 596"/>
                <a:gd name="T9" fmla="*/ 0 h 1092"/>
                <a:gd name="T10" fmla="*/ 2165632 w 596"/>
                <a:gd name="T11" fmla="*/ 1928577 h 1092"/>
                <a:gd name="T12" fmla="*/ 1645881 w 596"/>
                <a:gd name="T13" fmla="*/ 4105275 h 1092"/>
                <a:gd name="T14" fmla="*/ 1122363 w 596"/>
                <a:gd name="T15" fmla="*/ 4105275 h 10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6" h="1092">
                  <a:moveTo>
                    <a:pt x="298" y="1092"/>
                  </a:moveTo>
                  <a:cubicBezTo>
                    <a:pt x="159" y="1092"/>
                    <a:pt x="159" y="1092"/>
                    <a:pt x="159" y="1092"/>
                  </a:cubicBezTo>
                  <a:cubicBezTo>
                    <a:pt x="31" y="824"/>
                    <a:pt x="21" y="513"/>
                    <a:pt x="21" y="513"/>
                  </a:cubicBezTo>
                  <a:cubicBezTo>
                    <a:pt x="0" y="212"/>
                    <a:pt x="298" y="0"/>
                    <a:pt x="298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596" y="212"/>
                    <a:pt x="575" y="513"/>
                  </a:cubicBezTo>
                  <a:cubicBezTo>
                    <a:pt x="575" y="513"/>
                    <a:pt x="566" y="824"/>
                    <a:pt x="437" y="1092"/>
                  </a:cubicBezTo>
                  <a:lnTo>
                    <a:pt x="298" y="10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12" name="Oval 113"/>
            <p:cNvSpPr>
              <a:spLocks noChangeArrowheads="1"/>
            </p:cNvSpPr>
            <p:nvPr/>
          </p:nvSpPr>
          <p:spPr bwMode="auto">
            <a:xfrm rot="2700000">
              <a:off x="6568043" y="2481147"/>
              <a:ext cx="117123" cy="114085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hangingPunct="1"/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13" name="Oval 116"/>
            <p:cNvSpPr>
              <a:spLocks noChangeArrowheads="1"/>
            </p:cNvSpPr>
            <p:nvPr/>
          </p:nvSpPr>
          <p:spPr bwMode="auto">
            <a:xfrm rot="2700000">
              <a:off x="6500229" y="2593093"/>
              <a:ext cx="70303" cy="7264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hangingPunct="1"/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14" name="Oval 119"/>
            <p:cNvSpPr>
              <a:spLocks noChangeArrowheads="1"/>
            </p:cNvSpPr>
            <p:nvPr/>
          </p:nvSpPr>
          <p:spPr bwMode="auto">
            <a:xfrm rot="2700000">
              <a:off x="6447912" y="2674106"/>
              <a:ext cx="43239" cy="4231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hangingPunct="1"/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15" name="Rectangle 27"/>
            <p:cNvSpPr/>
            <p:nvPr/>
          </p:nvSpPr>
          <p:spPr>
            <a:xfrm rot="2700000">
              <a:off x="6301683" y="2797997"/>
              <a:ext cx="71523" cy="438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ea"/>
                <a:ea typeface="+mj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904533" y="2436890"/>
            <a:ext cx="1347305" cy="1347301"/>
            <a:chOff x="304800" y="673100"/>
            <a:chExt cx="4000500" cy="4000500"/>
          </a:xfrm>
          <a:solidFill>
            <a:srgbClr val="1F84BE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1F84BE">
                    <a:shade val="30000"/>
                    <a:satMod val="115000"/>
                  </a:srgbClr>
                </a:gs>
                <a:gs pos="50000">
                  <a:srgbClr val="1F84BE">
                    <a:shade val="67500"/>
                    <a:satMod val="115000"/>
                  </a:srgbClr>
                </a:gs>
                <a:gs pos="100000">
                  <a:srgbClr val="1F84BE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8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rgbClr val="1F84BE">
                    <a:shade val="30000"/>
                    <a:satMod val="115000"/>
                  </a:srgbClr>
                </a:gs>
                <a:gs pos="50000">
                  <a:srgbClr val="1F84BE">
                    <a:shade val="67500"/>
                    <a:satMod val="115000"/>
                  </a:srgbClr>
                </a:gs>
                <a:gs pos="100000">
                  <a:srgbClr val="1F84BE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8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9" name="Group 30"/>
          <p:cNvGrpSpPr/>
          <p:nvPr/>
        </p:nvGrpSpPr>
        <p:grpSpPr>
          <a:xfrm>
            <a:off x="6751943" y="5391446"/>
            <a:ext cx="446259" cy="391379"/>
            <a:chOff x="3175" y="-1587"/>
            <a:chExt cx="490538" cy="430212"/>
          </a:xfrm>
          <a:solidFill>
            <a:srgbClr val="09425E"/>
          </a:solidFill>
        </p:grpSpPr>
        <p:sp>
          <p:nvSpPr>
            <p:cNvPr id="20" name="Freeform 175"/>
            <p:cNvSpPr>
              <a:spLocks noEditPoints="1"/>
            </p:cNvSpPr>
            <p:nvPr/>
          </p:nvSpPr>
          <p:spPr bwMode="auto">
            <a:xfrm>
              <a:off x="3175" y="-1587"/>
              <a:ext cx="490538" cy="430212"/>
            </a:xfrm>
            <a:custGeom>
              <a:avLst/>
              <a:gdLst>
                <a:gd name="T0" fmla="*/ 128 w 128"/>
                <a:gd name="T1" fmla="*/ 66 h 112"/>
                <a:gd name="T2" fmla="*/ 112 w 128"/>
                <a:gd name="T3" fmla="*/ 6 h 112"/>
                <a:gd name="T4" fmla="*/ 104 w 128"/>
                <a:gd name="T5" fmla="*/ 0 h 112"/>
                <a:gd name="T6" fmla="*/ 64 w 128"/>
                <a:gd name="T7" fmla="*/ 0 h 112"/>
                <a:gd name="T8" fmla="*/ 24 w 128"/>
                <a:gd name="T9" fmla="*/ 0 h 112"/>
                <a:gd name="T10" fmla="*/ 16 w 128"/>
                <a:gd name="T11" fmla="*/ 6 h 112"/>
                <a:gd name="T12" fmla="*/ 0 w 128"/>
                <a:gd name="T13" fmla="*/ 66 h 112"/>
                <a:gd name="T14" fmla="*/ 0 w 128"/>
                <a:gd name="T15" fmla="*/ 68 h 112"/>
                <a:gd name="T16" fmla="*/ 0 w 128"/>
                <a:gd name="T17" fmla="*/ 96 h 112"/>
                <a:gd name="T18" fmla="*/ 16 w 128"/>
                <a:gd name="T19" fmla="*/ 112 h 112"/>
                <a:gd name="T20" fmla="*/ 112 w 128"/>
                <a:gd name="T21" fmla="*/ 112 h 112"/>
                <a:gd name="T22" fmla="*/ 128 w 128"/>
                <a:gd name="T23" fmla="*/ 96 h 112"/>
                <a:gd name="T24" fmla="*/ 128 w 128"/>
                <a:gd name="T25" fmla="*/ 68 h 112"/>
                <a:gd name="T26" fmla="*/ 128 w 128"/>
                <a:gd name="T27" fmla="*/ 66 h 112"/>
                <a:gd name="T28" fmla="*/ 120 w 128"/>
                <a:gd name="T29" fmla="*/ 96 h 112"/>
                <a:gd name="T30" fmla="*/ 112 w 128"/>
                <a:gd name="T31" fmla="*/ 104 h 112"/>
                <a:gd name="T32" fmla="*/ 16 w 128"/>
                <a:gd name="T33" fmla="*/ 104 h 112"/>
                <a:gd name="T34" fmla="*/ 8 w 128"/>
                <a:gd name="T35" fmla="*/ 96 h 112"/>
                <a:gd name="T36" fmla="*/ 8 w 128"/>
                <a:gd name="T37" fmla="*/ 68 h 112"/>
                <a:gd name="T38" fmla="*/ 24 w 128"/>
                <a:gd name="T39" fmla="*/ 8 h 112"/>
                <a:gd name="T40" fmla="*/ 104 w 128"/>
                <a:gd name="T41" fmla="*/ 8 h 112"/>
                <a:gd name="T42" fmla="*/ 120 w 128"/>
                <a:gd name="T43" fmla="*/ 68 h 112"/>
                <a:gd name="T44" fmla="*/ 120 w 128"/>
                <a:gd name="T4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" h="112">
                  <a:moveTo>
                    <a:pt x="128" y="66"/>
                  </a:move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8" y="0"/>
                    <a:pt x="10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7" y="2"/>
                    <a:pt x="16" y="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5"/>
                    <a:pt x="7" y="112"/>
                    <a:pt x="16" y="112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21" y="112"/>
                    <a:pt x="128" y="105"/>
                    <a:pt x="128" y="96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28" y="67"/>
                    <a:pt x="128" y="67"/>
                    <a:pt x="128" y="66"/>
                  </a:cubicBezTo>
                  <a:close/>
                  <a:moveTo>
                    <a:pt x="120" y="96"/>
                  </a:moveTo>
                  <a:cubicBezTo>
                    <a:pt x="120" y="100"/>
                    <a:pt x="116" y="104"/>
                    <a:pt x="112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2" y="104"/>
                    <a:pt x="8" y="100"/>
                    <a:pt x="8" y="96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20" y="68"/>
                    <a:pt x="120" y="68"/>
                    <a:pt x="120" y="68"/>
                  </a:cubicBezTo>
                  <a:lnTo>
                    <a:pt x="12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j-ea"/>
                <a:ea typeface="+mj-ea"/>
              </a:endParaRPr>
            </a:p>
          </p:txBody>
        </p:sp>
        <p:sp>
          <p:nvSpPr>
            <p:cNvPr id="21" name="Freeform 176"/>
            <p:cNvSpPr>
              <a:spLocks noEditPoints="1"/>
            </p:cNvSpPr>
            <p:nvPr/>
          </p:nvSpPr>
          <p:spPr bwMode="auto">
            <a:xfrm>
              <a:off x="60325" y="58738"/>
              <a:ext cx="374650" cy="277812"/>
            </a:xfrm>
            <a:custGeom>
              <a:avLst/>
              <a:gdLst>
                <a:gd name="T0" fmla="*/ 80 w 98"/>
                <a:gd name="T1" fmla="*/ 0 h 72"/>
                <a:gd name="T2" fmla="*/ 18 w 98"/>
                <a:gd name="T3" fmla="*/ 0 h 72"/>
                <a:gd name="T4" fmla="*/ 14 w 98"/>
                <a:gd name="T5" fmla="*/ 3 h 72"/>
                <a:gd name="T6" fmla="*/ 0 w 98"/>
                <a:gd name="T7" fmla="*/ 51 h 72"/>
                <a:gd name="T8" fmla="*/ 1 w 98"/>
                <a:gd name="T9" fmla="*/ 54 h 72"/>
                <a:gd name="T10" fmla="*/ 4 w 98"/>
                <a:gd name="T11" fmla="*/ 56 h 72"/>
                <a:gd name="T12" fmla="*/ 16 w 98"/>
                <a:gd name="T13" fmla="*/ 56 h 72"/>
                <a:gd name="T14" fmla="*/ 20 w 98"/>
                <a:gd name="T15" fmla="*/ 56 h 72"/>
                <a:gd name="T16" fmla="*/ 23 w 98"/>
                <a:gd name="T17" fmla="*/ 56 h 72"/>
                <a:gd name="T18" fmla="*/ 28 w 98"/>
                <a:gd name="T19" fmla="*/ 68 h 72"/>
                <a:gd name="T20" fmla="*/ 35 w 98"/>
                <a:gd name="T21" fmla="*/ 72 h 72"/>
                <a:gd name="T22" fmla="*/ 63 w 98"/>
                <a:gd name="T23" fmla="*/ 72 h 72"/>
                <a:gd name="T24" fmla="*/ 70 w 98"/>
                <a:gd name="T25" fmla="*/ 68 h 72"/>
                <a:gd name="T26" fmla="*/ 75 w 98"/>
                <a:gd name="T27" fmla="*/ 56 h 72"/>
                <a:gd name="T28" fmla="*/ 78 w 98"/>
                <a:gd name="T29" fmla="*/ 56 h 72"/>
                <a:gd name="T30" fmla="*/ 82 w 98"/>
                <a:gd name="T31" fmla="*/ 56 h 72"/>
                <a:gd name="T32" fmla="*/ 94 w 98"/>
                <a:gd name="T33" fmla="*/ 56 h 72"/>
                <a:gd name="T34" fmla="*/ 97 w 98"/>
                <a:gd name="T35" fmla="*/ 54 h 72"/>
                <a:gd name="T36" fmla="*/ 98 w 98"/>
                <a:gd name="T37" fmla="*/ 51 h 72"/>
                <a:gd name="T38" fmla="*/ 84 w 98"/>
                <a:gd name="T39" fmla="*/ 3 h 72"/>
                <a:gd name="T40" fmla="*/ 80 w 98"/>
                <a:gd name="T41" fmla="*/ 0 h 72"/>
                <a:gd name="T42" fmla="*/ 82 w 98"/>
                <a:gd name="T43" fmla="*/ 48 h 72"/>
                <a:gd name="T44" fmla="*/ 75 w 98"/>
                <a:gd name="T45" fmla="*/ 48 h 72"/>
                <a:gd name="T46" fmla="*/ 68 w 98"/>
                <a:gd name="T47" fmla="*/ 52 h 72"/>
                <a:gd name="T48" fmla="*/ 63 w 98"/>
                <a:gd name="T49" fmla="*/ 64 h 72"/>
                <a:gd name="T50" fmla="*/ 35 w 98"/>
                <a:gd name="T51" fmla="*/ 64 h 72"/>
                <a:gd name="T52" fmla="*/ 30 w 98"/>
                <a:gd name="T53" fmla="*/ 52 h 72"/>
                <a:gd name="T54" fmla="*/ 23 w 98"/>
                <a:gd name="T55" fmla="*/ 48 h 72"/>
                <a:gd name="T56" fmla="*/ 16 w 98"/>
                <a:gd name="T57" fmla="*/ 48 h 72"/>
                <a:gd name="T58" fmla="*/ 6 w 98"/>
                <a:gd name="T59" fmla="*/ 48 h 72"/>
                <a:gd name="T60" fmla="*/ 18 w 98"/>
                <a:gd name="T61" fmla="*/ 4 h 72"/>
                <a:gd name="T62" fmla="*/ 80 w 98"/>
                <a:gd name="T63" fmla="*/ 4 h 72"/>
                <a:gd name="T64" fmla="*/ 92 w 98"/>
                <a:gd name="T65" fmla="*/ 48 h 72"/>
                <a:gd name="T66" fmla="*/ 82 w 98"/>
                <a:gd name="T67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72">
                  <a:moveTo>
                    <a:pt x="8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5" y="1"/>
                    <a:pt x="14" y="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1" y="54"/>
                  </a:cubicBezTo>
                  <a:cubicBezTo>
                    <a:pt x="2" y="55"/>
                    <a:pt x="3" y="56"/>
                    <a:pt x="4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30" y="70"/>
                    <a:pt x="32" y="72"/>
                    <a:pt x="35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6" y="72"/>
                    <a:pt x="68" y="70"/>
                    <a:pt x="70" y="68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6"/>
                    <a:pt x="96" y="55"/>
                    <a:pt x="97" y="54"/>
                  </a:cubicBezTo>
                  <a:cubicBezTo>
                    <a:pt x="98" y="53"/>
                    <a:pt x="98" y="52"/>
                    <a:pt x="98" y="51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3" y="1"/>
                    <a:pt x="82" y="0"/>
                    <a:pt x="80" y="0"/>
                  </a:cubicBezTo>
                  <a:close/>
                  <a:moveTo>
                    <a:pt x="82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2" y="48"/>
                    <a:pt x="70" y="50"/>
                    <a:pt x="68" y="5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8" y="50"/>
                    <a:pt x="26" y="48"/>
                    <a:pt x="2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92" y="48"/>
                    <a:pt x="92" y="48"/>
                    <a:pt x="92" y="48"/>
                  </a:cubicBezTo>
                  <a:lnTo>
                    <a:pt x="8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j-ea"/>
                <a:ea typeface="+mj-ea"/>
              </a:endParaRPr>
            </a:p>
          </p:txBody>
        </p:sp>
      </p:grpSp>
      <p:sp>
        <p:nvSpPr>
          <p:cNvPr id="22" name="Freeform 50"/>
          <p:cNvSpPr>
            <a:spLocks noEditPoints="1"/>
          </p:cNvSpPr>
          <p:nvPr/>
        </p:nvSpPr>
        <p:spPr bwMode="auto">
          <a:xfrm>
            <a:off x="1484655" y="4070522"/>
            <a:ext cx="368168" cy="463721"/>
          </a:xfrm>
          <a:custGeom>
            <a:avLst/>
            <a:gdLst/>
            <a:ahLst/>
            <a:cxnLst>
              <a:cxn ang="0">
                <a:pos x="187" y="135"/>
              </a:cxn>
              <a:cxn ang="0">
                <a:pos x="44" y="135"/>
              </a:cxn>
              <a:cxn ang="0">
                <a:pos x="44" y="156"/>
              </a:cxn>
              <a:cxn ang="0">
                <a:pos x="187" y="156"/>
              </a:cxn>
              <a:cxn ang="0">
                <a:pos x="187" y="135"/>
              </a:cxn>
              <a:cxn ang="0">
                <a:pos x="187" y="95"/>
              </a:cxn>
              <a:cxn ang="0">
                <a:pos x="44" y="95"/>
              </a:cxn>
              <a:cxn ang="0">
                <a:pos x="44" y="115"/>
              </a:cxn>
              <a:cxn ang="0">
                <a:pos x="187" y="115"/>
              </a:cxn>
              <a:cxn ang="0">
                <a:pos x="187" y="95"/>
              </a:cxn>
              <a:cxn ang="0">
                <a:pos x="187" y="54"/>
              </a:cxn>
              <a:cxn ang="0">
                <a:pos x="44" y="54"/>
              </a:cxn>
              <a:cxn ang="0">
                <a:pos x="44" y="75"/>
              </a:cxn>
              <a:cxn ang="0">
                <a:pos x="187" y="75"/>
              </a:cxn>
              <a:cxn ang="0">
                <a:pos x="187" y="54"/>
              </a:cxn>
              <a:cxn ang="0">
                <a:pos x="44" y="196"/>
              </a:cxn>
              <a:cxn ang="0">
                <a:pos x="116" y="196"/>
              </a:cxn>
              <a:cxn ang="0">
                <a:pos x="116" y="176"/>
              </a:cxn>
              <a:cxn ang="0">
                <a:pos x="44" y="176"/>
              </a:cxn>
              <a:cxn ang="0">
                <a:pos x="44" y="196"/>
              </a:cxn>
              <a:cxn ang="0">
                <a:pos x="233" y="29"/>
              </a:cxn>
              <a:cxn ang="0">
                <a:pos x="233" y="0"/>
              </a:cxn>
              <a:cxn ang="0">
                <a:pos x="0" y="0"/>
              </a:cxn>
              <a:cxn ang="0">
                <a:pos x="0" y="301"/>
              </a:cxn>
              <a:cxn ang="0">
                <a:pos x="29" y="301"/>
              </a:cxn>
              <a:cxn ang="0">
                <a:pos x="29" y="330"/>
              </a:cxn>
              <a:cxn ang="0">
                <a:pos x="262" y="330"/>
              </a:cxn>
              <a:cxn ang="0">
                <a:pos x="262" y="29"/>
              </a:cxn>
              <a:cxn ang="0">
                <a:pos x="233" y="29"/>
              </a:cxn>
              <a:cxn ang="0">
                <a:pos x="15" y="286"/>
              </a:cxn>
              <a:cxn ang="0">
                <a:pos x="15" y="16"/>
              </a:cxn>
              <a:cxn ang="0">
                <a:pos x="216" y="16"/>
              </a:cxn>
              <a:cxn ang="0">
                <a:pos x="216" y="216"/>
              </a:cxn>
              <a:cxn ang="0">
                <a:pos x="148" y="216"/>
              </a:cxn>
              <a:cxn ang="0">
                <a:pos x="148" y="286"/>
              </a:cxn>
              <a:cxn ang="0">
                <a:pos x="15" y="286"/>
              </a:cxn>
              <a:cxn ang="0">
                <a:pos x="245" y="315"/>
              </a:cxn>
              <a:cxn ang="0">
                <a:pos x="44" y="315"/>
              </a:cxn>
              <a:cxn ang="0">
                <a:pos x="44" y="301"/>
              </a:cxn>
              <a:cxn ang="0">
                <a:pos x="155" y="301"/>
              </a:cxn>
              <a:cxn ang="0">
                <a:pos x="233" y="225"/>
              </a:cxn>
              <a:cxn ang="0">
                <a:pos x="233" y="45"/>
              </a:cxn>
              <a:cxn ang="0">
                <a:pos x="245" y="45"/>
              </a:cxn>
              <a:cxn ang="0">
                <a:pos x="245" y="315"/>
              </a:cxn>
            </a:cxnLst>
            <a:rect l="0" t="0" r="r" b="b"/>
            <a:pathLst>
              <a:path w="262" h="330">
                <a:moveTo>
                  <a:pt x="187" y="135"/>
                </a:moveTo>
                <a:lnTo>
                  <a:pt x="44" y="135"/>
                </a:lnTo>
                <a:lnTo>
                  <a:pt x="44" y="156"/>
                </a:lnTo>
                <a:lnTo>
                  <a:pt x="187" y="156"/>
                </a:lnTo>
                <a:lnTo>
                  <a:pt x="187" y="135"/>
                </a:lnTo>
                <a:close/>
                <a:moveTo>
                  <a:pt x="187" y="95"/>
                </a:moveTo>
                <a:lnTo>
                  <a:pt x="44" y="95"/>
                </a:lnTo>
                <a:lnTo>
                  <a:pt x="44" y="115"/>
                </a:lnTo>
                <a:lnTo>
                  <a:pt x="187" y="115"/>
                </a:lnTo>
                <a:lnTo>
                  <a:pt x="187" y="95"/>
                </a:lnTo>
                <a:close/>
                <a:moveTo>
                  <a:pt x="187" y="54"/>
                </a:moveTo>
                <a:lnTo>
                  <a:pt x="44" y="54"/>
                </a:lnTo>
                <a:lnTo>
                  <a:pt x="44" y="75"/>
                </a:lnTo>
                <a:lnTo>
                  <a:pt x="187" y="75"/>
                </a:lnTo>
                <a:lnTo>
                  <a:pt x="187" y="54"/>
                </a:lnTo>
                <a:close/>
                <a:moveTo>
                  <a:pt x="44" y="196"/>
                </a:moveTo>
                <a:lnTo>
                  <a:pt x="116" y="196"/>
                </a:lnTo>
                <a:lnTo>
                  <a:pt x="116" y="176"/>
                </a:lnTo>
                <a:lnTo>
                  <a:pt x="44" y="176"/>
                </a:lnTo>
                <a:lnTo>
                  <a:pt x="44" y="196"/>
                </a:lnTo>
                <a:close/>
                <a:moveTo>
                  <a:pt x="233" y="29"/>
                </a:moveTo>
                <a:lnTo>
                  <a:pt x="233" y="0"/>
                </a:lnTo>
                <a:lnTo>
                  <a:pt x="0" y="0"/>
                </a:lnTo>
                <a:lnTo>
                  <a:pt x="0" y="301"/>
                </a:lnTo>
                <a:lnTo>
                  <a:pt x="29" y="301"/>
                </a:lnTo>
                <a:lnTo>
                  <a:pt x="29" y="330"/>
                </a:lnTo>
                <a:lnTo>
                  <a:pt x="262" y="330"/>
                </a:lnTo>
                <a:lnTo>
                  <a:pt x="262" y="29"/>
                </a:lnTo>
                <a:lnTo>
                  <a:pt x="233" y="29"/>
                </a:lnTo>
                <a:close/>
                <a:moveTo>
                  <a:pt x="15" y="286"/>
                </a:moveTo>
                <a:lnTo>
                  <a:pt x="15" y="16"/>
                </a:lnTo>
                <a:lnTo>
                  <a:pt x="216" y="16"/>
                </a:lnTo>
                <a:lnTo>
                  <a:pt x="216" y="216"/>
                </a:lnTo>
                <a:lnTo>
                  <a:pt x="148" y="216"/>
                </a:lnTo>
                <a:lnTo>
                  <a:pt x="148" y="286"/>
                </a:lnTo>
                <a:lnTo>
                  <a:pt x="15" y="286"/>
                </a:lnTo>
                <a:close/>
                <a:moveTo>
                  <a:pt x="245" y="315"/>
                </a:moveTo>
                <a:lnTo>
                  <a:pt x="44" y="315"/>
                </a:lnTo>
                <a:lnTo>
                  <a:pt x="44" y="301"/>
                </a:lnTo>
                <a:lnTo>
                  <a:pt x="155" y="301"/>
                </a:lnTo>
                <a:lnTo>
                  <a:pt x="233" y="225"/>
                </a:lnTo>
                <a:lnTo>
                  <a:pt x="233" y="45"/>
                </a:lnTo>
                <a:lnTo>
                  <a:pt x="245" y="45"/>
                </a:lnTo>
                <a:lnTo>
                  <a:pt x="245" y="315"/>
                </a:lnTo>
                <a:close/>
              </a:path>
            </a:pathLst>
          </a:custGeom>
          <a:solidFill>
            <a:srgbClr val="09425E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Freeform 48"/>
          <p:cNvSpPr>
            <a:spLocks noEditPoints="1"/>
          </p:cNvSpPr>
          <p:nvPr/>
        </p:nvSpPr>
        <p:spPr bwMode="auto">
          <a:xfrm>
            <a:off x="4195839" y="4534242"/>
            <a:ext cx="340470" cy="498179"/>
          </a:xfrm>
          <a:custGeom>
            <a:avLst/>
            <a:gdLst/>
            <a:ahLst/>
            <a:cxnLst>
              <a:cxn ang="0">
                <a:pos x="76" y="31"/>
              </a:cxn>
              <a:cxn ang="0">
                <a:pos x="80" y="27"/>
              </a:cxn>
              <a:cxn ang="0">
                <a:pos x="76" y="23"/>
              </a:cxn>
              <a:cxn ang="0">
                <a:pos x="23" y="76"/>
              </a:cxn>
              <a:cxn ang="0">
                <a:pos x="27" y="80"/>
              </a:cxn>
              <a:cxn ang="0">
                <a:pos x="31" y="76"/>
              </a:cxn>
              <a:cxn ang="0">
                <a:pos x="76" y="31"/>
              </a:cxn>
              <a:cxn ang="0">
                <a:pos x="44" y="192"/>
              </a:cxn>
              <a:cxn ang="0">
                <a:pos x="45" y="203"/>
              </a:cxn>
              <a:cxn ang="0">
                <a:pos x="56" y="209"/>
              </a:cxn>
              <a:cxn ang="0">
                <a:pos x="57" y="216"/>
              </a:cxn>
              <a:cxn ang="0">
                <a:pos x="76" y="221"/>
              </a:cxn>
              <a:cxn ang="0">
                <a:pos x="95" y="216"/>
              </a:cxn>
              <a:cxn ang="0">
                <a:pos x="96" y="209"/>
              </a:cxn>
              <a:cxn ang="0">
                <a:pos x="106" y="203"/>
              </a:cxn>
              <a:cxn ang="0">
                <a:pos x="108" y="192"/>
              </a:cxn>
              <a:cxn ang="0">
                <a:pos x="76" y="197"/>
              </a:cxn>
              <a:cxn ang="0">
                <a:pos x="44" y="192"/>
              </a:cxn>
              <a:cxn ang="0">
                <a:pos x="41" y="170"/>
              </a:cxn>
              <a:cxn ang="0">
                <a:pos x="42" y="182"/>
              </a:cxn>
              <a:cxn ang="0">
                <a:pos x="76" y="188"/>
              </a:cxn>
              <a:cxn ang="0">
                <a:pos x="109" y="182"/>
              </a:cxn>
              <a:cxn ang="0">
                <a:pos x="111" y="170"/>
              </a:cxn>
              <a:cxn ang="0">
                <a:pos x="76" y="177"/>
              </a:cxn>
              <a:cxn ang="0">
                <a:pos x="41" y="170"/>
              </a:cxn>
              <a:cxn ang="0">
                <a:pos x="76" y="0"/>
              </a:cxn>
              <a:cxn ang="0">
                <a:pos x="0" y="76"/>
              </a:cxn>
              <a:cxn ang="0">
                <a:pos x="36" y="141"/>
              </a:cxn>
              <a:cxn ang="0">
                <a:pos x="39" y="160"/>
              </a:cxn>
              <a:cxn ang="0">
                <a:pos x="76" y="168"/>
              </a:cxn>
              <a:cxn ang="0">
                <a:pos x="113" y="160"/>
              </a:cxn>
              <a:cxn ang="0">
                <a:pos x="115" y="141"/>
              </a:cxn>
              <a:cxn ang="0">
                <a:pos x="152" y="76"/>
              </a:cxn>
              <a:cxn ang="0">
                <a:pos x="76" y="0"/>
              </a:cxn>
              <a:cxn ang="0">
                <a:pos x="104" y="132"/>
              </a:cxn>
              <a:cxn ang="0">
                <a:pos x="102" y="150"/>
              </a:cxn>
              <a:cxn ang="0">
                <a:pos x="76" y="154"/>
              </a:cxn>
              <a:cxn ang="0">
                <a:pos x="50" y="150"/>
              </a:cxn>
              <a:cxn ang="0">
                <a:pos x="48" y="132"/>
              </a:cxn>
              <a:cxn ang="0">
                <a:pos x="13" y="76"/>
              </a:cxn>
              <a:cxn ang="0">
                <a:pos x="76" y="14"/>
              </a:cxn>
              <a:cxn ang="0">
                <a:pos x="139" y="76"/>
              </a:cxn>
              <a:cxn ang="0">
                <a:pos x="104" y="132"/>
              </a:cxn>
              <a:cxn ang="0">
                <a:pos x="93" y="104"/>
              </a:cxn>
              <a:cxn ang="0">
                <a:pos x="76" y="74"/>
              </a:cxn>
              <a:cxn ang="0">
                <a:pos x="59" y="104"/>
              </a:cxn>
              <a:cxn ang="0">
                <a:pos x="52" y="89"/>
              </a:cxn>
              <a:cxn ang="0">
                <a:pos x="41" y="94"/>
              </a:cxn>
              <a:cxn ang="0">
                <a:pos x="58" y="131"/>
              </a:cxn>
              <a:cxn ang="0">
                <a:pos x="76" y="98"/>
              </a:cxn>
              <a:cxn ang="0">
                <a:pos x="94" y="131"/>
              </a:cxn>
              <a:cxn ang="0">
                <a:pos x="111" y="94"/>
              </a:cxn>
              <a:cxn ang="0">
                <a:pos x="100" y="89"/>
              </a:cxn>
              <a:cxn ang="0">
                <a:pos x="93" y="104"/>
              </a:cxn>
            </a:cxnLst>
            <a:rect l="0" t="0" r="r" b="b"/>
            <a:pathLst>
              <a:path w="152" h="221">
                <a:moveTo>
                  <a:pt x="76" y="31"/>
                </a:moveTo>
                <a:cubicBezTo>
                  <a:pt x="78" y="31"/>
                  <a:pt x="80" y="30"/>
                  <a:pt x="80" y="27"/>
                </a:cubicBezTo>
                <a:cubicBezTo>
                  <a:pt x="80" y="25"/>
                  <a:pt x="78" y="23"/>
                  <a:pt x="76" y="23"/>
                </a:cubicBezTo>
                <a:cubicBezTo>
                  <a:pt x="47" y="23"/>
                  <a:pt x="23" y="47"/>
                  <a:pt x="23" y="76"/>
                </a:cubicBezTo>
                <a:cubicBezTo>
                  <a:pt x="23" y="78"/>
                  <a:pt x="25" y="80"/>
                  <a:pt x="27" y="80"/>
                </a:cubicBezTo>
                <a:cubicBezTo>
                  <a:pt x="29" y="80"/>
                  <a:pt x="31" y="78"/>
                  <a:pt x="31" y="76"/>
                </a:cubicBezTo>
                <a:cubicBezTo>
                  <a:pt x="31" y="52"/>
                  <a:pt x="51" y="31"/>
                  <a:pt x="76" y="31"/>
                </a:cubicBezTo>
                <a:close/>
                <a:moveTo>
                  <a:pt x="44" y="192"/>
                </a:moveTo>
                <a:cubicBezTo>
                  <a:pt x="45" y="203"/>
                  <a:pt x="45" y="203"/>
                  <a:pt x="45" y="203"/>
                </a:cubicBezTo>
                <a:cubicBezTo>
                  <a:pt x="45" y="203"/>
                  <a:pt x="48" y="207"/>
                  <a:pt x="56" y="209"/>
                </a:cubicBezTo>
                <a:cubicBezTo>
                  <a:pt x="57" y="216"/>
                  <a:pt x="57" y="216"/>
                  <a:pt x="57" y="216"/>
                </a:cubicBezTo>
                <a:cubicBezTo>
                  <a:pt x="57" y="216"/>
                  <a:pt x="61" y="221"/>
                  <a:pt x="76" y="221"/>
                </a:cubicBezTo>
                <a:cubicBezTo>
                  <a:pt x="91" y="221"/>
                  <a:pt x="95" y="216"/>
                  <a:pt x="95" y="216"/>
                </a:cubicBezTo>
                <a:cubicBezTo>
                  <a:pt x="96" y="209"/>
                  <a:pt x="96" y="209"/>
                  <a:pt x="96" y="209"/>
                </a:cubicBezTo>
                <a:cubicBezTo>
                  <a:pt x="104" y="207"/>
                  <a:pt x="106" y="203"/>
                  <a:pt x="106" y="203"/>
                </a:cubicBezTo>
                <a:cubicBezTo>
                  <a:pt x="108" y="192"/>
                  <a:pt x="108" y="192"/>
                  <a:pt x="108" y="192"/>
                </a:cubicBezTo>
                <a:cubicBezTo>
                  <a:pt x="98" y="195"/>
                  <a:pt x="87" y="197"/>
                  <a:pt x="76" y="197"/>
                </a:cubicBezTo>
                <a:cubicBezTo>
                  <a:pt x="64" y="197"/>
                  <a:pt x="54" y="195"/>
                  <a:pt x="44" y="192"/>
                </a:cubicBezTo>
                <a:close/>
                <a:moveTo>
                  <a:pt x="41" y="170"/>
                </a:moveTo>
                <a:cubicBezTo>
                  <a:pt x="42" y="182"/>
                  <a:pt x="42" y="182"/>
                  <a:pt x="42" y="182"/>
                </a:cubicBezTo>
                <a:cubicBezTo>
                  <a:pt x="52" y="186"/>
                  <a:pt x="64" y="188"/>
                  <a:pt x="76" y="188"/>
                </a:cubicBezTo>
                <a:cubicBezTo>
                  <a:pt x="88" y="188"/>
                  <a:pt x="99" y="186"/>
                  <a:pt x="109" y="182"/>
                </a:cubicBezTo>
                <a:cubicBezTo>
                  <a:pt x="111" y="170"/>
                  <a:pt x="111" y="170"/>
                  <a:pt x="111" y="170"/>
                </a:cubicBezTo>
                <a:cubicBezTo>
                  <a:pt x="100" y="174"/>
                  <a:pt x="89" y="177"/>
                  <a:pt x="76" y="177"/>
                </a:cubicBezTo>
                <a:cubicBezTo>
                  <a:pt x="63" y="177"/>
                  <a:pt x="51" y="174"/>
                  <a:pt x="41" y="170"/>
                </a:cubicBezTo>
                <a:close/>
                <a:moveTo>
                  <a:pt x="76" y="0"/>
                </a:moveTo>
                <a:cubicBezTo>
                  <a:pt x="34" y="0"/>
                  <a:pt x="0" y="34"/>
                  <a:pt x="0" y="76"/>
                </a:cubicBezTo>
                <a:cubicBezTo>
                  <a:pt x="0" y="104"/>
                  <a:pt x="15" y="128"/>
                  <a:pt x="36" y="141"/>
                </a:cubicBezTo>
                <a:cubicBezTo>
                  <a:pt x="39" y="160"/>
                  <a:pt x="39" y="160"/>
                  <a:pt x="39" y="160"/>
                </a:cubicBezTo>
                <a:cubicBezTo>
                  <a:pt x="50" y="165"/>
                  <a:pt x="63" y="168"/>
                  <a:pt x="76" y="168"/>
                </a:cubicBezTo>
                <a:cubicBezTo>
                  <a:pt x="89" y="168"/>
                  <a:pt x="102" y="165"/>
                  <a:pt x="113" y="160"/>
                </a:cubicBezTo>
                <a:cubicBezTo>
                  <a:pt x="115" y="141"/>
                  <a:pt x="115" y="141"/>
                  <a:pt x="115" y="141"/>
                </a:cubicBezTo>
                <a:cubicBezTo>
                  <a:pt x="137" y="128"/>
                  <a:pt x="152" y="104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lose/>
                <a:moveTo>
                  <a:pt x="104" y="132"/>
                </a:moveTo>
                <a:cubicBezTo>
                  <a:pt x="102" y="150"/>
                  <a:pt x="102" y="150"/>
                  <a:pt x="102" y="150"/>
                </a:cubicBezTo>
                <a:cubicBezTo>
                  <a:pt x="102" y="150"/>
                  <a:pt x="95" y="154"/>
                  <a:pt x="76" y="154"/>
                </a:cubicBezTo>
                <a:cubicBezTo>
                  <a:pt x="57" y="154"/>
                  <a:pt x="50" y="150"/>
                  <a:pt x="50" y="150"/>
                </a:cubicBezTo>
                <a:cubicBezTo>
                  <a:pt x="48" y="132"/>
                  <a:pt x="48" y="132"/>
                  <a:pt x="48" y="132"/>
                </a:cubicBezTo>
                <a:cubicBezTo>
                  <a:pt x="27" y="122"/>
                  <a:pt x="13" y="101"/>
                  <a:pt x="13" y="76"/>
                </a:cubicBezTo>
                <a:cubicBezTo>
                  <a:pt x="13" y="42"/>
                  <a:pt x="41" y="14"/>
                  <a:pt x="76" y="14"/>
                </a:cubicBezTo>
                <a:cubicBezTo>
                  <a:pt x="110" y="14"/>
                  <a:pt x="139" y="42"/>
                  <a:pt x="139" y="76"/>
                </a:cubicBezTo>
                <a:cubicBezTo>
                  <a:pt x="139" y="101"/>
                  <a:pt x="124" y="122"/>
                  <a:pt x="104" y="132"/>
                </a:cubicBezTo>
                <a:close/>
                <a:moveTo>
                  <a:pt x="93" y="104"/>
                </a:moveTo>
                <a:cubicBezTo>
                  <a:pt x="76" y="74"/>
                  <a:pt x="76" y="74"/>
                  <a:pt x="76" y="74"/>
                </a:cubicBezTo>
                <a:cubicBezTo>
                  <a:pt x="59" y="104"/>
                  <a:pt x="59" y="104"/>
                  <a:pt x="59" y="104"/>
                </a:cubicBezTo>
                <a:cubicBezTo>
                  <a:pt x="52" y="89"/>
                  <a:pt x="52" y="89"/>
                  <a:pt x="52" y="89"/>
                </a:cubicBezTo>
                <a:cubicBezTo>
                  <a:pt x="41" y="94"/>
                  <a:pt x="41" y="94"/>
                  <a:pt x="41" y="94"/>
                </a:cubicBezTo>
                <a:cubicBezTo>
                  <a:pt x="58" y="131"/>
                  <a:pt x="58" y="131"/>
                  <a:pt x="58" y="131"/>
                </a:cubicBezTo>
                <a:cubicBezTo>
                  <a:pt x="76" y="98"/>
                  <a:pt x="76" y="98"/>
                  <a:pt x="76" y="98"/>
                </a:cubicBezTo>
                <a:cubicBezTo>
                  <a:pt x="94" y="131"/>
                  <a:pt x="94" y="131"/>
                  <a:pt x="94" y="131"/>
                </a:cubicBezTo>
                <a:cubicBezTo>
                  <a:pt x="111" y="94"/>
                  <a:pt x="111" y="94"/>
                  <a:pt x="111" y="94"/>
                </a:cubicBezTo>
                <a:cubicBezTo>
                  <a:pt x="100" y="89"/>
                  <a:pt x="100" y="89"/>
                  <a:pt x="100" y="89"/>
                </a:cubicBezTo>
                <a:lnTo>
                  <a:pt x="93" y="104"/>
                </a:lnTo>
                <a:close/>
              </a:path>
            </a:pathLst>
          </a:custGeom>
          <a:solidFill>
            <a:srgbClr val="1F84BE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24" name="Group 18"/>
          <p:cNvGrpSpPr/>
          <p:nvPr/>
        </p:nvGrpSpPr>
        <p:grpSpPr>
          <a:xfrm>
            <a:off x="10446860" y="4474644"/>
            <a:ext cx="439103" cy="439103"/>
            <a:chOff x="6350" y="4763"/>
            <a:chExt cx="492125" cy="492125"/>
          </a:xfrm>
          <a:solidFill>
            <a:srgbClr val="1F84BE"/>
          </a:solidFill>
        </p:grpSpPr>
        <p:sp>
          <p:nvSpPr>
            <p:cNvPr id="25" name="Freeform 156"/>
            <p:cNvSpPr>
              <a:spLocks noEditPoints="1"/>
            </p:cNvSpPr>
            <p:nvPr/>
          </p:nvSpPr>
          <p:spPr bwMode="auto">
            <a:xfrm>
              <a:off x="6350" y="4763"/>
              <a:ext cx="492125" cy="492125"/>
            </a:xfrm>
            <a:custGeom>
              <a:avLst/>
              <a:gdLst>
                <a:gd name="T0" fmla="*/ 109 w 128"/>
                <a:gd name="T1" fmla="*/ 48 h 128"/>
                <a:gd name="T2" fmla="*/ 114 w 128"/>
                <a:gd name="T3" fmla="*/ 33 h 128"/>
                <a:gd name="T4" fmla="*/ 105 w 128"/>
                <a:gd name="T5" fmla="*/ 15 h 128"/>
                <a:gd name="T6" fmla="*/ 95 w 128"/>
                <a:gd name="T7" fmla="*/ 14 h 128"/>
                <a:gd name="T8" fmla="*/ 80 w 128"/>
                <a:gd name="T9" fmla="*/ 19 h 128"/>
                <a:gd name="T10" fmla="*/ 69 w 128"/>
                <a:gd name="T11" fmla="*/ 0 h 128"/>
                <a:gd name="T12" fmla="*/ 51 w 128"/>
                <a:gd name="T13" fmla="*/ 6 h 128"/>
                <a:gd name="T14" fmla="*/ 43 w 128"/>
                <a:gd name="T15" fmla="*/ 21 h 128"/>
                <a:gd name="T16" fmla="*/ 28 w 128"/>
                <a:gd name="T17" fmla="*/ 13 h 128"/>
                <a:gd name="T18" fmla="*/ 15 w 128"/>
                <a:gd name="T19" fmla="*/ 23 h 128"/>
                <a:gd name="T20" fmla="*/ 21 w 128"/>
                <a:gd name="T21" fmla="*/ 43 h 128"/>
                <a:gd name="T22" fmla="*/ 6 w 128"/>
                <a:gd name="T23" fmla="*/ 51 h 128"/>
                <a:gd name="T24" fmla="*/ 0 w 128"/>
                <a:gd name="T25" fmla="*/ 69 h 128"/>
                <a:gd name="T26" fmla="*/ 19 w 128"/>
                <a:gd name="T27" fmla="*/ 80 h 128"/>
                <a:gd name="T28" fmla="*/ 14 w 128"/>
                <a:gd name="T29" fmla="*/ 95 h 128"/>
                <a:gd name="T30" fmla="*/ 23 w 128"/>
                <a:gd name="T31" fmla="*/ 113 h 128"/>
                <a:gd name="T32" fmla="*/ 33 w 128"/>
                <a:gd name="T33" fmla="*/ 114 h 128"/>
                <a:gd name="T34" fmla="*/ 48 w 128"/>
                <a:gd name="T35" fmla="*/ 109 h 128"/>
                <a:gd name="T36" fmla="*/ 59 w 128"/>
                <a:gd name="T37" fmla="*/ 128 h 128"/>
                <a:gd name="T38" fmla="*/ 77 w 128"/>
                <a:gd name="T39" fmla="*/ 122 h 128"/>
                <a:gd name="T40" fmla="*/ 85 w 128"/>
                <a:gd name="T41" fmla="*/ 107 h 128"/>
                <a:gd name="T42" fmla="*/ 100 w 128"/>
                <a:gd name="T43" fmla="*/ 115 h 128"/>
                <a:gd name="T44" fmla="*/ 113 w 128"/>
                <a:gd name="T45" fmla="*/ 105 h 128"/>
                <a:gd name="T46" fmla="*/ 107 w 128"/>
                <a:gd name="T47" fmla="*/ 85 h 128"/>
                <a:gd name="T48" fmla="*/ 122 w 128"/>
                <a:gd name="T49" fmla="*/ 77 h 128"/>
                <a:gd name="T50" fmla="*/ 128 w 128"/>
                <a:gd name="T51" fmla="*/ 59 h 128"/>
                <a:gd name="T52" fmla="*/ 108 w 128"/>
                <a:gd name="T53" fmla="*/ 72 h 128"/>
                <a:gd name="T54" fmla="*/ 100 w 128"/>
                <a:gd name="T55" fmla="*/ 81 h 128"/>
                <a:gd name="T56" fmla="*/ 107 w 128"/>
                <a:gd name="T57" fmla="*/ 100 h 128"/>
                <a:gd name="T58" fmla="*/ 89 w 128"/>
                <a:gd name="T59" fmla="*/ 101 h 128"/>
                <a:gd name="T60" fmla="*/ 81 w 128"/>
                <a:gd name="T61" fmla="*/ 100 h 128"/>
                <a:gd name="T62" fmla="*/ 72 w 128"/>
                <a:gd name="T63" fmla="*/ 108 h 128"/>
                <a:gd name="T64" fmla="*/ 59 w 128"/>
                <a:gd name="T65" fmla="*/ 120 h 128"/>
                <a:gd name="T66" fmla="*/ 51 w 128"/>
                <a:gd name="T67" fmla="*/ 102 h 128"/>
                <a:gd name="T68" fmla="*/ 43 w 128"/>
                <a:gd name="T69" fmla="*/ 99 h 128"/>
                <a:gd name="T70" fmla="*/ 28 w 128"/>
                <a:gd name="T71" fmla="*/ 107 h 128"/>
                <a:gd name="T72" fmla="*/ 27 w 128"/>
                <a:gd name="T73" fmla="*/ 89 h 128"/>
                <a:gd name="T74" fmla="*/ 26 w 128"/>
                <a:gd name="T75" fmla="*/ 77 h 128"/>
                <a:gd name="T76" fmla="*/ 8 w 128"/>
                <a:gd name="T77" fmla="*/ 69 h 128"/>
                <a:gd name="T78" fmla="*/ 20 w 128"/>
                <a:gd name="T79" fmla="*/ 56 h 128"/>
                <a:gd name="T80" fmla="*/ 28 w 128"/>
                <a:gd name="T81" fmla="*/ 47 h 128"/>
                <a:gd name="T82" fmla="*/ 21 w 128"/>
                <a:gd name="T83" fmla="*/ 28 h 128"/>
                <a:gd name="T84" fmla="*/ 39 w 128"/>
                <a:gd name="T85" fmla="*/ 27 h 128"/>
                <a:gd name="T86" fmla="*/ 47 w 128"/>
                <a:gd name="T87" fmla="*/ 28 h 128"/>
                <a:gd name="T88" fmla="*/ 56 w 128"/>
                <a:gd name="T89" fmla="*/ 20 h 128"/>
                <a:gd name="T90" fmla="*/ 69 w 128"/>
                <a:gd name="T91" fmla="*/ 8 h 128"/>
                <a:gd name="T92" fmla="*/ 77 w 128"/>
                <a:gd name="T93" fmla="*/ 26 h 128"/>
                <a:gd name="T94" fmla="*/ 85 w 128"/>
                <a:gd name="T95" fmla="*/ 29 h 128"/>
                <a:gd name="T96" fmla="*/ 100 w 128"/>
                <a:gd name="T97" fmla="*/ 21 h 128"/>
                <a:gd name="T98" fmla="*/ 101 w 128"/>
                <a:gd name="T99" fmla="*/ 39 h 128"/>
                <a:gd name="T100" fmla="*/ 102 w 128"/>
                <a:gd name="T101" fmla="*/ 51 h 128"/>
                <a:gd name="T102" fmla="*/ 120 w 128"/>
                <a:gd name="T103" fmla="*/ 59 h 128"/>
                <a:gd name="T104" fmla="*/ 108 w 128"/>
                <a:gd name="T105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8" h="128">
                  <a:moveTo>
                    <a:pt x="122" y="51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9" y="46"/>
                    <a:pt x="108" y="45"/>
                    <a:pt x="107" y="4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6" y="30"/>
                    <a:pt x="116" y="25"/>
                    <a:pt x="113" y="23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4" y="13"/>
                    <a:pt x="102" y="13"/>
                    <a:pt x="100" y="13"/>
                  </a:cubicBezTo>
                  <a:cubicBezTo>
                    <a:pt x="98" y="13"/>
                    <a:pt x="97" y="13"/>
                    <a:pt x="95" y="14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0"/>
                    <a:pt x="82" y="19"/>
                    <a:pt x="80" y="19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3" y="0"/>
                    <a:pt x="6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5" y="0"/>
                    <a:pt x="51" y="3"/>
                    <a:pt x="51" y="6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6" y="19"/>
                    <a:pt x="45" y="20"/>
                    <a:pt x="43" y="21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1" y="13"/>
                    <a:pt x="30" y="13"/>
                    <a:pt x="28" y="13"/>
                  </a:cubicBezTo>
                  <a:cubicBezTo>
                    <a:pt x="26" y="13"/>
                    <a:pt x="24" y="13"/>
                    <a:pt x="23" y="1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2" y="25"/>
                    <a:pt x="12" y="30"/>
                    <a:pt x="14" y="3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19" y="46"/>
                    <a:pt x="19" y="48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7"/>
                    <a:pt x="6" y="77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82"/>
                    <a:pt x="20" y="83"/>
                    <a:pt x="21" y="8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2" y="98"/>
                    <a:pt x="12" y="103"/>
                    <a:pt x="15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4" y="115"/>
                    <a:pt x="26" y="115"/>
                    <a:pt x="28" y="115"/>
                  </a:cubicBezTo>
                  <a:cubicBezTo>
                    <a:pt x="30" y="115"/>
                    <a:pt x="31" y="115"/>
                    <a:pt x="33" y="114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5" y="108"/>
                    <a:pt x="46" y="109"/>
                    <a:pt x="48" y="109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5"/>
                    <a:pt x="55" y="128"/>
                    <a:pt x="59" y="128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73" y="128"/>
                    <a:pt x="77" y="125"/>
                    <a:pt x="77" y="122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82" y="109"/>
                    <a:pt x="83" y="108"/>
                    <a:pt x="85" y="107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7" y="115"/>
                    <a:pt x="98" y="115"/>
                    <a:pt x="100" y="115"/>
                  </a:cubicBezTo>
                  <a:cubicBezTo>
                    <a:pt x="102" y="115"/>
                    <a:pt x="104" y="115"/>
                    <a:pt x="105" y="113"/>
                  </a:cubicBezTo>
                  <a:cubicBezTo>
                    <a:pt x="113" y="105"/>
                    <a:pt x="113" y="105"/>
                    <a:pt x="113" y="105"/>
                  </a:cubicBezTo>
                  <a:cubicBezTo>
                    <a:pt x="116" y="103"/>
                    <a:pt x="116" y="98"/>
                    <a:pt x="114" y="9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8" y="83"/>
                    <a:pt x="109" y="82"/>
                    <a:pt x="109" y="80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5" y="77"/>
                    <a:pt x="128" y="73"/>
                    <a:pt x="128" y="6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8" y="55"/>
                    <a:pt x="125" y="51"/>
                    <a:pt x="122" y="51"/>
                  </a:cubicBezTo>
                  <a:close/>
                  <a:moveTo>
                    <a:pt x="108" y="72"/>
                  </a:moveTo>
                  <a:cubicBezTo>
                    <a:pt x="105" y="72"/>
                    <a:pt x="103" y="74"/>
                    <a:pt x="102" y="77"/>
                  </a:cubicBezTo>
                  <a:cubicBezTo>
                    <a:pt x="101" y="79"/>
                    <a:pt x="101" y="80"/>
                    <a:pt x="100" y="81"/>
                  </a:cubicBezTo>
                  <a:cubicBezTo>
                    <a:pt x="99" y="84"/>
                    <a:pt x="99" y="87"/>
                    <a:pt x="101" y="89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8" y="100"/>
                    <a:pt x="86" y="99"/>
                    <a:pt x="85" y="99"/>
                  </a:cubicBezTo>
                  <a:cubicBezTo>
                    <a:pt x="84" y="99"/>
                    <a:pt x="83" y="99"/>
                    <a:pt x="81" y="100"/>
                  </a:cubicBezTo>
                  <a:cubicBezTo>
                    <a:pt x="80" y="101"/>
                    <a:pt x="79" y="101"/>
                    <a:pt x="77" y="102"/>
                  </a:cubicBezTo>
                  <a:cubicBezTo>
                    <a:pt x="74" y="103"/>
                    <a:pt x="72" y="105"/>
                    <a:pt x="72" y="10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5"/>
                    <a:pt x="54" y="103"/>
                    <a:pt x="51" y="102"/>
                  </a:cubicBezTo>
                  <a:cubicBezTo>
                    <a:pt x="49" y="101"/>
                    <a:pt x="48" y="101"/>
                    <a:pt x="47" y="100"/>
                  </a:cubicBezTo>
                  <a:cubicBezTo>
                    <a:pt x="45" y="99"/>
                    <a:pt x="44" y="99"/>
                    <a:pt x="43" y="99"/>
                  </a:cubicBezTo>
                  <a:cubicBezTo>
                    <a:pt x="42" y="99"/>
                    <a:pt x="40" y="100"/>
                    <a:pt x="39" y="101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9" y="87"/>
                    <a:pt x="29" y="84"/>
                    <a:pt x="28" y="81"/>
                  </a:cubicBezTo>
                  <a:cubicBezTo>
                    <a:pt x="27" y="80"/>
                    <a:pt x="27" y="79"/>
                    <a:pt x="26" y="77"/>
                  </a:cubicBezTo>
                  <a:cubicBezTo>
                    <a:pt x="25" y="74"/>
                    <a:pt x="23" y="72"/>
                    <a:pt x="20" y="7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5" y="54"/>
                    <a:pt x="26" y="51"/>
                  </a:cubicBezTo>
                  <a:cubicBezTo>
                    <a:pt x="27" y="49"/>
                    <a:pt x="27" y="48"/>
                    <a:pt x="28" y="47"/>
                  </a:cubicBezTo>
                  <a:cubicBezTo>
                    <a:pt x="29" y="44"/>
                    <a:pt x="29" y="41"/>
                    <a:pt x="27" y="3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8"/>
                    <a:pt x="42" y="29"/>
                    <a:pt x="43" y="29"/>
                  </a:cubicBezTo>
                  <a:cubicBezTo>
                    <a:pt x="44" y="29"/>
                    <a:pt x="45" y="29"/>
                    <a:pt x="47" y="28"/>
                  </a:cubicBezTo>
                  <a:cubicBezTo>
                    <a:pt x="48" y="27"/>
                    <a:pt x="49" y="27"/>
                    <a:pt x="51" y="26"/>
                  </a:cubicBezTo>
                  <a:cubicBezTo>
                    <a:pt x="54" y="25"/>
                    <a:pt x="56" y="23"/>
                    <a:pt x="56" y="20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3"/>
                    <a:pt x="74" y="25"/>
                    <a:pt x="77" y="26"/>
                  </a:cubicBezTo>
                  <a:cubicBezTo>
                    <a:pt x="79" y="27"/>
                    <a:pt x="80" y="27"/>
                    <a:pt x="81" y="28"/>
                  </a:cubicBezTo>
                  <a:cubicBezTo>
                    <a:pt x="83" y="29"/>
                    <a:pt x="84" y="29"/>
                    <a:pt x="85" y="29"/>
                  </a:cubicBezTo>
                  <a:cubicBezTo>
                    <a:pt x="86" y="29"/>
                    <a:pt x="88" y="28"/>
                    <a:pt x="89" y="27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99" y="41"/>
                    <a:pt x="99" y="44"/>
                    <a:pt x="100" y="47"/>
                  </a:cubicBezTo>
                  <a:cubicBezTo>
                    <a:pt x="101" y="48"/>
                    <a:pt x="101" y="49"/>
                    <a:pt x="102" y="51"/>
                  </a:cubicBezTo>
                  <a:cubicBezTo>
                    <a:pt x="103" y="54"/>
                    <a:pt x="105" y="56"/>
                    <a:pt x="108" y="56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08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j-ea"/>
                <a:ea typeface="+mj-ea"/>
                <a:cs typeface="Roboto condensed"/>
              </a:endParaRPr>
            </a:p>
          </p:txBody>
        </p:sp>
        <p:sp>
          <p:nvSpPr>
            <p:cNvPr id="26" name="Freeform 157"/>
            <p:cNvSpPr>
              <a:spLocks noEditPoints="1"/>
            </p:cNvSpPr>
            <p:nvPr/>
          </p:nvSpPr>
          <p:spPr bwMode="auto">
            <a:xfrm>
              <a:off x="146050" y="144463"/>
              <a:ext cx="214313" cy="214313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3 h 56"/>
                <a:gd name="T12" fmla="*/ 4 w 56"/>
                <a:gd name="T13" fmla="*/ 28 h 56"/>
                <a:gd name="T14" fmla="*/ 28 w 56"/>
                <a:gd name="T15" fmla="*/ 4 h 56"/>
                <a:gd name="T16" fmla="*/ 53 w 56"/>
                <a:gd name="T17" fmla="*/ 28 h 56"/>
                <a:gd name="T18" fmla="*/ 28 w 56"/>
                <a:gd name="T19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3"/>
                  </a:moveTo>
                  <a:cubicBezTo>
                    <a:pt x="14" y="53"/>
                    <a:pt x="4" y="42"/>
                    <a:pt x="4" y="28"/>
                  </a:cubicBezTo>
                  <a:cubicBezTo>
                    <a:pt x="4" y="14"/>
                    <a:pt x="14" y="4"/>
                    <a:pt x="28" y="4"/>
                  </a:cubicBezTo>
                  <a:cubicBezTo>
                    <a:pt x="42" y="4"/>
                    <a:pt x="53" y="14"/>
                    <a:pt x="53" y="28"/>
                  </a:cubicBezTo>
                  <a:cubicBezTo>
                    <a:pt x="53" y="42"/>
                    <a:pt x="42" y="53"/>
                    <a:pt x="2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j-ea"/>
                <a:ea typeface="+mj-ea"/>
                <a:cs typeface="Roboto condensed"/>
              </a:endParaRPr>
            </a:p>
          </p:txBody>
        </p:sp>
        <p:sp>
          <p:nvSpPr>
            <p:cNvPr id="27" name="Freeform 158"/>
            <p:cNvSpPr>
              <a:spLocks noEditPoints="1"/>
            </p:cNvSpPr>
            <p:nvPr/>
          </p:nvSpPr>
          <p:spPr bwMode="auto">
            <a:xfrm>
              <a:off x="192088" y="190501"/>
              <a:ext cx="122238" cy="122238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16 w 32"/>
                <a:gd name="T11" fmla="*/ 28 h 32"/>
                <a:gd name="T12" fmla="*/ 4 w 32"/>
                <a:gd name="T13" fmla="*/ 16 h 32"/>
                <a:gd name="T14" fmla="*/ 16 w 32"/>
                <a:gd name="T15" fmla="*/ 4 h 32"/>
                <a:gd name="T16" fmla="*/ 28 w 32"/>
                <a:gd name="T17" fmla="*/ 16 h 32"/>
                <a:gd name="T18" fmla="*/ 16 w 32"/>
                <a:gd name="T1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8"/>
                  </a:moveTo>
                  <a:cubicBezTo>
                    <a:pt x="9" y="28"/>
                    <a:pt x="4" y="23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3"/>
                    <a:pt x="23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j-ea"/>
                <a:ea typeface="+mj-ea"/>
                <a:cs typeface="Roboto condensed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578230" y="3725897"/>
            <a:ext cx="1138066" cy="1138066"/>
            <a:chOff x="4677858" y="2649672"/>
            <a:chExt cx="809336" cy="809336"/>
          </a:xfrm>
          <a:solidFill>
            <a:srgbClr val="09425E"/>
          </a:solidFill>
        </p:grpSpPr>
        <p:sp>
          <p:nvSpPr>
            <p:cNvPr id="33" name="椭圆 32"/>
            <p:cNvSpPr/>
            <p:nvPr/>
          </p:nvSpPr>
          <p:spPr>
            <a:xfrm>
              <a:off x="4677858" y="2649672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8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719132" y="2696247"/>
              <a:ext cx="726788" cy="726784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99260" y="2479375"/>
            <a:ext cx="1138066" cy="1138066"/>
            <a:chOff x="4677858" y="2649672"/>
            <a:chExt cx="809336" cy="809336"/>
          </a:xfrm>
          <a:solidFill>
            <a:srgbClr val="09425E"/>
          </a:solidFill>
        </p:grpSpPr>
        <p:sp>
          <p:nvSpPr>
            <p:cNvPr id="36" name="椭圆 35"/>
            <p:cNvSpPr/>
            <p:nvPr/>
          </p:nvSpPr>
          <p:spPr>
            <a:xfrm>
              <a:off x="4677858" y="2649672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8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719132" y="2696247"/>
              <a:ext cx="726788" cy="726784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pic>
        <p:nvPicPr>
          <p:cNvPr id="38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23551" y="1688736"/>
            <a:ext cx="2516324" cy="251632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94932" y="1347165"/>
            <a:ext cx="2853101" cy="2853101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矩形 39"/>
          <p:cNvSpPr/>
          <p:nvPr/>
        </p:nvSpPr>
        <p:spPr>
          <a:xfrm>
            <a:off x="10446860" y="2443989"/>
            <a:ext cx="1014187" cy="589834"/>
          </a:xfrm>
          <a:prstGeom prst="rect">
            <a:avLst/>
          </a:prstGeom>
        </p:spPr>
        <p:txBody>
          <a:bodyPr wrap="square" lIns="96448" tIns="48225" rIns="96448" bIns="48225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08593" y="4735325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2" name="Text Placeholder 2"/>
          <p:cNvSpPr txBox="1">
            <a:spLocks/>
          </p:cNvSpPr>
          <p:nvPr/>
        </p:nvSpPr>
        <p:spPr>
          <a:xfrm>
            <a:off x="708593" y="5120171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3561521" y="5265677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4" name="Text Placeholder 2"/>
          <p:cNvSpPr txBox="1">
            <a:spLocks/>
          </p:cNvSpPr>
          <p:nvPr/>
        </p:nvSpPr>
        <p:spPr>
          <a:xfrm>
            <a:off x="3561521" y="5650523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6789353" y="5860037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6" name="Text Placeholder 2"/>
          <p:cNvSpPr txBox="1">
            <a:spLocks/>
          </p:cNvSpPr>
          <p:nvPr/>
        </p:nvSpPr>
        <p:spPr>
          <a:xfrm>
            <a:off x="6789353" y="6244883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9285665" y="5009645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8" name="Text Placeholder 2"/>
          <p:cNvSpPr txBox="1">
            <a:spLocks/>
          </p:cNvSpPr>
          <p:nvPr/>
        </p:nvSpPr>
        <p:spPr>
          <a:xfrm>
            <a:off x="9285665" y="5394491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6227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00">
        <p14:gallery dir="l"/>
      </p:transition>
    </mc:Choice>
    <mc:Fallback>
      <p:transition spd="slow" advTm="7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71129 -0.09537 C -0.71129 -0.09506 -0.56111 -0.16173 -0.47709 -0.14198 C -0.3724 -0.13272 -0.39549 -0.14753 -0.20712 0.02284 C -0.01875 0.19321 -0.04306 0.00463 3.05556E-6 8.64198E-7 " pathEditMode="relative" rAng="0" ptsTypes="assa">
                                          <p:cBhvr>
                                            <p:cTn id="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56" y="1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2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28" presetID="2" presetClass="entr" presetSubtype="12" accel="52000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0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1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3" accel="52000" fill="hold" nodeType="withEffect" p14:presetBounceEnd="54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4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5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6" accel="52000" fill="hold" nodeType="withEffect" p14:presetBounceEnd="54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8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9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4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6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4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4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400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6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400" fill="hold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400" fill="hold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400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400" fill="hold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400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8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400" fill="hold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400" fill="hold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400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7300"/>
                                </p:stCondLst>
                                <p:childTnLst>
                                  <p:par>
                                    <p:cTn id="8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4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4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400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700"/>
                                </p:stCondLst>
                                <p:childTnLst>
                                  <p:par>
                                    <p:cTn id="9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400" fill="hold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400" fill="hold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400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8100"/>
                                </p:stCondLst>
                                <p:childTnLst>
                                  <p:par>
                                    <p:cTn id="9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400" fill="hold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400" fill="hold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400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10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400" fill="hold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400" fill="hold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400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2" grpId="0" animBg="1"/>
          <p:bldP spid="23" grpId="0" animBg="1"/>
          <p:bldP spid="40" grpId="0"/>
          <p:bldP spid="41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1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1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1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2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2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2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3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3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3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4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4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4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5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5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5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6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6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6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7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7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7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8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8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8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8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71129 -0.09537 C -0.71129 -0.09506 -0.56111 -0.16173 -0.47709 -0.14198 C -0.3724 -0.13272 -0.39549 -0.14753 -0.20712 0.02284 C -0.01875 0.19321 -0.04306 0.00463 3.05556E-6 8.64198E-7 " pathEditMode="relative" rAng="0" ptsTypes="assa">
                                          <p:cBhvr>
                                            <p:cTn id="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56" y="1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2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28" presetID="2" presetClass="entr" presetSubtype="12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3" accel="52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6" accel="52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4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6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4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4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400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6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400" fill="hold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400" fill="hold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400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400" fill="hold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400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8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400" fill="hold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400" fill="hold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400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7300"/>
                                </p:stCondLst>
                                <p:childTnLst>
                                  <p:par>
                                    <p:cTn id="8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4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4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400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700"/>
                                </p:stCondLst>
                                <p:childTnLst>
                                  <p:par>
                                    <p:cTn id="9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400" fill="hold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400" fill="hold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400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8100"/>
                                </p:stCondLst>
                                <p:childTnLst>
                                  <p:par>
                                    <p:cTn id="9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400" fill="hold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400" fill="hold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400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10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400" fill="hold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400" fill="hold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400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2" grpId="0" animBg="1"/>
          <p:bldP spid="23" grpId="0" animBg="1"/>
          <p:bldP spid="40" grpId="0"/>
          <p:bldP spid="41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1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1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1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2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2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2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3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3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3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4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4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4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5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5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5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6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6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6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7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7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7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8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8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8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8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18163" y="0"/>
            <a:ext cx="5965985" cy="7232650"/>
          </a:xfrm>
          <a:prstGeom prst="rect">
            <a:avLst/>
          </a:prstGeom>
          <a:solidFill>
            <a:srgbClr val="1F84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6874" b="1" dirty="0"/>
          </a:p>
        </p:txBody>
      </p:sp>
      <p:grpSp>
        <p:nvGrpSpPr>
          <p:cNvPr id="3" name="组 2"/>
          <p:cNvGrpSpPr/>
          <p:nvPr/>
        </p:nvGrpSpPr>
        <p:grpSpPr>
          <a:xfrm>
            <a:off x="6386872" y="649458"/>
            <a:ext cx="6497276" cy="1704989"/>
            <a:chOff x="4743860" y="461861"/>
            <a:chExt cx="4400139" cy="1154667"/>
          </a:xfrm>
        </p:grpSpPr>
        <p:sp>
          <p:nvSpPr>
            <p:cNvPr id="4" name="剪去单角的矩形 3"/>
            <p:cNvSpPr/>
            <p:nvPr/>
          </p:nvSpPr>
          <p:spPr>
            <a:xfrm flipH="1" flipV="1">
              <a:off x="4754355" y="461861"/>
              <a:ext cx="4389644" cy="1144170"/>
            </a:xfrm>
            <a:prstGeom prst="snip1Rect">
              <a:avLst>
                <a:gd name="adj" fmla="val 26757"/>
              </a:avLst>
            </a:prstGeom>
            <a:solidFill>
              <a:srgbClr val="0942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H="1" flipV="1">
              <a:off x="4743860" y="1291124"/>
              <a:ext cx="325404" cy="32540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10065802" y="1502401"/>
            <a:ext cx="1313180" cy="769441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目录</a:t>
            </a:r>
            <a:endParaRPr lang="zh-CN" altLang="en-US" sz="4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48269" y="882670"/>
            <a:ext cx="2130713" cy="769441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4400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DIRECTORY</a:t>
            </a:r>
            <a:endParaRPr lang="zh-CN" altLang="en-US" sz="4400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矩形 259"/>
          <p:cNvSpPr>
            <a:spLocks noChangeArrowheads="1"/>
          </p:cNvSpPr>
          <p:nvPr/>
        </p:nvSpPr>
        <p:spPr bwMode="auto">
          <a:xfrm>
            <a:off x="8661623" y="3328293"/>
            <a:ext cx="27173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工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作成效</a:t>
            </a:r>
            <a:endParaRPr lang="zh-CN" altLang="en-US" sz="2400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59"/>
          <p:cNvSpPr>
            <a:spLocks noChangeArrowheads="1"/>
          </p:cNvSpPr>
          <p:nvPr/>
        </p:nvSpPr>
        <p:spPr bwMode="auto">
          <a:xfrm>
            <a:off x="8008851" y="3266738"/>
            <a:ext cx="8294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01</a:t>
            </a:r>
            <a:endParaRPr lang="zh-CN" altLang="en-US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8661623" y="4091865"/>
            <a:ext cx="27173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cap="all" dirty="0" smtClean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经验总结</a:t>
            </a:r>
            <a:endParaRPr lang="zh-CN" altLang="en-US" sz="2400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59"/>
          <p:cNvSpPr>
            <a:spLocks noChangeArrowheads="1"/>
          </p:cNvSpPr>
          <p:nvPr/>
        </p:nvSpPr>
        <p:spPr bwMode="auto">
          <a:xfrm>
            <a:off x="8008851" y="4030310"/>
            <a:ext cx="8294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02</a:t>
            </a:r>
            <a:endParaRPr lang="zh-CN" altLang="en-US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59"/>
          <p:cNvSpPr>
            <a:spLocks noChangeArrowheads="1"/>
          </p:cNvSpPr>
          <p:nvPr/>
        </p:nvSpPr>
        <p:spPr bwMode="auto">
          <a:xfrm>
            <a:off x="8661623" y="4817728"/>
            <a:ext cx="27173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意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见及建议</a:t>
            </a:r>
            <a:endParaRPr lang="zh-CN" altLang="en-US" sz="2400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259"/>
          <p:cNvSpPr>
            <a:spLocks noChangeArrowheads="1"/>
          </p:cNvSpPr>
          <p:nvPr/>
        </p:nvSpPr>
        <p:spPr bwMode="auto">
          <a:xfrm>
            <a:off x="8008851" y="4756173"/>
            <a:ext cx="8294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03</a:t>
            </a:r>
            <a:endParaRPr lang="zh-CN" altLang="en-US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259"/>
          <p:cNvSpPr>
            <a:spLocks noChangeArrowheads="1"/>
          </p:cNvSpPr>
          <p:nvPr/>
        </p:nvSpPr>
        <p:spPr bwMode="auto">
          <a:xfrm>
            <a:off x="8661623" y="5581300"/>
            <a:ext cx="27173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未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来工作计划</a:t>
            </a:r>
            <a:endParaRPr lang="zh-CN" altLang="en-US" sz="2400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259"/>
          <p:cNvSpPr>
            <a:spLocks noChangeArrowheads="1"/>
          </p:cNvSpPr>
          <p:nvPr/>
        </p:nvSpPr>
        <p:spPr bwMode="auto">
          <a:xfrm>
            <a:off x="8008851" y="5519745"/>
            <a:ext cx="8294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04</a:t>
            </a:r>
            <a:endParaRPr lang="zh-CN" altLang="en-US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126731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0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95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45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100"/>
                            </p:stCondLst>
                            <p:childTnLst>
                              <p:par>
                                <p:cTn id="5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600"/>
                            </p:stCondLst>
                            <p:childTnLst>
                              <p:par>
                                <p:cTn id="5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150"/>
                            </p:stCondLst>
                            <p:childTnLst>
                              <p:par>
                                <p:cTn id="6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650"/>
                            </p:stCondLst>
                            <p:childTnLst>
                              <p:par>
                                <p:cTn id="6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300"/>
                            </p:stCondLst>
                            <p:childTnLst>
                              <p:par>
                                <p:cTn id="7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350"/>
                            </p:stCondLst>
                            <p:childTnLst>
                              <p:par>
                                <p:cTn id="8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850"/>
                            </p:stCondLst>
                            <p:childTnLst>
                              <p:par>
                                <p:cTn id="9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50"/>
                            </p:stCondLst>
                            <p:childTnLst>
                              <p:par>
                                <p:cTn id="9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50"/>
                            </p:stCondLst>
                            <p:childTnLst>
                              <p:par>
                                <p:cTn id="10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600"/>
                            </p:stCondLst>
                            <p:childTnLst>
                              <p:par>
                                <p:cTn id="1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100"/>
                            </p:stCondLst>
                            <p:childTnLst>
                              <p:par>
                                <p:cTn id="1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850"/>
                            </p:stCondLst>
                            <p:childTnLst>
                              <p:par>
                                <p:cTn id="1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24" grpId="0"/>
      <p:bldP spid="25" grpId="0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58" name="文本框 7"/>
          <p:cNvSpPr txBox="1">
            <a:spLocks noChangeArrowheads="1"/>
          </p:cNvSpPr>
          <p:nvPr/>
        </p:nvSpPr>
        <p:spPr bwMode="auto">
          <a:xfrm>
            <a:off x="8421718" y="3296422"/>
            <a:ext cx="33748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buNone/>
            </a:pPr>
            <a:r>
              <a:rPr lang="zh-CN" altLang="en-US" sz="2400" dirty="0" smtClean="0">
                <a:solidFill>
                  <a:srgbClr val="2E2E2E"/>
                </a:solidFill>
                <a:latin typeface="+mj-ea"/>
                <a:ea typeface="+mj-ea"/>
              </a:rPr>
              <a:t>未来工作计划</a:t>
            </a:r>
            <a:endParaRPr lang="zh-CN" altLang="en-US" sz="3200" dirty="0">
              <a:solidFill>
                <a:srgbClr val="2E2E2E"/>
              </a:solidFill>
              <a:latin typeface="+mj-ea"/>
              <a:ea typeface="+mj-ea"/>
            </a:endParaRPr>
          </a:p>
        </p:txBody>
      </p:sp>
      <p:sp>
        <p:nvSpPr>
          <p:cNvPr id="19459" name="文本框 8"/>
          <p:cNvSpPr txBox="1">
            <a:spLocks noChangeArrowheads="1"/>
          </p:cNvSpPr>
          <p:nvPr/>
        </p:nvSpPr>
        <p:spPr bwMode="auto">
          <a:xfrm>
            <a:off x="9505329" y="3937606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</a:p>
        </p:txBody>
      </p:sp>
      <p:sp>
        <p:nvSpPr>
          <p:cNvPr id="19460" name="文本框 9"/>
          <p:cNvSpPr txBox="1">
            <a:spLocks noChangeArrowheads="1"/>
          </p:cNvSpPr>
          <p:nvPr/>
        </p:nvSpPr>
        <p:spPr bwMode="auto">
          <a:xfrm>
            <a:off x="9505329" y="4388641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</a:p>
        </p:txBody>
      </p:sp>
      <p:sp>
        <p:nvSpPr>
          <p:cNvPr id="19461" name="文本框 10"/>
          <p:cNvSpPr txBox="1">
            <a:spLocks noChangeArrowheads="1"/>
          </p:cNvSpPr>
          <p:nvPr/>
        </p:nvSpPr>
        <p:spPr bwMode="auto">
          <a:xfrm>
            <a:off x="9505329" y="4839676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3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</a:p>
        </p:txBody>
      </p:sp>
      <p:sp>
        <p:nvSpPr>
          <p:cNvPr id="19462" name="文本框 11"/>
          <p:cNvSpPr txBox="1">
            <a:spLocks noChangeArrowheads="1"/>
          </p:cNvSpPr>
          <p:nvPr/>
        </p:nvSpPr>
        <p:spPr bwMode="auto">
          <a:xfrm>
            <a:off x="9505330" y="5290711"/>
            <a:ext cx="22912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4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949919" y="3206313"/>
            <a:ext cx="2717832" cy="278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506" b="1" dirty="0" smtClean="0">
                <a:solidFill>
                  <a:srgbClr val="09425E"/>
                </a:solidFill>
                <a:latin typeface="Impact" panose="020B0806030902050204" pitchFamily="34" charset="0"/>
                <a:ea typeface="+mn-ea"/>
              </a:rPr>
              <a:t>04</a:t>
            </a:r>
            <a:endParaRPr lang="zh-CN" altLang="en-US" sz="17506" b="1" dirty="0">
              <a:solidFill>
                <a:srgbClr val="09425E"/>
              </a:solidFill>
              <a:latin typeface="Impact" panose="020B080603090205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47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458" grpId="0"/>
      <p:bldP spid="19459" grpId="0"/>
      <p:bldP spid="19460" grpId="0"/>
      <p:bldP spid="19461" grpId="0"/>
      <p:bldP spid="19462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353" y="4520413"/>
            <a:ext cx="12858044" cy="2712237"/>
          </a:xfrm>
          <a:prstGeom prst="rect">
            <a:avLst/>
          </a:prstGeom>
          <a:solidFill>
            <a:srgbClr val="1F8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49"/>
          <p:cNvGrpSpPr/>
          <p:nvPr/>
        </p:nvGrpSpPr>
        <p:grpSpPr>
          <a:xfrm>
            <a:off x="3315296" y="1657794"/>
            <a:ext cx="6309491" cy="2947368"/>
            <a:chOff x="2357422" y="1178940"/>
            <a:chExt cx="4486995" cy="2096021"/>
          </a:xfrm>
        </p:grpSpPr>
        <p:grpSp>
          <p:nvGrpSpPr>
            <p:cNvPr id="29" name="Group 2"/>
            <p:cNvGrpSpPr/>
            <p:nvPr/>
          </p:nvGrpSpPr>
          <p:grpSpPr>
            <a:xfrm>
              <a:off x="2357422" y="1178940"/>
              <a:ext cx="2453635" cy="2033783"/>
              <a:chOff x="152400" y="438150"/>
              <a:chExt cx="6307824" cy="5228470"/>
            </a:xfrm>
          </p:grpSpPr>
          <p:pic>
            <p:nvPicPr>
              <p:cNvPr id="36" name="Picture 5" descr="imac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" y="438150"/>
                <a:ext cx="6307824" cy="52284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sp>
            <p:nvSpPr>
              <p:cNvPr id="37" name="Rectangle 4"/>
              <p:cNvSpPr/>
              <p:nvPr/>
            </p:nvSpPr>
            <p:spPr>
              <a:xfrm>
                <a:off x="381000" y="666750"/>
                <a:ext cx="5867400" cy="3505200"/>
              </a:xfrm>
              <a:prstGeom prst="rect">
                <a:avLst/>
              </a:prstGeom>
              <a:blipFill dpi="0"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Group 5"/>
            <p:cNvGrpSpPr/>
            <p:nvPr/>
          </p:nvGrpSpPr>
          <p:grpSpPr>
            <a:xfrm>
              <a:off x="4006494" y="1893411"/>
              <a:ext cx="2288837" cy="1381550"/>
              <a:chOff x="336947" y="1950447"/>
              <a:chExt cx="6745544" cy="4071635"/>
            </a:xfrm>
          </p:grpSpPr>
          <p:pic>
            <p:nvPicPr>
              <p:cNvPr id="34" name="Picture 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36947" y="1950447"/>
                <a:ext cx="6745544" cy="4071635"/>
              </a:xfrm>
              <a:prstGeom prst="rect">
                <a:avLst/>
              </a:prstGeom>
            </p:spPr>
          </p:pic>
          <p:sp>
            <p:nvSpPr>
              <p:cNvPr id="35" name="Rectangle 7"/>
              <p:cNvSpPr/>
              <p:nvPr/>
            </p:nvSpPr>
            <p:spPr>
              <a:xfrm>
                <a:off x="1129035" y="2160307"/>
                <a:ext cx="5184576" cy="3240361"/>
              </a:xfrm>
              <a:prstGeom prst="rect">
                <a:avLst/>
              </a:prstGeom>
              <a:blipFill dpi="0" rotWithShape="1"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8"/>
            <p:cNvGrpSpPr/>
            <p:nvPr/>
          </p:nvGrpSpPr>
          <p:grpSpPr>
            <a:xfrm>
              <a:off x="6406729" y="2294497"/>
              <a:ext cx="437688" cy="917910"/>
              <a:chOff x="685800" y="514350"/>
              <a:chExt cx="1985010" cy="4162944"/>
            </a:xfrm>
          </p:grpSpPr>
          <p:pic>
            <p:nvPicPr>
              <p:cNvPr id="32" name="Picture 9" descr="iPhone-5-(black).png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0" y="514350"/>
                <a:ext cx="1985010" cy="41629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sp>
            <p:nvSpPr>
              <p:cNvPr id="33" name="Rectangle 10"/>
              <p:cNvSpPr/>
              <p:nvPr/>
            </p:nvSpPr>
            <p:spPr>
              <a:xfrm>
                <a:off x="838200" y="1123950"/>
                <a:ext cx="1676400" cy="2971799"/>
              </a:xfrm>
              <a:prstGeom prst="rect">
                <a:avLst/>
              </a:prstGeom>
              <a:blipFill dpi="0" rotWithShape="1">
                <a:blip r:embed="rId8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38" name="Straight Connector 13"/>
          <p:cNvCxnSpPr>
            <a:stCxn id="57" idx="6"/>
            <a:endCxn id="76" idx="2"/>
          </p:cNvCxnSpPr>
          <p:nvPr/>
        </p:nvCxnSpPr>
        <p:spPr>
          <a:xfrm>
            <a:off x="2703481" y="5123138"/>
            <a:ext cx="3324077" cy="22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5"/>
          <p:cNvCxnSpPr>
            <a:stCxn id="76" idx="6"/>
            <a:endCxn id="67" idx="2"/>
          </p:cNvCxnSpPr>
          <p:nvPr/>
        </p:nvCxnSpPr>
        <p:spPr>
          <a:xfrm>
            <a:off x="6721648" y="5123138"/>
            <a:ext cx="3223623" cy="22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0"/>
          <p:cNvGrpSpPr/>
          <p:nvPr/>
        </p:nvGrpSpPr>
        <p:grpSpPr>
          <a:xfrm>
            <a:off x="1105304" y="4776096"/>
            <a:ext cx="2511354" cy="1941963"/>
            <a:chOff x="785786" y="3396519"/>
            <a:chExt cx="1785950" cy="1381027"/>
          </a:xfrm>
        </p:grpSpPr>
        <p:grpSp>
          <p:nvGrpSpPr>
            <p:cNvPr id="55" name="Group 43"/>
            <p:cNvGrpSpPr/>
            <p:nvPr/>
          </p:nvGrpSpPr>
          <p:grpSpPr>
            <a:xfrm>
              <a:off x="785786" y="4000510"/>
              <a:ext cx="1785950" cy="777036"/>
              <a:chOff x="785786" y="4000510"/>
              <a:chExt cx="1785950" cy="777036"/>
            </a:xfrm>
          </p:grpSpPr>
          <p:sp>
            <p:nvSpPr>
              <p:cNvPr id="62" name="Rectangle 16"/>
              <p:cNvSpPr/>
              <p:nvPr/>
            </p:nvSpPr>
            <p:spPr>
              <a:xfrm>
                <a:off x="785786" y="4286262"/>
                <a:ext cx="1785950" cy="491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点击添加相关标题文字，点击添加相关标题文字，点击添加相关标题文字，点击添加相关标题文字。</a:t>
                </a:r>
                <a:endParaRPr lang="en-GB" altLang="zh-CN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3" name="Rectangle 19"/>
              <p:cNvSpPr/>
              <p:nvPr/>
            </p:nvSpPr>
            <p:spPr>
              <a:xfrm>
                <a:off x="1054551" y="4000510"/>
                <a:ext cx="1152744" cy="240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  <p:grpSp>
          <p:nvGrpSpPr>
            <p:cNvPr id="56" name="Group 44"/>
            <p:cNvGrpSpPr/>
            <p:nvPr/>
          </p:nvGrpSpPr>
          <p:grpSpPr>
            <a:xfrm>
              <a:off x="1428728" y="3396519"/>
              <a:ext cx="493602" cy="493602"/>
              <a:chOff x="1428728" y="3396519"/>
              <a:chExt cx="493602" cy="493602"/>
            </a:xfrm>
          </p:grpSpPr>
          <p:sp>
            <p:nvSpPr>
              <p:cNvPr id="57" name="Oval 11"/>
              <p:cNvSpPr/>
              <p:nvPr/>
            </p:nvSpPr>
            <p:spPr>
              <a:xfrm>
                <a:off x="1428728" y="3396519"/>
                <a:ext cx="493602" cy="493602"/>
              </a:xfrm>
              <a:prstGeom prst="ellipse">
                <a:avLst/>
              </a:prstGeom>
              <a:gradFill flip="none" rotWithShape="1">
                <a:gsLst>
                  <a:gs pos="20000">
                    <a:srgbClr val="BFBFBF"/>
                  </a:gs>
                  <a:gs pos="80000">
                    <a:srgbClr val="FFFFFF"/>
                  </a:gs>
                  <a:gs pos="100000">
                    <a:schemeClr val="accent1">
                      <a:tint val="0"/>
                    </a:schemeClr>
                  </a:gs>
                </a:gsLst>
                <a:lin ang="2700000" scaled="1"/>
                <a:tileRect/>
              </a:gra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8" name="Group 31"/>
              <p:cNvGrpSpPr/>
              <p:nvPr/>
            </p:nvGrpSpPr>
            <p:grpSpPr>
              <a:xfrm>
                <a:off x="1511112" y="3600989"/>
                <a:ext cx="338470" cy="119586"/>
                <a:chOff x="1441430" y="4357700"/>
                <a:chExt cx="503238" cy="177800"/>
              </a:xfrm>
              <a:solidFill>
                <a:schemeClr val="bg1"/>
              </a:solidFill>
            </p:grpSpPr>
            <p:sp>
              <p:nvSpPr>
                <p:cNvPr id="59" name="Freeform 19"/>
                <p:cNvSpPr>
                  <a:spLocks/>
                </p:cNvSpPr>
                <p:nvPr/>
              </p:nvSpPr>
              <p:spPr bwMode="auto">
                <a:xfrm>
                  <a:off x="1441430" y="4357700"/>
                  <a:ext cx="231775" cy="177800"/>
                </a:xfrm>
                <a:custGeom>
                  <a:avLst/>
                  <a:gdLst/>
                  <a:ahLst/>
                  <a:cxnLst>
                    <a:cxn ang="0">
                      <a:pos x="192" y="0"/>
                    </a:cxn>
                    <a:cxn ang="0">
                      <a:pos x="203" y="0"/>
                    </a:cxn>
                    <a:cxn ang="0">
                      <a:pos x="225" y="5"/>
                    </a:cxn>
                    <a:cxn ang="0">
                      <a:pos x="245" y="13"/>
                    </a:cxn>
                    <a:cxn ang="0">
                      <a:pos x="262" y="26"/>
                    </a:cxn>
                    <a:cxn ang="0">
                      <a:pos x="271" y="32"/>
                    </a:cxn>
                    <a:cxn ang="0">
                      <a:pos x="282" y="47"/>
                    </a:cxn>
                    <a:cxn ang="0">
                      <a:pos x="292" y="63"/>
                    </a:cxn>
                    <a:cxn ang="0">
                      <a:pos x="232" y="63"/>
                    </a:cxn>
                    <a:cxn ang="0">
                      <a:pos x="213" y="53"/>
                    </a:cxn>
                    <a:cxn ang="0">
                      <a:pos x="192" y="49"/>
                    </a:cxn>
                    <a:cxn ang="0">
                      <a:pos x="112" y="49"/>
                    </a:cxn>
                    <a:cxn ang="0">
                      <a:pos x="88" y="54"/>
                    </a:cxn>
                    <a:cxn ang="0">
                      <a:pos x="68" y="68"/>
                    </a:cxn>
                    <a:cxn ang="0">
                      <a:pos x="61" y="77"/>
                    </a:cxn>
                    <a:cxn ang="0">
                      <a:pos x="51" y="99"/>
                    </a:cxn>
                    <a:cxn ang="0">
                      <a:pos x="50" y="111"/>
                    </a:cxn>
                    <a:cxn ang="0">
                      <a:pos x="51" y="124"/>
                    </a:cxn>
                    <a:cxn ang="0">
                      <a:pos x="61" y="146"/>
                    </a:cxn>
                    <a:cxn ang="0">
                      <a:pos x="68" y="154"/>
                    </a:cxn>
                    <a:cxn ang="0">
                      <a:pos x="88" y="168"/>
                    </a:cxn>
                    <a:cxn ang="0">
                      <a:pos x="112" y="173"/>
                    </a:cxn>
                    <a:cxn ang="0">
                      <a:pos x="192" y="173"/>
                    </a:cxn>
                    <a:cxn ang="0">
                      <a:pos x="213" y="169"/>
                    </a:cxn>
                    <a:cxn ang="0">
                      <a:pos x="232" y="158"/>
                    </a:cxn>
                    <a:cxn ang="0">
                      <a:pos x="292" y="158"/>
                    </a:cxn>
                    <a:cxn ang="0">
                      <a:pos x="282" y="175"/>
                    </a:cxn>
                    <a:cxn ang="0">
                      <a:pos x="271" y="189"/>
                    </a:cxn>
                    <a:cxn ang="0">
                      <a:pos x="262" y="196"/>
                    </a:cxn>
                    <a:cxn ang="0">
                      <a:pos x="245" y="209"/>
                    </a:cxn>
                    <a:cxn ang="0">
                      <a:pos x="225" y="217"/>
                    </a:cxn>
                    <a:cxn ang="0">
                      <a:pos x="203" y="221"/>
                    </a:cxn>
                    <a:cxn ang="0">
                      <a:pos x="112" y="222"/>
                    </a:cxn>
                    <a:cxn ang="0">
                      <a:pos x="100" y="221"/>
                    </a:cxn>
                    <a:cxn ang="0">
                      <a:pos x="78" y="217"/>
                    </a:cxn>
                    <a:cxn ang="0">
                      <a:pos x="58" y="209"/>
                    </a:cxn>
                    <a:cxn ang="0">
                      <a:pos x="41" y="196"/>
                    </a:cxn>
                    <a:cxn ang="0">
                      <a:pos x="34" y="189"/>
                    </a:cxn>
                    <a:cxn ang="0">
                      <a:pos x="20" y="173"/>
                    </a:cxn>
                    <a:cxn ang="0">
                      <a:pos x="9" y="154"/>
                    </a:cxn>
                    <a:cxn ang="0">
                      <a:pos x="3" y="133"/>
                    </a:cxn>
                    <a:cxn ang="0">
                      <a:pos x="0" y="111"/>
                    </a:cxn>
                    <a:cxn ang="0">
                      <a:pos x="0" y="111"/>
                    </a:cxn>
                    <a:cxn ang="0">
                      <a:pos x="3" y="89"/>
                    </a:cxn>
                    <a:cxn ang="0">
                      <a:pos x="9" y="68"/>
                    </a:cxn>
                    <a:cxn ang="0">
                      <a:pos x="20" y="49"/>
                    </a:cxn>
                    <a:cxn ang="0">
                      <a:pos x="34" y="32"/>
                    </a:cxn>
                    <a:cxn ang="0">
                      <a:pos x="41" y="26"/>
                    </a:cxn>
                    <a:cxn ang="0">
                      <a:pos x="58" y="13"/>
                    </a:cxn>
                    <a:cxn ang="0">
                      <a:pos x="78" y="5"/>
                    </a:cxn>
                    <a:cxn ang="0">
                      <a:pos x="100" y="0"/>
                    </a:cxn>
                    <a:cxn ang="0">
                      <a:pos x="112" y="0"/>
                    </a:cxn>
                  </a:cxnLst>
                  <a:rect l="0" t="0" r="r" b="b"/>
                  <a:pathLst>
                    <a:path w="292" h="222">
                      <a:moveTo>
                        <a:pt x="112" y="0"/>
                      </a:moveTo>
                      <a:lnTo>
                        <a:pt x="192" y="0"/>
                      </a:lnTo>
                      <a:lnTo>
                        <a:pt x="192" y="0"/>
                      </a:lnTo>
                      <a:lnTo>
                        <a:pt x="203" y="0"/>
                      </a:lnTo>
                      <a:lnTo>
                        <a:pt x="214" y="2"/>
                      </a:lnTo>
                      <a:lnTo>
                        <a:pt x="225" y="5"/>
                      </a:lnTo>
                      <a:lnTo>
                        <a:pt x="235" y="9"/>
                      </a:lnTo>
                      <a:lnTo>
                        <a:pt x="245" y="13"/>
                      </a:lnTo>
                      <a:lnTo>
                        <a:pt x="254" y="18"/>
                      </a:lnTo>
                      <a:lnTo>
                        <a:pt x="262" y="26"/>
                      </a:lnTo>
                      <a:lnTo>
                        <a:pt x="271" y="32"/>
                      </a:lnTo>
                      <a:lnTo>
                        <a:pt x="271" y="32"/>
                      </a:lnTo>
                      <a:lnTo>
                        <a:pt x="277" y="39"/>
                      </a:lnTo>
                      <a:lnTo>
                        <a:pt x="282" y="47"/>
                      </a:lnTo>
                      <a:lnTo>
                        <a:pt x="288" y="56"/>
                      </a:lnTo>
                      <a:lnTo>
                        <a:pt x="292" y="63"/>
                      </a:lnTo>
                      <a:lnTo>
                        <a:pt x="232" y="63"/>
                      </a:lnTo>
                      <a:lnTo>
                        <a:pt x="232" y="63"/>
                      </a:lnTo>
                      <a:lnTo>
                        <a:pt x="223" y="58"/>
                      </a:lnTo>
                      <a:lnTo>
                        <a:pt x="213" y="53"/>
                      </a:lnTo>
                      <a:lnTo>
                        <a:pt x="203" y="51"/>
                      </a:lnTo>
                      <a:lnTo>
                        <a:pt x="192" y="49"/>
                      </a:lnTo>
                      <a:lnTo>
                        <a:pt x="112" y="49"/>
                      </a:lnTo>
                      <a:lnTo>
                        <a:pt x="112" y="49"/>
                      </a:lnTo>
                      <a:lnTo>
                        <a:pt x="99" y="51"/>
                      </a:lnTo>
                      <a:lnTo>
                        <a:pt x="88" y="54"/>
                      </a:lnTo>
                      <a:lnTo>
                        <a:pt x="77" y="60"/>
                      </a:lnTo>
                      <a:lnTo>
                        <a:pt x="68" y="68"/>
                      </a:lnTo>
                      <a:lnTo>
                        <a:pt x="68" y="68"/>
                      </a:lnTo>
                      <a:lnTo>
                        <a:pt x="61" y="77"/>
                      </a:lnTo>
                      <a:lnTo>
                        <a:pt x="55" y="86"/>
                      </a:lnTo>
                      <a:lnTo>
                        <a:pt x="51" y="99"/>
                      </a:lnTo>
                      <a:lnTo>
                        <a:pt x="50" y="111"/>
                      </a:lnTo>
                      <a:lnTo>
                        <a:pt x="50" y="111"/>
                      </a:lnTo>
                      <a:lnTo>
                        <a:pt x="50" y="111"/>
                      </a:lnTo>
                      <a:lnTo>
                        <a:pt x="51" y="124"/>
                      </a:lnTo>
                      <a:lnTo>
                        <a:pt x="55" y="135"/>
                      </a:lnTo>
                      <a:lnTo>
                        <a:pt x="61" y="146"/>
                      </a:lnTo>
                      <a:lnTo>
                        <a:pt x="68" y="154"/>
                      </a:lnTo>
                      <a:lnTo>
                        <a:pt x="68" y="154"/>
                      </a:lnTo>
                      <a:lnTo>
                        <a:pt x="77" y="162"/>
                      </a:lnTo>
                      <a:lnTo>
                        <a:pt x="88" y="168"/>
                      </a:lnTo>
                      <a:lnTo>
                        <a:pt x="99" y="172"/>
                      </a:lnTo>
                      <a:lnTo>
                        <a:pt x="112" y="173"/>
                      </a:lnTo>
                      <a:lnTo>
                        <a:pt x="192" y="173"/>
                      </a:lnTo>
                      <a:lnTo>
                        <a:pt x="192" y="173"/>
                      </a:lnTo>
                      <a:lnTo>
                        <a:pt x="203" y="172"/>
                      </a:lnTo>
                      <a:lnTo>
                        <a:pt x="213" y="169"/>
                      </a:lnTo>
                      <a:lnTo>
                        <a:pt x="223" y="164"/>
                      </a:lnTo>
                      <a:lnTo>
                        <a:pt x="232" y="158"/>
                      </a:lnTo>
                      <a:lnTo>
                        <a:pt x="292" y="158"/>
                      </a:lnTo>
                      <a:lnTo>
                        <a:pt x="292" y="158"/>
                      </a:lnTo>
                      <a:lnTo>
                        <a:pt x="288" y="167"/>
                      </a:lnTo>
                      <a:lnTo>
                        <a:pt x="282" y="175"/>
                      </a:lnTo>
                      <a:lnTo>
                        <a:pt x="277" y="183"/>
                      </a:lnTo>
                      <a:lnTo>
                        <a:pt x="271" y="189"/>
                      </a:lnTo>
                      <a:lnTo>
                        <a:pt x="271" y="189"/>
                      </a:lnTo>
                      <a:lnTo>
                        <a:pt x="262" y="196"/>
                      </a:lnTo>
                      <a:lnTo>
                        <a:pt x="254" y="203"/>
                      </a:lnTo>
                      <a:lnTo>
                        <a:pt x="245" y="209"/>
                      </a:lnTo>
                      <a:lnTo>
                        <a:pt x="235" y="214"/>
                      </a:lnTo>
                      <a:lnTo>
                        <a:pt x="225" y="217"/>
                      </a:lnTo>
                      <a:lnTo>
                        <a:pt x="214" y="220"/>
                      </a:lnTo>
                      <a:lnTo>
                        <a:pt x="203" y="221"/>
                      </a:lnTo>
                      <a:lnTo>
                        <a:pt x="192" y="222"/>
                      </a:lnTo>
                      <a:lnTo>
                        <a:pt x="112" y="222"/>
                      </a:lnTo>
                      <a:lnTo>
                        <a:pt x="112" y="222"/>
                      </a:lnTo>
                      <a:lnTo>
                        <a:pt x="100" y="221"/>
                      </a:lnTo>
                      <a:lnTo>
                        <a:pt x="89" y="220"/>
                      </a:lnTo>
                      <a:lnTo>
                        <a:pt x="78" y="217"/>
                      </a:lnTo>
                      <a:lnTo>
                        <a:pt x="68" y="214"/>
                      </a:lnTo>
                      <a:lnTo>
                        <a:pt x="58" y="209"/>
                      </a:lnTo>
                      <a:lnTo>
                        <a:pt x="50" y="203"/>
                      </a:lnTo>
                      <a:lnTo>
                        <a:pt x="41" y="196"/>
                      </a:lnTo>
                      <a:lnTo>
                        <a:pt x="34" y="189"/>
                      </a:lnTo>
                      <a:lnTo>
                        <a:pt x="34" y="189"/>
                      </a:lnTo>
                      <a:lnTo>
                        <a:pt x="26" y="182"/>
                      </a:lnTo>
                      <a:lnTo>
                        <a:pt x="20" y="173"/>
                      </a:lnTo>
                      <a:lnTo>
                        <a:pt x="14" y="164"/>
                      </a:lnTo>
                      <a:lnTo>
                        <a:pt x="9" y="154"/>
                      </a:lnTo>
                      <a:lnTo>
                        <a:pt x="5" y="143"/>
                      </a:lnTo>
                      <a:lnTo>
                        <a:pt x="3" y="133"/>
                      </a:lnTo>
                      <a:lnTo>
                        <a:pt x="2" y="122"/>
                      </a:lnTo>
                      <a:lnTo>
                        <a:pt x="0" y="111"/>
                      </a:lnTo>
                      <a:lnTo>
                        <a:pt x="0" y="111"/>
                      </a:lnTo>
                      <a:lnTo>
                        <a:pt x="0" y="111"/>
                      </a:lnTo>
                      <a:lnTo>
                        <a:pt x="2" y="100"/>
                      </a:lnTo>
                      <a:lnTo>
                        <a:pt x="3" y="89"/>
                      </a:lnTo>
                      <a:lnTo>
                        <a:pt x="5" y="78"/>
                      </a:lnTo>
                      <a:lnTo>
                        <a:pt x="9" y="68"/>
                      </a:lnTo>
                      <a:lnTo>
                        <a:pt x="14" y="58"/>
                      </a:lnTo>
                      <a:lnTo>
                        <a:pt x="20" y="49"/>
                      </a:lnTo>
                      <a:lnTo>
                        <a:pt x="26" y="41"/>
                      </a:lnTo>
                      <a:lnTo>
                        <a:pt x="34" y="32"/>
                      </a:lnTo>
                      <a:lnTo>
                        <a:pt x="34" y="32"/>
                      </a:lnTo>
                      <a:lnTo>
                        <a:pt x="41" y="26"/>
                      </a:lnTo>
                      <a:lnTo>
                        <a:pt x="50" y="18"/>
                      </a:lnTo>
                      <a:lnTo>
                        <a:pt x="58" y="13"/>
                      </a:lnTo>
                      <a:lnTo>
                        <a:pt x="68" y="9"/>
                      </a:lnTo>
                      <a:lnTo>
                        <a:pt x="78" y="5"/>
                      </a:lnTo>
                      <a:lnTo>
                        <a:pt x="89" y="2"/>
                      </a:lnTo>
                      <a:lnTo>
                        <a:pt x="100" y="0"/>
                      </a:lnTo>
                      <a:lnTo>
                        <a:pt x="112" y="0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2E2E2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8580" tIns="64290" rIns="128580" bIns="6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339CA0"/>
                    </a:solidFill>
                  </a:endParaRPr>
                </a:p>
              </p:txBody>
            </p:sp>
            <p:sp>
              <p:nvSpPr>
                <p:cNvPr id="60" name="Freeform 20"/>
                <p:cNvSpPr>
                  <a:spLocks/>
                </p:cNvSpPr>
                <p:nvPr/>
              </p:nvSpPr>
              <p:spPr bwMode="auto">
                <a:xfrm>
                  <a:off x="1714480" y="4357700"/>
                  <a:ext cx="230188" cy="177800"/>
                </a:xfrm>
                <a:custGeom>
                  <a:avLst/>
                  <a:gdLst/>
                  <a:ahLst/>
                  <a:cxnLst>
                    <a:cxn ang="0">
                      <a:pos x="181" y="0"/>
                    </a:cxn>
                    <a:cxn ang="0">
                      <a:pos x="192" y="0"/>
                    </a:cxn>
                    <a:cxn ang="0">
                      <a:pos x="213" y="5"/>
                    </a:cxn>
                    <a:cxn ang="0">
                      <a:pos x="234" y="13"/>
                    </a:cxn>
                    <a:cxn ang="0">
                      <a:pos x="251" y="26"/>
                    </a:cxn>
                    <a:cxn ang="0">
                      <a:pos x="258" y="32"/>
                    </a:cxn>
                    <a:cxn ang="0">
                      <a:pos x="272" y="49"/>
                    </a:cxn>
                    <a:cxn ang="0">
                      <a:pos x="283" y="68"/>
                    </a:cxn>
                    <a:cxn ang="0">
                      <a:pos x="289" y="89"/>
                    </a:cxn>
                    <a:cxn ang="0">
                      <a:pos x="292" y="111"/>
                    </a:cxn>
                    <a:cxn ang="0">
                      <a:pos x="292" y="111"/>
                    </a:cxn>
                    <a:cxn ang="0">
                      <a:pos x="289" y="133"/>
                    </a:cxn>
                    <a:cxn ang="0">
                      <a:pos x="283" y="154"/>
                    </a:cxn>
                    <a:cxn ang="0">
                      <a:pos x="272" y="173"/>
                    </a:cxn>
                    <a:cxn ang="0">
                      <a:pos x="258" y="189"/>
                    </a:cxn>
                    <a:cxn ang="0">
                      <a:pos x="251" y="196"/>
                    </a:cxn>
                    <a:cxn ang="0">
                      <a:pos x="234" y="209"/>
                    </a:cxn>
                    <a:cxn ang="0">
                      <a:pos x="213" y="217"/>
                    </a:cxn>
                    <a:cxn ang="0">
                      <a:pos x="192" y="221"/>
                    </a:cxn>
                    <a:cxn ang="0">
                      <a:pos x="100" y="222"/>
                    </a:cxn>
                    <a:cxn ang="0">
                      <a:pos x="89" y="221"/>
                    </a:cxn>
                    <a:cxn ang="0">
                      <a:pos x="67" y="217"/>
                    </a:cxn>
                    <a:cxn ang="0">
                      <a:pos x="47" y="209"/>
                    </a:cxn>
                    <a:cxn ang="0">
                      <a:pos x="30" y="196"/>
                    </a:cxn>
                    <a:cxn ang="0">
                      <a:pos x="21" y="189"/>
                    </a:cxn>
                    <a:cxn ang="0">
                      <a:pos x="9" y="175"/>
                    </a:cxn>
                    <a:cxn ang="0">
                      <a:pos x="0" y="158"/>
                    </a:cxn>
                    <a:cxn ang="0">
                      <a:pos x="61" y="158"/>
                    </a:cxn>
                    <a:cxn ang="0">
                      <a:pos x="79" y="169"/>
                    </a:cxn>
                    <a:cxn ang="0">
                      <a:pos x="100" y="173"/>
                    </a:cxn>
                    <a:cxn ang="0">
                      <a:pos x="181" y="173"/>
                    </a:cxn>
                    <a:cxn ang="0">
                      <a:pos x="204" y="168"/>
                    </a:cxn>
                    <a:cxn ang="0">
                      <a:pos x="224" y="154"/>
                    </a:cxn>
                    <a:cxn ang="0">
                      <a:pos x="231" y="146"/>
                    </a:cxn>
                    <a:cxn ang="0">
                      <a:pos x="241" y="124"/>
                    </a:cxn>
                    <a:cxn ang="0">
                      <a:pos x="242" y="111"/>
                    </a:cxn>
                    <a:cxn ang="0">
                      <a:pos x="241" y="99"/>
                    </a:cxn>
                    <a:cxn ang="0">
                      <a:pos x="231" y="77"/>
                    </a:cxn>
                    <a:cxn ang="0">
                      <a:pos x="224" y="68"/>
                    </a:cxn>
                    <a:cxn ang="0">
                      <a:pos x="204" y="54"/>
                    </a:cxn>
                    <a:cxn ang="0">
                      <a:pos x="181" y="49"/>
                    </a:cxn>
                    <a:cxn ang="0">
                      <a:pos x="100" y="49"/>
                    </a:cxn>
                    <a:cxn ang="0">
                      <a:pos x="79" y="53"/>
                    </a:cxn>
                    <a:cxn ang="0">
                      <a:pos x="61" y="63"/>
                    </a:cxn>
                    <a:cxn ang="0">
                      <a:pos x="0" y="63"/>
                    </a:cxn>
                    <a:cxn ang="0">
                      <a:pos x="9" y="47"/>
                    </a:cxn>
                    <a:cxn ang="0">
                      <a:pos x="21" y="32"/>
                    </a:cxn>
                    <a:cxn ang="0">
                      <a:pos x="30" y="26"/>
                    </a:cxn>
                    <a:cxn ang="0">
                      <a:pos x="47" y="13"/>
                    </a:cxn>
                    <a:cxn ang="0">
                      <a:pos x="67" y="5"/>
                    </a:cxn>
                    <a:cxn ang="0">
                      <a:pos x="89" y="0"/>
                    </a:cxn>
                    <a:cxn ang="0">
                      <a:pos x="100" y="0"/>
                    </a:cxn>
                  </a:cxnLst>
                  <a:rect l="0" t="0" r="r" b="b"/>
                  <a:pathLst>
                    <a:path w="292" h="222">
                      <a:moveTo>
                        <a:pt x="100" y="0"/>
                      </a:moveTo>
                      <a:lnTo>
                        <a:pt x="181" y="0"/>
                      </a:lnTo>
                      <a:lnTo>
                        <a:pt x="181" y="0"/>
                      </a:lnTo>
                      <a:lnTo>
                        <a:pt x="192" y="0"/>
                      </a:lnTo>
                      <a:lnTo>
                        <a:pt x="203" y="2"/>
                      </a:lnTo>
                      <a:lnTo>
                        <a:pt x="213" y="5"/>
                      </a:lnTo>
                      <a:lnTo>
                        <a:pt x="224" y="9"/>
                      </a:lnTo>
                      <a:lnTo>
                        <a:pt x="234" y="13"/>
                      </a:lnTo>
                      <a:lnTo>
                        <a:pt x="242" y="18"/>
                      </a:lnTo>
                      <a:lnTo>
                        <a:pt x="251" y="26"/>
                      </a:lnTo>
                      <a:lnTo>
                        <a:pt x="258" y="32"/>
                      </a:lnTo>
                      <a:lnTo>
                        <a:pt x="258" y="32"/>
                      </a:lnTo>
                      <a:lnTo>
                        <a:pt x="266" y="41"/>
                      </a:lnTo>
                      <a:lnTo>
                        <a:pt x="272" y="49"/>
                      </a:lnTo>
                      <a:lnTo>
                        <a:pt x="278" y="58"/>
                      </a:lnTo>
                      <a:lnTo>
                        <a:pt x="283" y="68"/>
                      </a:lnTo>
                      <a:lnTo>
                        <a:pt x="287" y="78"/>
                      </a:lnTo>
                      <a:lnTo>
                        <a:pt x="289" y="89"/>
                      </a:lnTo>
                      <a:lnTo>
                        <a:pt x="291" y="100"/>
                      </a:lnTo>
                      <a:lnTo>
                        <a:pt x="292" y="111"/>
                      </a:lnTo>
                      <a:lnTo>
                        <a:pt x="292" y="111"/>
                      </a:lnTo>
                      <a:lnTo>
                        <a:pt x="292" y="111"/>
                      </a:lnTo>
                      <a:lnTo>
                        <a:pt x="291" y="122"/>
                      </a:lnTo>
                      <a:lnTo>
                        <a:pt x="289" y="133"/>
                      </a:lnTo>
                      <a:lnTo>
                        <a:pt x="287" y="143"/>
                      </a:lnTo>
                      <a:lnTo>
                        <a:pt x="283" y="154"/>
                      </a:lnTo>
                      <a:lnTo>
                        <a:pt x="278" y="164"/>
                      </a:lnTo>
                      <a:lnTo>
                        <a:pt x="272" y="173"/>
                      </a:lnTo>
                      <a:lnTo>
                        <a:pt x="266" y="182"/>
                      </a:lnTo>
                      <a:lnTo>
                        <a:pt x="258" y="189"/>
                      </a:lnTo>
                      <a:lnTo>
                        <a:pt x="258" y="189"/>
                      </a:lnTo>
                      <a:lnTo>
                        <a:pt x="251" y="196"/>
                      </a:lnTo>
                      <a:lnTo>
                        <a:pt x="242" y="203"/>
                      </a:lnTo>
                      <a:lnTo>
                        <a:pt x="234" y="209"/>
                      </a:lnTo>
                      <a:lnTo>
                        <a:pt x="224" y="214"/>
                      </a:lnTo>
                      <a:lnTo>
                        <a:pt x="213" y="217"/>
                      </a:lnTo>
                      <a:lnTo>
                        <a:pt x="203" y="220"/>
                      </a:lnTo>
                      <a:lnTo>
                        <a:pt x="192" y="221"/>
                      </a:lnTo>
                      <a:lnTo>
                        <a:pt x="181" y="222"/>
                      </a:lnTo>
                      <a:lnTo>
                        <a:pt x="100" y="222"/>
                      </a:lnTo>
                      <a:lnTo>
                        <a:pt x="100" y="222"/>
                      </a:lnTo>
                      <a:lnTo>
                        <a:pt x="89" y="221"/>
                      </a:lnTo>
                      <a:lnTo>
                        <a:pt x="78" y="220"/>
                      </a:lnTo>
                      <a:lnTo>
                        <a:pt x="67" y="217"/>
                      </a:lnTo>
                      <a:lnTo>
                        <a:pt x="57" y="214"/>
                      </a:lnTo>
                      <a:lnTo>
                        <a:pt x="47" y="209"/>
                      </a:lnTo>
                      <a:lnTo>
                        <a:pt x="38" y="203"/>
                      </a:lnTo>
                      <a:lnTo>
                        <a:pt x="30" y="196"/>
                      </a:lnTo>
                      <a:lnTo>
                        <a:pt x="21" y="189"/>
                      </a:lnTo>
                      <a:lnTo>
                        <a:pt x="21" y="189"/>
                      </a:lnTo>
                      <a:lnTo>
                        <a:pt x="15" y="183"/>
                      </a:lnTo>
                      <a:lnTo>
                        <a:pt x="9" y="175"/>
                      </a:lnTo>
                      <a:lnTo>
                        <a:pt x="4" y="167"/>
                      </a:lnTo>
                      <a:lnTo>
                        <a:pt x="0" y="158"/>
                      </a:lnTo>
                      <a:lnTo>
                        <a:pt x="61" y="158"/>
                      </a:lnTo>
                      <a:lnTo>
                        <a:pt x="61" y="158"/>
                      </a:lnTo>
                      <a:lnTo>
                        <a:pt x="69" y="164"/>
                      </a:lnTo>
                      <a:lnTo>
                        <a:pt x="79" y="169"/>
                      </a:lnTo>
                      <a:lnTo>
                        <a:pt x="89" y="172"/>
                      </a:lnTo>
                      <a:lnTo>
                        <a:pt x="100" y="173"/>
                      </a:lnTo>
                      <a:lnTo>
                        <a:pt x="181" y="173"/>
                      </a:lnTo>
                      <a:lnTo>
                        <a:pt x="181" y="173"/>
                      </a:lnTo>
                      <a:lnTo>
                        <a:pt x="193" y="172"/>
                      </a:lnTo>
                      <a:lnTo>
                        <a:pt x="204" y="168"/>
                      </a:lnTo>
                      <a:lnTo>
                        <a:pt x="215" y="162"/>
                      </a:lnTo>
                      <a:lnTo>
                        <a:pt x="224" y="154"/>
                      </a:lnTo>
                      <a:lnTo>
                        <a:pt x="224" y="154"/>
                      </a:lnTo>
                      <a:lnTo>
                        <a:pt x="231" y="146"/>
                      </a:lnTo>
                      <a:lnTo>
                        <a:pt x="237" y="135"/>
                      </a:lnTo>
                      <a:lnTo>
                        <a:pt x="241" y="124"/>
                      </a:lnTo>
                      <a:lnTo>
                        <a:pt x="242" y="111"/>
                      </a:lnTo>
                      <a:lnTo>
                        <a:pt x="242" y="111"/>
                      </a:lnTo>
                      <a:lnTo>
                        <a:pt x="242" y="111"/>
                      </a:lnTo>
                      <a:lnTo>
                        <a:pt x="241" y="99"/>
                      </a:lnTo>
                      <a:lnTo>
                        <a:pt x="237" y="86"/>
                      </a:lnTo>
                      <a:lnTo>
                        <a:pt x="231" y="77"/>
                      </a:lnTo>
                      <a:lnTo>
                        <a:pt x="224" y="68"/>
                      </a:lnTo>
                      <a:lnTo>
                        <a:pt x="224" y="68"/>
                      </a:lnTo>
                      <a:lnTo>
                        <a:pt x="215" y="60"/>
                      </a:lnTo>
                      <a:lnTo>
                        <a:pt x="204" y="54"/>
                      </a:lnTo>
                      <a:lnTo>
                        <a:pt x="193" y="51"/>
                      </a:lnTo>
                      <a:lnTo>
                        <a:pt x="181" y="49"/>
                      </a:lnTo>
                      <a:lnTo>
                        <a:pt x="100" y="49"/>
                      </a:lnTo>
                      <a:lnTo>
                        <a:pt x="100" y="49"/>
                      </a:lnTo>
                      <a:lnTo>
                        <a:pt x="89" y="51"/>
                      </a:lnTo>
                      <a:lnTo>
                        <a:pt x="79" y="53"/>
                      </a:lnTo>
                      <a:lnTo>
                        <a:pt x="69" y="58"/>
                      </a:lnTo>
                      <a:lnTo>
                        <a:pt x="61" y="63"/>
                      </a:lnTo>
                      <a:lnTo>
                        <a:pt x="0" y="63"/>
                      </a:lnTo>
                      <a:lnTo>
                        <a:pt x="0" y="63"/>
                      </a:lnTo>
                      <a:lnTo>
                        <a:pt x="4" y="56"/>
                      </a:lnTo>
                      <a:lnTo>
                        <a:pt x="9" y="47"/>
                      </a:lnTo>
                      <a:lnTo>
                        <a:pt x="15" y="39"/>
                      </a:lnTo>
                      <a:lnTo>
                        <a:pt x="21" y="32"/>
                      </a:lnTo>
                      <a:lnTo>
                        <a:pt x="21" y="32"/>
                      </a:lnTo>
                      <a:lnTo>
                        <a:pt x="30" y="26"/>
                      </a:lnTo>
                      <a:lnTo>
                        <a:pt x="38" y="18"/>
                      </a:lnTo>
                      <a:lnTo>
                        <a:pt x="47" y="13"/>
                      </a:lnTo>
                      <a:lnTo>
                        <a:pt x="57" y="9"/>
                      </a:lnTo>
                      <a:lnTo>
                        <a:pt x="67" y="5"/>
                      </a:lnTo>
                      <a:lnTo>
                        <a:pt x="78" y="2"/>
                      </a:lnTo>
                      <a:lnTo>
                        <a:pt x="89" y="0"/>
                      </a:lnTo>
                      <a:lnTo>
                        <a:pt x="100" y="0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rgbClr val="2E2E2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8580" tIns="64290" rIns="128580" bIns="6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339CA0"/>
                    </a:solidFill>
                  </a:endParaRPr>
                </a:p>
              </p:txBody>
            </p:sp>
            <p:sp>
              <p:nvSpPr>
                <p:cNvPr id="61" name="Freeform 21"/>
                <p:cNvSpPr>
                  <a:spLocks/>
                </p:cNvSpPr>
                <p:nvPr/>
              </p:nvSpPr>
              <p:spPr bwMode="auto">
                <a:xfrm>
                  <a:off x="1601767" y="4427550"/>
                  <a:ext cx="195263" cy="36513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224" y="0"/>
                    </a:cxn>
                    <a:cxn ang="0">
                      <a:pos x="224" y="0"/>
                    </a:cxn>
                    <a:cxn ang="0">
                      <a:pos x="229" y="1"/>
                    </a:cxn>
                    <a:cxn ang="0">
                      <a:pos x="233" y="2"/>
                    </a:cxn>
                    <a:cxn ang="0">
                      <a:pos x="236" y="5"/>
                    </a:cxn>
                    <a:cxn ang="0">
                      <a:pos x="240" y="7"/>
                    </a:cxn>
                    <a:cxn ang="0">
                      <a:pos x="242" y="11"/>
                    </a:cxn>
                    <a:cxn ang="0">
                      <a:pos x="245" y="14"/>
                    </a:cxn>
                    <a:cxn ang="0">
                      <a:pos x="246" y="18"/>
                    </a:cxn>
                    <a:cxn ang="0">
                      <a:pos x="246" y="23"/>
                    </a:cxn>
                    <a:cxn ang="0">
                      <a:pos x="246" y="23"/>
                    </a:cxn>
                    <a:cxn ang="0">
                      <a:pos x="246" y="23"/>
                    </a:cxn>
                    <a:cxn ang="0">
                      <a:pos x="246" y="28"/>
                    </a:cxn>
                    <a:cxn ang="0">
                      <a:pos x="245" y="32"/>
                    </a:cxn>
                    <a:cxn ang="0">
                      <a:pos x="242" y="36"/>
                    </a:cxn>
                    <a:cxn ang="0">
                      <a:pos x="240" y="39"/>
                    </a:cxn>
                    <a:cxn ang="0">
                      <a:pos x="236" y="42"/>
                    </a:cxn>
                    <a:cxn ang="0">
                      <a:pos x="233" y="44"/>
                    </a:cxn>
                    <a:cxn ang="0">
                      <a:pos x="229" y="45"/>
                    </a:cxn>
                    <a:cxn ang="0">
                      <a:pos x="224" y="45"/>
                    </a:cxn>
                    <a:cxn ang="0">
                      <a:pos x="24" y="45"/>
                    </a:cxn>
                    <a:cxn ang="0">
                      <a:pos x="24" y="45"/>
                    </a:cxn>
                    <a:cxn ang="0">
                      <a:pos x="19" y="45"/>
                    </a:cxn>
                    <a:cxn ang="0">
                      <a:pos x="14" y="44"/>
                    </a:cxn>
                    <a:cxn ang="0">
                      <a:pos x="10" y="42"/>
                    </a:cxn>
                    <a:cxn ang="0">
                      <a:pos x="6" y="39"/>
                    </a:cxn>
                    <a:cxn ang="0">
                      <a:pos x="4" y="36"/>
                    </a:cxn>
                    <a:cxn ang="0">
                      <a:pos x="3" y="32"/>
                    </a:cxn>
                    <a:cxn ang="0">
                      <a:pos x="0" y="28"/>
                    </a:cxn>
                    <a:cxn ang="0">
                      <a:pos x="0" y="23"/>
                    </a:cxn>
                    <a:cxn ang="0">
                      <a:pos x="0" y="23"/>
                    </a:cxn>
                    <a:cxn ang="0">
                      <a:pos x="0" y="23"/>
                    </a:cxn>
                    <a:cxn ang="0">
                      <a:pos x="0" y="18"/>
                    </a:cxn>
                    <a:cxn ang="0">
                      <a:pos x="3" y="14"/>
                    </a:cxn>
                    <a:cxn ang="0">
                      <a:pos x="4" y="11"/>
                    </a:cxn>
                    <a:cxn ang="0">
                      <a:pos x="6" y="7"/>
                    </a:cxn>
                    <a:cxn ang="0">
                      <a:pos x="10" y="5"/>
                    </a:cxn>
                    <a:cxn ang="0">
                      <a:pos x="14" y="2"/>
                    </a:cxn>
                    <a:cxn ang="0">
                      <a:pos x="19" y="1"/>
                    </a:cxn>
                    <a:cxn ang="0">
                      <a:pos x="24" y="0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246" h="45">
                      <a:moveTo>
                        <a:pt x="24" y="0"/>
                      </a:moveTo>
                      <a:lnTo>
                        <a:pt x="224" y="0"/>
                      </a:lnTo>
                      <a:lnTo>
                        <a:pt x="224" y="0"/>
                      </a:lnTo>
                      <a:lnTo>
                        <a:pt x="229" y="1"/>
                      </a:lnTo>
                      <a:lnTo>
                        <a:pt x="233" y="2"/>
                      </a:lnTo>
                      <a:lnTo>
                        <a:pt x="236" y="5"/>
                      </a:lnTo>
                      <a:lnTo>
                        <a:pt x="240" y="7"/>
                      </a:lnTo>
                      <a:lnTo>
                        <a:pt x="242" y="11"/>
                      </a:lnTo>
                      <a:lnTo>
                        <a:pt x="245" y="14"/>
                      </a:lnTo>
                      <a:lnTo>
                        <a:pt x="246" y="18"/>
                      </a:lnTo>
                      <a:lnTo>
                        <a:pt x="246" y="23"/>
                      </a:lnTo>
                      <a:lnTo>
                        <a:pt x="246" y="23"/>
                      </a:lnTo>
                      <a:lnTo>
                        <a:pt x="246" y="23"/>
                      </a:lnTo>
                      <a:lnTo>
                        <a:pt x="246" y="28"/>
                      </a:lnTo>
                      <a:lnTo>
                        <a:pt x="245" y="32"/>
                      </a:lnTo>
                      <a:lnTo>
                        <a:pt x="242" y="36"/>
                      </a:lnTo>
                      <a:lnTo>
                        <a:pt x="240" y="39"/>
                      </a:lnTo>
                      <a:lnTo>
                        <a:pt x="236" y="42"/>
                      </a:lnTo>
                      <a:lnTo>
                        <a:pt x="233" y="44"/>
                      </a:lnTo>
                      <a:lnTo>
                        <a:pt x="229" y="45"/>
                      </a:lnTo>
                      <a:lnTo>
                        <a:pt x="224" y="45"/>
                      </a:lnTo>
                      <a:lnTo>
                        <a:pt x="24" y="45"/>
                      </a:lnTo>
                      <a:lnTo>
                        <a:pt x="24" y="45"/>
                      </a:lnTo>
                      <a:lnTo>
                        <a:pt x="19" y="45"/>
                      </a:lnTo>
                      <a:lnTo>
                        <a:pt x="14" y="44"/>
                      </a:lnTo>
                      <a:lnTo>
                        <a:pt x="10" y="42"/>
                      </a:lnTo>
                      <a:lnTo>
                        <a:pt x="6" y="39"/>
                      </a:lnTo>
                      <a:lnTo>
                        <a:pt x="4" y="36"/>
                      </a:lnTo>
                      <a:lnTo>
                        <a:pt x="3" y="32"/>
                      </a:lnTo>
                      <a:lnTo>
                        <a:pt x="0" y="28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18"/>
                      </a:lnTo>
                      <a:lnTo>
                        <a:pt x="3" y="14"/>
                      </a:lnTo>
                      <a:lnTo>
                        <a:pt x="4" y="11"/>
                      </a:lnTo>
                      <a:lnTo>
                        <a:pt x="6" y="7"/>
                      </a:lnTo>
                      <a:lnTo>
                        <a:pt x="10" y="5"/>
                      </a:lnTo>
                      <a:lnTo>
                        <a:pt x="14" y="2"/>
                      </a:lnTo>
                      <a:lnTo>
                        <a:pt x="19" y="1"/>
                      </a:lnTo>
                      <a:lnTo>
                        <a:pt x="24" y="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2E2E2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8580" tIns="64290" rIns="128580" bIns="6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339CA0"/>
                    </a:solidFill>
                  </a:endParaRPr>
                </a:p>
              </p:txBody>
            </p:sp>
          </p:grpSp>
        </p:grpSp>
      </p:grpSp>
      <p:grpSp>
        <p:nvGrpSpPr>
          <p:cNvPr id="64" name="Group 52"/>
          <p:cNvGrpSpPr/>
          <p:nvPr/>
        </p:nvGrpSpPr>
        <p:grpSpPr>
          <a:xfrm>
            <a:off x="9041183" y="4776096"/>
            <a:ext cx="2511354" cy="1941963"/>
            <a:chOff x="6429388" y="3396519"/>
            <a:chExt cx="1785950" cy="1381027"/>
          </a:xfrm>
        </p:grpSpPr>
        <p:grpSp>
          <p:nvGrpSpPr>
            <p:cNvPr id="65" name="Group 42"/>
            <p:cNvGrpSpPr/>
            <p:nvPr/>
          </p:nvGrpSpPr>
          <p:grpSpPr>
            <a:xfrm>
              <a:off x="6429388" y="4000510"/>
              <a:ext cx="1785950" cy="777036"/>
              <a:chOff x="6429388" y="4000510"/>
              <a:chExt cx="1785950" cy="777036"/>
            </a:xfrm>
          </p:grpSpPr>
          <p:sp>
            <p:nvSpPr>
              <p:cNvPr id="71" name="Rectangle 18"/>
              <p:cNvSpPr/>
              <p:nvPr/>
            </p:nvSpPr>
            <p:spPr>
              <a:xfrm>
                <a:off x="6429388" y="4286262"/>
                <a:ext cx="1785950" cy="491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点击添加相关标题文字，点击添加相关标题文字，点击添加相关标题文字，点击添加相关标题文字。</a:t>
                </a:r>
                <a:endParaRPr lang="en-GB" altLang="zh-CN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2" name="Rectangle 21"/>
              <p:cNvSpPr/>
              <p:nvPr/>
            </p:nvSpPr>
            <p:spPr>
              <a:xfrm>
                <a:off x="6721563" y="4000510"/>
                <a:ext cx="1152744" cy="240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  <p:grpSp>
          <p:nvGrpSpPr>
            <p:cNvPr id="66" name="Group 46"/>
            <p:cNvGrpSpPr/>
            <p:nvPr/>
          </p:nvGrpSpPr>
          <p:grpSpPr>
            <a:xfrm>
              <a:off x="7072330" y="3396519"/>
              <a:ext cx="493602" cy="493602"/>
              <a:chOff x="7072330" y="3396519"/>
              <a:chExt cx="493602" cy="493602"/>
            </a:xfrm>
          </p:grpSpPr>
          <p:sp>
            <p:nvSpPr>
              <p:cNvPr id="67" name="Oval 14"/>
              <p:cNvSpPr/>
              <p:nvPr/>
            </p:nvSpPr>
            <p:spPr>
              <a:xfrm>
                <a:off x="7072330" y="3396519"/>
                <a:ext cx="493602" cy="493602"/>
              </a:xfrm>
              <a:prstGeom prst="ellipse">
                <a:avLst/>
              </a:prstGeom>
              <a:gradFill flip="none" rotWithShape="1">
                <a:gsLst>
                  <a:gs pos="20000">
                    <a:srgbClr val="BFBFBF"/>
                  </a:gs>
                  <a:gs pos="80000">
                    <a:srgbClr val="FFFFFF"/>
                  </a:gs>
                  <a:gs pos="100000">
                    <a:schemeClr val="accent1">
                      <a:tint val="0"/>
                    </a:schemeClr>
                  </a:gs>
                </a:gsLst>
                <a:lin ang="2700000" scaled="1"/>
                <a:tileRect/>
              </a:gra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8" name="Group 40"/>
              <p:cNvGrpSpPr/>
              <p:nvPr/>
            </p:nvGrpSpPr>
            <p:grpSpPr>
              <a:xfrm>
                <a:off x="7196779" y="3508006"/>
                <a:ext cx="257392" cy="257392"/>
                <a:chOff x="928662" y="2428874"/>
                <a:chExt cx="366050" cy="366050"/>
              </a:xfrm>
              <a:solidFill>
                <a:schemeClr val="bg1"/>
              </a:solidFill>
            </p:grpSpPr>
            <p:sp>
              <p:nvSpPr>
                <p:cNvPr id="69" name="AutoShape 126"/>
                <p:cNvSpPr>
                  <a:spLocks/>
                </p:cNvSpPr>
                <p:nvPr/>
              </p:nvSpPr>
              <p:spPr bwMode="auto">
                <a:xfrm>
                  <a:off x="928662" y="2428874"/>
                  <a:ext cx="366050" cy="36605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3499" y="14850"/>
                      </a:moveTo>
                      <a:cubicBezTo>
                        <a:pt x="9772" y="14850"/>
                        <a:pt x="6749" y="11827"/>
                        <a:pt x="6749" y="8100"/>
                      </a:cubicBezTo>
                      <a:cubicBezTo>
                        <a:pt x="6749" y="4372"/>
                        <a:pt x="9772" y="1350"/>
                        <a:pt x="13499" y="1350"/>
                      </a:cubicBezTo>
                      <a:cubicBezTo>
                        <a:pt x="17227" y="1350"/>
                        <a:pt x="20249" y="4372"/>
                        <a:pt x="20249" y="8100"/>
                      </a:cubicBezTo>
                      <a:cubicBezTo>
                        <a:pt x="20249" y="11827"/>
                        <a:pt x="17227" y="14850"/>
                        <a:pt x="13499" y="14850"/>
                      </a:cubicBezTo>
                      <a:moveTo>
                        <a:pt x="3236" y="20042"/>
                      </a:moveTo>
                      <a:cubicBezTo>
                        <a:pt x="3019" y="20266"/>
                        <a:pt x="2718" y="20408"/>
                        <a:pt x="2382" y="20408"/>
                      </a:cubicBezTo>
                      <a:cubicBezTo>
                        <a:pt x="1724" y="20408"/>
                        <a:pt x="1191" y="19875"/>
                        <a:pt x="1191" y="19218"/>
                      </a:cubicBezTo>
                      <a:cubicBezTo>
                        <a:pt x="1191" y="18881"/>
                        <a:pt x="1332" y="18580"/>
                        <a:pt x="1557" y="18363"/>
                      </a:cubicBezTo>
                      <a:lnTo>
                        <a:pt x="1551" y="18358"/>
                      </a:lnTo>
                      <a:lnTo>
                        <a:pt x="6996" y="12913"/>
                      </a:lnTo>
                      <a:cubicBezTo>
                        <a:pt x="7472" y="13555"/>
                        <a:pt x="8039" y="14122"/>
                        <a:pt x="8680" y="14599"/>
                      </a:cubicBezTo>
                      <a:cubicBezTo>
                        <a:pt x="8680" y="14599"/>
                        <a:pt x="3236" y="20042"/>
                        <a:pt x="3236" y="20042"/>
                      </a:cubicBezTo>
                      <a:close/>
                      <a:moveTo>
                        <a:pt x="13499" y="0"/>
                      </a:moveTo>
                      <a:cubicBezTo>
                        <a:pt x="9026" y="0"/>
                        <a:pt x="5399" y="3626"/>
                        <a:pt x="5399" y="8100"/>
                      </a:cubicBezTo>
                      <a:cubicBezTo>
                        <a:pt x="5399" y="9467"/>
                        <a:pt x="5742" y="10754"/>
                        <a:pt x="6341" y="11884"/>
                      </a:cubicBezTo>
                      <a:lnTo>
                        <a:pt x="709" y="17515"/>
                      </a:lnTo>
                      <a:lnTo>
                        <a:pt x="713" y="17520"/>
                      </a:lnTo>
                      <a:cubicBezTo>
                        <a:pt x="274" y="17953"/>
                        <a:pt x="0" y="18552"/>
                        <a:pt x="0" y="19218"/>
                      </a:cubicBezTo>
                      <a:cubicBezTo>
                        <a:pt x="0" y="20533"/>
                        <a:pt x="1066" y="21599"/>
                        <a:pt x="2382" y="21599"/>
                      </a:cubicBezTo>
                      <a:cubicBezTo>
                        <a:pt x="3047" y="21599"/>
                        <a:pt x="3647" y="21326"/>
                        <a:pt x="4079" y="20885"/>
                      </a:cubicBezTo>
                      <a:lnTo>
                        <a:pt x="4078" y="20884"/>
                      </a:lnTo>
                      <a:lnTo>
                        <a:pt x="9708" y="15255"/>
                      </a:lnTo>
                      <a:cubicBezTo>
                        <a:pt x="10839" y="15856"/>
                        <a:pt x="12128" y="16200"/>
                        <a:pt x="13499" y="16200"/>
                      </a:cubicBezTo>
                      <a:cubicBezTo>
                        <a:pt x="17973" y="16200"/>
                        <a:pt x="21600" y="12573"/>
                        <a:pt x="21600" y="8100"/>
                      </a:cubicBezTo>
                      <a:cubicBezTo>
                        <a:pt x="21600" y="3626"/>
                        <a:pt x="17973" y="0"/>
                        <a:pt x="13499" y="0"/>
                      </a:cubicBezTo>
                    </a:path>
                  </a:pathLst>
                </a:custGeom>
                <a:solidFill>
                  <a:srgbClr val="2E2E2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3575" tIns="53575" rIns="53575" bIns="53575" anchor="ctr"/>
                <a:lstStyle/>
                <a:p>
                  <a:pPr defTabSz="642915"/>
                  <a:endParaRPr lang="en-US" sz="4219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0" name="AutoShape 127"/>
                <p:cNvSpPr>
                  <a:spLocks/>
                </p:cNvSpPr>
                <p:nvPr/>
              </p:nvSpPr>
              <p:spPr bwMode="auto">
                <a:xfrm>
                  <a:off x="1076959" y="2485816"/>
                  <a:ext cx="86350" cy="857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160" y="0"/>
                      </a:moveTo>
                      <a:cubicBezTo>
                        <a:pt x="9025" y="0"/>
                        <a:pt x="0" y="9025"/>
                        <a:pt x="0" y="20160"/>
                      </a:cubicBezTo>
                      <a:cubicBezTo>
                        <a:pt x="0" y="20954"/>
                        <a:pt x="644" y="21600"/>
                        <a:pt x="1440" y="21600"/>
                      </a:cubicBezTo>
                      <a:cubicBezTo>
                        <a:pt x="2235" y="21600"/>
                        <a:pt x="2880" y="20954"/>
                        <a:pt x="2880" y="20160"/>
                      </a:cubicBezTo>
                      <a:cubicBezTo>
                        <a:pt x="2880" y="10618"/>
                        <a:pt x="10617" y="2880"/>
                        <a:pt x="20160" y="2880"/>
                      </a:cubicBezTo>
                      <a:cubicBezTo>
                        <a:pt x="20955" y="2880"/>
                        <a:pt x="21599" y="2234"/>
                        <a:pt x="21599" y="1440"/>
                      </a:cubicBezTo>
                      <a:cubicBezTo>
                        <a:pt x="21599" y="645"/>
                        <a:pt x="20955" y="0"/>
                        <a:pt x="20160" y="0"/>
                      </a:cubicBezTo>
                    </a:path>
                  </a:pathLst>
                </a:custGeom>
                <a:solidFill>
                  <a:srgbClr val="2E2E2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3575" tIns="53575" rIns="53575" bIns="53575" anchor="ctr"/>
                <a:lstStyle/>
                <a:p>
                  <a:pPr defTabSz="642915"/>
                  <a:endParaRPr lang="en-US" sz="4219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73" name="Group 51"/>
          <p:cNvGrpSpPr/>
          <p:nvPr/>
        </p:nvGrpSpPr>
        <p:grpSpPr>
          <a:xfrm>
            <a:off x="5123471" y="4776096"/>
            <a:ext cx="2511354" cy="1941963"/>
            <a:chOff x="3643306" y="3396519"/>
            <a:chExt cx="1785950" cy="1381027"/>
          </a:xfrm>
        </p:grpSpPr>
        <p:grpSp>
          <p:nvGrpSpPr>
            <p:cNvPr id="74" name="Group 41"/>
            <p:cNvGrpSpPr/>
            <p:nvPr/>
          </p:nvGrpSpPr>
          <p:grpSpPr>
            <a:xfrm>
              <a:off x="3643306" y="4000510"/>
              <a:ext cx="1785950" cy="777036"/>
              <a:chOff x="3643306" y="4000510"/>
              <a:chExt cx="1785950" cy="777036"/>
            </a:xfrm>
          </p:grpSpPr>
          <p:sp>
            <p:nvSpPr>
              <p:cNvPr id="80" name="Rectangle 17"/>
              <p:cNvSpPr/>
              <p:nvPr/>
            </p:nvSpPr>
            <p:spPr>
              <a:xfrm>
                <a:off x="3643306" y="4286262"/>
                <a:ext cx="1785950" cy="491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点击添加相关标题文字，点击添加相关标题文字，点击添加相关标题文字，点击添加相关标题文字。</a:t>
                </a:r>
                <a:endParaRPr lang="en-GB" altLang="zh-CN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1" name="Rectangle 20"/>
              <p:cNvSpPr/>
              <p:nvPr/>
            </p:nvSpPr>
            <p:spPr>
              <a:xfrm>
                <a:off x="3896070" y="4000510"/>
                <a:ext cx="1152744" cy="240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  <p:grpSp>
          <p:nvGrpSpPr>
            <p:cNvPr id="75" name="Group 45"/>
            <p:cNvGrpSpPr/>
            <p:nvPr/>
          </p:nvGrpSpPr>
          <p:grpSpPr>
            <a:xfrm>
              <a:off x="4286248" y="3396519"/>
              <a:ext cx="493602" cy="493602"/>
              <a:chOff x="4286248" y="3396519"/>
              <a:chExt cx="493602" cy="493602"/>
            </a:xfrm>
          </p:grpSpPr>
          <p:sp>
            <p:nvSpPr>
              <p:cNvPr id="76" name="Oval 12"/>
              <p:cNvSpPr/>
              <p:nvPr/>
            </p:nvSpPr>
            <p:spPr>
              <a:xfrm>
                <a:off x="4286248" y="3396519"/>
                <a:ext cx="493602" cy="493602"/>
              </a:xfrm>
              <a:prstGeom prst="ellipse">
                <a:avLst/>
              </a:prstGeom>
              <a:gradFill flip="none" rotWithShape="1">
                <a:gsLst>
                  <a:gs pos="20000">
                    <a:srgbClr val="BFBFBF"/>
                  </a:gs>
                  <a:gs pos="80000">
                    <a:srgbClr val="FFFFFF"/>
                  </a:gs>
                  <a:gs pos="100000">
                    <a:schemeClr val="accent1">
                      <a:tint val="0"/>
                    </a:schemeClr>
                  </a:gs>
                </a:gsLst>
                <a:lin ang="2700000" scaled="1"/>
                <a:tileRect/>
              </a:gra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7" name="Group 39"/>
              <p:cNvGrpSpPr/>
              <p:nvPr/>
            </p:nvGrpSpPr>
            <p:grpSpPr>
              <a:xfrm>
                <a:off x="4401717" y="3508006"/>
                <a:ext cx="257832" cy="257392"/>
                <a:chOff x="195935" y="2428874"/>
                <a:chExt cx="366676" cy="366050"/>
              </a:xfrm>
              <a:solidFill>
                <a:schemeClr val="bg1"/>
              </a:solidFill>
            </p:grpSpPr>
            <p:sp>
              <p:nvSpPr>
                <p:cNvPr id="78" name="AutoShape 128"/>
                <p:cNvSpPr>
                  <a:spLocks/>
                </p:cNvSpPr>
                <p:nvPr/>
              </p:nvSpPr>
              <p:spPr bwMode="auto">
                <a:xfrm>
                  <a:off x="195935" y="2428874"/>
                  <a:ext cx="366676" cy="36605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4850" y="12150"/>
                      </a:moveTo>
                      <a:cubicBezTo>
                        <a:pt x="13851" y="12150"/>
                        <a:pt x="12926" y="11859"/>
                        <a:pt x="12124" y="11386"/>
                      </a:cubicBezTo>
                      <a:lnTo>
                        <a:pt x="11892" y="11618"/>
                      </a:lnTo>
                      <a:lnTo>
                        <a:pt x="11132" y="12377"/>
                      </a:lnTo>
                      <a:lnTo>
                        <a:pt x="9846" y="13663"/>
                      </a:lnTo>
                      <a:cubicBezTo>
                        <a:pt x="9593" y="13916"/>
                        <a:pt x="9451" y="14260"/>
                        <a:pt x="9451" y="14617"/>
                      </a:cubicBezTo>
                      <a:lnTo>
                        <a:pt x="9451" y="16200"/>
                      </a:lnTo>
                      <a:lnTo>
                        <a:pt x="8101" y="16200"/>
                      </a:lnTo>
                      <a:cubicBezTo>
                        <a:pt x="7356" y="16200"/>
                        <a:pt x="6751" y="16804"/>
                        <a:pt x="6751" y="17549"/>
                      </a:cubicBezTo>
                      <a:lnTo>
                        <a:pt x="6751" y="18900"/>
                      </a:lnTo>
                      <a:lnTo>
                        <a:pt x="5170" y="18900"/>
                      </a:lnTo>
                      <a:cubicBezTo>
                        <a:pt x="4812" y="18900"/>
                        <a:pt x="4469" y="19042"/>
                        <a:pt x="4216" y="19295"/>
                      </a:cubicBezTo>
                      <a:lnTo>
                        <a:pt x="3259" y="20252"/>
                      </a:lnTo>
                      <a:lnTo>
                        <a:pt x="1352" y="20249"/>
                      </a:lnTo>
                      <a:lnTo>
                        <a:pt x="1350" y="18326"/>
                      </a:lnTo>
                      <a:lnTo>
                        <a:pt x="9223" y="10467"/>
                      </a:lnTo>
                      <a:cubicBezTo>
                        <a:pt x="9223" y="10467"/>
                        <a:pt x="9223" y="10467"/>
                        <a:pt x="9224" y="10468"/>
                      </a:cubicBezTo>
                      <a:lnTo>
                        <a:pt x="10215" y="9477"/>
                      </a:lnTo>
                      <a:cubicBezTo>
                        <a:pt x="9741" y="8674"/>
                        <a:pt x="9451" y="7748"/>
                        <a:pt x="9451" y="6750"/>
                      </a:cubicBezTo>
                      <a:cubicBezTo>
                        <a:pt x="9451" y="3767"/>
                        <a:pt x="11869" y="1350"/>
                        <a:pt x="14850" y="1350"/>
                      </a:cubicBezTo>
                      <a:cubicBezTo>
                        <a:pt x="17832" y="1350"/>
                        <a:pt x="20250" y="3767"/>
                        <a:pt x="20250" y="6750"/>
                      </a:cubicBezTo>
                      <a:cubicBezTo>
                        <a:pt x="20250" y="9732"/>
                        <a:pt x="17832" y="12150"/>
                        <a:pt x="14850" y="12150"/>
                      </a:cubicBezTo>
                      <a:moveTo>
                        <a:pt x="14850" y="0"/>
                      </a:moveTo>
                      <a:cubicBezTo>
                        <a:pt x="11123" y="0"/>
                        <a:pt x="8101" y="3022"/>
                        <a:pt x="8101" y="6750"/>
                      </a:cubicBezTo>
                      <a:cubicBezTo>
                        <a:pt x="8101" y="7617"/>
                        <a:pt x="8283" y="8438"/>
                        <a:pt x="8582" y="9199"/>
                      </a:cubicBezTo>
                      <a:lnTo>
                        <a:pt x="383" y="17400"/>
                      </a:lnTo>
                      <a:cubicBezTo>
                        <a:pt x="146" y="17637"/>
                        <a:pt x="0" y="17863"/>
                        <a:pt x="0" y="18225"/>
                      </a:cubicBezTo>
                      <a:lnTo>
                        <a:pt x="0" y="20249"/>
                      </a:lnTo>
                      <a:cubicBezTo>
                        <a:pt x="0" y="20972"/>
                        <a:pt x="626" y="21599"/>
                        <a:pt x="1349" y="21599"/>
                      </a:cubicBezTo>
                      <a:lnTo>
                        <a:pt x="3374" y="21599"/>
                      </a:lnTo>
                      <a:cubicBezTo>
                        <a:pt x="3736" y="21599"/>
                        <a:pt x="3965" y="21455"/>
                        <a:pt x="4202" y="21219"/>
                      </a:cubicBezTo>
                      <a:lnTo>
                        <a:pt x="5170" y="20249"/>
                      </a:lnTo>
                      <a:lnTo>
                        <a:pt x="6751" y="20249"/>
                      </a:lnTo>
                      <a:cubicBezTo>
                        <a:pt x="7496" y="20249"/>
                        <a:pt x="8101" y="19645"/>
                        <a:pt x="8101" y="18900"/>
                      </a:cubicBezTo>
                      <a:lnTo>
                        <a:pt x="8101" y="17549"/>
                      </a:lnTo>
                      <a:lnTo>
                        <a:pt x="9451" y="17549"/>
                      </a:lnTo>
                      <a:cubicBezTo>
                        <a:pt x="10196" y="17549"/>
                        <a:pt x="10801" y="16945"/>
                        <a:pt x="10801" y="16200"/>
                      </a:cubicBezTo>
                      <a:lnTo>
                        <a:pt x="10801" y="14617"/>
                      </a:lnTo>
                      <a:lnTo>
                        <a:pt x="12400" y="13018"/>
                      </a:lnTo>
                      <a:cubicBezTo>
                        <a:pt x="13162" y="13317"/>
                        <a:pt x="13982" y="13500"/>
                        <a:pt x="14850" y="13500"/>
                      </a:cubicBezTo>
                      <a:cubicBezTo>
                        <a:pt x="18577" y="13500"/>
                        <a:pt x="21599" y="10477"/>
                        <a:pt x="21599" y="6750"/>
                      </a:cubicBezTo>
                      <a:cubicBezTo>
                        <a:pt x="21599" y="3022"/>
                        <a:pt x="18577" y="0"/>
                        <a:pt x="14850" y="0"/>
                      </a:cubicBezTo>
                    </a:path>
                  </a:pathLst>
                </a:custGeom>
                <a:solidFill>
                  <a:srgbClr val="2E2E2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3575" tIns="53575" rIns="53575" bIns="53575" anchor="ctr"/>
                <a:lstStyle/>
                <a:p>
                  <a:pPr defTabSz="642915"/>
                  <a:endParaRPr lang="en-US" sz="4219">
                    <a:solidFill>
                      <a:srgbClr val="339CA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9" name="AutoShape 129"/>
                <p:cNvSpPr>
                  <a:spLocks/>
                </p:cNvSpPr>
                <p:nvPr/>
              </p:nvSpPr>
              <p:spPr bwMode="auto">
                <a:xfrm>
                  <a:off x="424951" y="2474552"/>
                  <a:ext cx="91356" cy="91356"/>
                </a:xfrm>
                <a:custGeom>
                  <a:avLst/>
                  <a:gdLst>
                    <a:gd name="T0" fmla="*/ 10800 w 21600"/>
                    <a:gd name="T1" fmla="+- 0 10800 134"/>
                    <a:gd name="T2" fmla="*/ 10800 h 21333"/>
                    <a:gd name="T3" fmla="*/ 10800 w 21600"/>
                    <a:gd name="T4" fmla="+- 0 10800 134"/>
                    <a:gd name="T5" fmla="*/ 10800 h 21333"/>
                    <a:gd name="T6" fmla="*/ 10800 w 21600"/>
                    <a:gd name="T7" fmla="+- 0 10800 134"/>
                    <a:gd name="T8" fmla="*/ 10800 h 21333"/>
                    <a:gd name="T9" fmla="*/ 10800 w 21600"/>
                    <a:gd name="T10" fmla="+- 0 10800 134"/>
                    <a:gd name="T11" fmla="*/ 10800 h 21333"/>
                  </a:gdLst>
                  <a:ahLst/>
                  <a:cxnLst>
                    <a:cxn ang="0">
                      <a:pos x="T0" y="T2"/>
                    </a:cxn>
                    <a:cxn ang="0">
                      <a:pos x="T3" y="T5"/>
                    </a:cxn>
                    <a:cxn ang="0">
                      <a:pos x="T6" y="T8"/>
                    </a:cxn>
                    <a:cxn ang="0">
                      <a:pos x="T9" y="T11"/>
                    </a:cxn>
                  </a:cxnLst>
                  <a:rect l="0" t="0" r="r" b="b"/>
                  <a:pathLst>
                    <a:path w="21600" h="21333">
                      <a:moveTo>
                        <a:pt x="13008" y="18684"/>
                      </a:moveTo>
                      <a:cubicBezTo>
                        <a:pt x="9017" y="15850"/>
                        <a:pt x="5542" y="12415"/>
                        <a:pt x="2694" y="8570"/>
                      </a:cubicBezTo>
                      <a:cubicBezTo>
                        <a:pt x="3736" y="5628"/>
                        <a:pt x="5693" y="3697"/>
                        <a:pt x="8585" y="2647"/>
                      </a:cubicBezTo>
                      <a:cubicBezTo>
                        <a:pt x="12578" y="5489"/>
                        <a:pt x="16048" y="8911"/>
                        <a:pt x="18889" y="12809"/>
                      </a:cubicBezTo>
                      <a:cubicBezTo>
                        <a:pt x="17836" y="15730"/>
                        <a:pt x="15883" y="17647"/>
                        <a:pt x="13008" y="18684"/>
                      </a:cubicBezTo>
                      <a:moveTo>
                        <a:pt x="21110" y="11295"/>
                      </a:moveTo>
                      <a:cubicBezTo>
                        <a:pt x="18081" y="7130"/>
                        <a:pt x="14396" y="3496"/>
                        <a:pt x="10161" y="484"/>
                      </a:cubicBezTo>
                      <a:cubicBezTo>
                        <a:pt x="9468" y="-8"/>
                        <a:pt x="8579" y="-134"/>
                        <a:pt x="7778" y="145"/>
                      </a:cubicBezTo>
                      <a:cubicBezTo>
                        <a:pt x="4027" y="1450"/>
                        <a:pt x="1463" y="3983"/>
                        <a:pt x="145" y="7687"/>
                      </a:cubicBezTo>
                      <a:cubicBezTo>
                        <a:pt x="46" y="7962"/>
                        <a:pt x="0" y="8252"/>
                        <a:pt x="0" y="8537"/>
                      </a:cubicBezTo>
                      <a:cubicBezTo>
                        <a:pt x="0" y="9071"/>
                        <a:pt x="167" y="9596"/>
                        <a:pt x="487" y="10041"/>
                      </a:cubicBezTo>
                      <a:cubicBezTo>
                        <a:pt x="3525" y="14213"/>
                        <a:pt x="7211" y="17850"/>
                        <a:pt x="11431" y="20850"/>
                      </a:cubicBezTo>
                      <a:cubicBezTo>
                        <a:pt x="12122" y="21338"/>
                        <a:pt x="13010" y="21466"/>
                        <a:pt x="13812" y="21188"/>
                      </a:cubicBezTo>
                      <a:cubicBezTo>
                        <a:pt x="17563" y="19893"/>
                        <a:pt x="20133" y="17356"/>
                        <a:pt x="21451" y="13647"/>
                      </a:cubicBezTo>
                      <a:cubicBezTo>
                        <a:pt x="21551" y="13372"/>
                        <a:pt x="21600" y="13081"/>
                        <a:pt x="21600" y="12796"/>
                      </a:cubicBezTo>
                      <a:cubicBezTo>
                        <a:pt x="21600" y="12265"/>
                        <a:pt x="21429" y="11740"/>
                        <a:pt x="21110" y="11295"/>
                      </a:cubicBezTo>
                    </a:path>
                  </a:pathLst>
                </a:custGeom>
                <a:solidFill>
                  <a:srgbClr val="2E2E2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3575" tIns="53575" rIns="53575" bIns="53575" anchor="ctr"/>
                <a:lstStyle/>
                <a:p>
                  <a:pPr defTabSz="642915"/>
                  <a:endParaRPr lang="en-US" sz="4219">
                    <a:solidFill>
                      <a:srgbClr val="339CA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51" name="TextBox 348"/>
          <p:cNvSpPr txBox="1"/>
          <p:nvPr/>
        </p:nvSpPr>
        <p:spPr>
          <a:xfrm>
            <a:off x="8246096" y="161355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2" name="TextBox 349"/>
          <p:cNvSpPr txBox="1"/>
          <p:nvPr/>
        </p:nvSpPr>
        <p:spPr>
          <a:xfrm>
            <a:off x="8246097" y="1944725"/>
            <a:ext cx="31428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356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1" grpId="0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空心弧 1"/>
          <p:cNvSpPr/>
          <p:nvPr/>
        </p:nvSpPr>
        <p:spPr>
          <a:xfrm rot="5400000">
            <a:off x="752722" y="1883031"/>
            <a:ext cx="4419570" cy="4112653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568" tIns="64285" rIns="128568" bIns="64285" anchor="ctr"/>
          <a:lstStyle/>
          <a:p>
            <a:pPr algn="ctr" defTabSz="1285734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500">
              <a:solidFill>
                <a:prstClr val="black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3819446" y="2002879"/>
            <a:ext cx="2026928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 bwMode="auto">
          <a:xfrm>
            <a:off x="3889259" y="5927001"/>
            <a:ext cx="2024696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 bwMode="auto">
          <a:xfrm>
            <a:off x="5045093" y="3333613"/>
            <a:ext cx="1876022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endCxn id="32" idx="2"/>
          </p:cNvCxnSpPr>
          <p:nvPr/>
        </p:nvCxnSpPr>
        <p:spPr bwMode="auto">
          <a:xfrm>
            <a:off x="4841925" y="4718687"/>
            <a:ext cx="2025873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054061" y="2347943"/>
            <a:ext cx="3177449" cy="3177449"/>
            <a:chOff x="1103084" y="2155824"/>
            <a:chExt cx="3176815" cy="3176815"/>
          </a:xfrm>
        </p:grpSpPr>
        <p:sp>
          <p:nvSpPr>
            <p:cNvPr id="10" name="椭圆 9"/>
            <p:cNvSpPr/>
            <p:nvPr/>
          </p:nvSpPr>
          <p:spPr>
            <a:xfrm>
              <a:off x="1103084" y="2155824"/>
              <a:ext cx="3176815" cy="3176815"/>
            </a:xfrm>
            <a:prstGeom prst="ellipse">
              <a:avLst/>
            </a:prstGeom>
            <a:solidFill>
              <a:srgbClr val="CCD0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857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281790" y="2334530"/>
              <a:ext cx="2819403" cy="2819403"/>
            </a:xfrm>
            <a:prstGeom prst="ellipse">
              <a:avLst/>
            </a:pr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857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3499999" y="1698474"/>
            <a:ext cx="524938" cy="524938"/>
          </a:xfrm>
          <a:prstGeom prst="ellipse">
            <a:avLst/>
          </a:prstGeom>
          <a:solidFill>
            <a:srgbClr val="09425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+mj-ea"/>
                <a:ea typeface="+mj-ea"/>
              </a:rPr>
              <a:t>1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613811" y="3049696"/>
            <a:ext cx="524938" cy="524938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+mj-ea"/>
                <a:ea typeface="+mj-ea"/>
              </a:rPr>
              <a:t>2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584366" y="4431110"/>
            <a:ext cx="524938" cy="524938"/>
          </a:xfrm>
          <a:prstGeom prst="ellipse">
            <a:avLst/>
          </a:prstGeom>
          <a:solidFill>
            <a:srgbClr val="09425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+mj-ea"/>
                <a:ea typeface="+mj-ea"/>
              </a:rPr>
              <a:t>3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499999" y="5626647"/>
            <a:ext cx="524938" cy="524938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+mj-ea"/>
                <a:ea typeface="+mj-ea"/>
              </a:rPr>
              <a:t>4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820012" y="1401934"/>
            <a:ext cx="1207841" cy="1207841"/>
            <a:chOff x="3989630" y="984316"/>
            <a:chExt cx="858956" cy="858956"/>
          </a:xfrm>
        </p:grpSpPr>
        <p:grpSp>
          <p:nvGrpSpPr>
            <p:cNvPr id="17" name="组合 16"/>
            <p:cNvGrpSpPr/>
            <p:nvPr/>
          </p:nvGrpSpPr>
          <p:grpSpPr>
            <a:xfrm>
              <a:off x="3989630" y="984316"/>
              <a:ext cx="858956" cy="85895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1" name="同心圆 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92112" y="760412"/>
                <a:ext cx="3825876" cy="3825876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8" name="组合 54"/>
            <p:cNvGrpSpPr>
              <a:grpSpLocks noChangeAspect="1"/>
            </p:cNvGrpSpPr>
            <p:nvPr/>
          </p:nvGrpSpPr>
          <p:grpSpPr bwMode="auto">
            <a:xfrm>
              <a:off x="4230408" y="1145668"/>
              <a:ext cx="389996" cy="469766"/>
              <a:chOff x="3452849" y="2667439"/>
              <a:chExt cx="239345" cy="288607"/>
            </a:xfrm>
          </p:grpSpPr>
          <p:sp>
            <p:nvSpPr>
              <p:cNvPr id="19" name="Freeform 846"/>
              <p:cNvSpPr>
                <a:spLocks/>
              </p:cNvSpPr>
              <p:nvPr/>
            </p:nvSpPr>
            <p:spPr bwMode="auto">
              <a:xfrm>
                <a:off x="3452849" y="2721892"/>
                <a:ext cx="239345" cy="234154"/>
              </a:xfrm>
              <a:custGeom>
                <a:avLst/>
                <a:gdLst>
                  <a:gd name="T0" fmla="*/ 29 w 48"/>
                  <a:gd name="T1" fmla="*/ 0 h 47"/>
                  <a:gd name="T2" fmla="*/ 29 w 48"/>
                  <a:gd name="T3" fmla="*/ 7 h 47"/>
                  <a:gd name="T4" fmla="*/ 41 w 48"/>
                  <a:gd name="T5" fmla="*/ 23 h 47"/>
                  <a:gd name="T6" fmla="*/ 24 w 48"/>
                  <a:gd name="T7" fmla="*/ 41 h 47"/>
                  <a:gd name="T8" fmla="*/ 6 w 48"/>
                  <a:gd name="T9" fmla="*/ 23 h 47"/>
                  <a:gd name="T10" fmla="*/ 18 w 48"/>
                  <a:gd name="T11" fmla="*/ 7 h 47"/>
                  <a:gd name="T12" fmla="*/ 18 w 48"/>
                  <a:gd name="T13" fmla="*/ 0 h 47"/>
                  <a:gd name="T14" fmla="*/ 0 w 48"/>
                  <a:gd name="T15" fmla="*/ 23 h 47"/>
                  <a:gd name="T16" fmla="*/ 24 w 48"/>
                  <a:gd name="T17" fmla="*/ 47 h 47"/>
                  <a:gd name="T18" fmla="*/ 48 w 48"/>
                  <a:gd name="T19" fmla="*/ 23 h 47"/>
                  <a:gd name="T20" fmla="*/ 29 w 48"/>
                  <a:gd name="T2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7">
                    <a:moveTo>
                      <a:pt x="29" y="0"/>
                    </a:moveTo>
                    <a:cubicBezTo>
                      <a:pt x="29" y="7"/>
                      <a:pt x="29" y="7"/>
                      <a:pt x="29" y="7"/>
                    </a:cubicBezTo>
                    <a:cubicBezTo>
                      <a:pt x="36" y="9"/>
                      <a:pt x="41" y="16"/>
                      <a:pt x="41" y="23"/>
                    </a:cubicBezTo>
                    <a:cubicBezTo>
                      <a:pt x="41" y="33"/>
                      <a:pt x="33" y="41"/>
                      <a:pt x="24" y="41"/>
                    </a:cubicBezTo>
                    <a:cubicBezTo>
                      <a:pt x="14" y="41"/>
                      <a:pt x="6" y="33"/>
                      <a:pt x="6" y="23"/>
                    </a:cubicBezTo>
                    <a:cubicBezTo>
                      <a:pt x="6" y="16"/>
                      <a:pt x="11" y="9"/>
                      <a:pt x="18" y="7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" y="2"/>
                      <a:pt x="0" y="12"/>
                      <a:pt x="0" y="23"/>
                    </a:cubicBezTo>
                    <a:cubicBezTo>
                      <a:pt x="0" y="37"/>
                      <a:pt x="10" y="47"/>
                      <a:pt x="24" y="47"/>
                    </a:cubicBezTo>
                    <a:cubicBezTo>
                      <a:pt x="37" y="47"/>
                      <a:pt x="48" y="37"/>
                      <a:pt x="48" y="23"/>
                    </a:cubicBezTo>
                    <a:cubicBezTo>
                      <a:pt x="48" y="12"/>
                      <a:pt x="40" y="2"/>
                      <a:pt x="29" y="0"/>
                    </a:cubicBezTo>
                    <a:close/>
                  </a:path>
                </a:pathLst>
              </a:custGeom>
              <a:solidFill>
                <a:srgbClr val="09425E"/>
              </a:solidFill>
              <a:ln>
                <a:noFill/>
              </a:ln>
              <a:extLst/>
            </p:spPr>
            <p:txBody>
              <a:bodyPr lIns="171441" tIns="85720" rIns="171441" bIns="85720"/>
              <a:lstStyle/>
              <a:p>
                <a:pPr defTabSz="12857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50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0" name="Freeform 847"/>
              <p:cNvSpPr>
                <a:spLocks/>
              </p:cNvSpPr>
              <p:nvPr/>
            </p:nvSpPr>
            <p:spPr bwMode="auto">
              <a:xfrm>
                <a:off x="3547138" y="2667439"/>
                <a:ext cx="44424" cy="138859"/>
              </a:xfrm>
              <a:custGeom>
                <a:avLst/>
                <a:gdLst>
                  <a:gd name="T0" fmla="*/ 7 w 9"/>
                  <a:gd name="T1" fmla="*/ 0 h 28"/>
                  <a:gd name="T2" fmla="*/ 2 w 9"/>
                  <a:gd name="T3" fmla="*/ 0 h 28"/>
                  <a:gd name="T4" fmla="*/ 0 w 9"/>
                  <a:gd name="T5" fmla="*/ 2 h 28"/>
                  <a:gd name="T6" fmla="*/ 0 w 9"/>
                  <a:gd name="T7" fmla="*/ 10 h 28"/>
                  <a:gd name="T8" fmla="*/ 0 w 9"/>
                  <a:gd name="T9" fmla="*/ 16 h 28"/>
                  <a:gd name="T10" fmla="*/ 0 w 9"/>
                  <a:gd name="T11" fmla="*/ 26 h 28"/>
                  <a:gd name="T12" fmla="*/ 2 w 9"/>
                  <a:gd name="T13" fmla="*/ 28 h 28"/>
                  <a:gd name="T14" fmla="*/ 7 w 9"/>
                  <a:gd name="T15" fmla="*/ 28 h 28"/>
                  <a:gd name="T16" fmla="*/ 9 w 9"/>
                  <a:gd name="T17" fmla="*/ 26 h 28"/>
                  <a:gd name="T18" fmla="*/ 9 w 9"/>
                  <a:gd name="T19" fmla="*/ 16 h 28"/>
                  <a:gd name="T20" fmla="*/ 9 w 9"/>
                  <a:gd name="T21" fmla="*/ 10 h 28"/>
                  <a:gd name="T22" fmla="*/ 9 w 9"/>
                  <a:gd name="T23" fmla="*/ 2 h 28"/>
                  <a:gd name="T24" fmla="*/ 7 w 9"/>
                  <a:gd name="T2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28">
                    <a:moveTo>
                      <a:pt x="7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8" y="28"/>
                      <a:pt x="9" y="27"/>
                      <a:pt x="9" y="2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0"/>
                      <a:pt x="7" y="0"/>
                    </a:cubicBezTo>
                    <a:close/>
                  </a:path>
                </a:pathLst>
              </a:custGeom>
              <a:solidFill>
                <a:srgbClr val="09425E"/>
              </a:solidFill>
              <a:ln>
                <a:noFill/>
              </a:ln>
              <a:extLst/>
            </p:spPr>
            <p:txBody>
              <a:bodyPr lIns="171441" tIns="85720" rIns="171441" bIns="85720"/>
              <a:lstStyle/>
              <a:p>
                <a:pPr defTabSz="12857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50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6797417" y="2644454"/>
            <a:ext cx="1207841" cy="1207841"/>
            <a:chOff x="4684712" y="1948340"/>
            <a:chExt cx="858956" cy="858956"/>
          </a:xfrm>
        </p:grpSpPr>
        <p:grpSp>
          <p:nvGrpSpPr>
            <p:cNvPr id="24" name="组合 23"/>
            <p:cNvGrpSpPr/>
            <p:nvPr/>
          </p:nvGrpSpPr>
          <p:grpSpPr>
            <a:xfrm>
              <a:off x="4684712" y="1948340"/>
              <a:ext cx="858956" cy="85895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6" name="同心圆 2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5" name="Freeform 168"/>
            <p:cNvSpPr>
              <a:spLocks noChangeAspect="1" noEditPoints="1"/>
            </p:cNvSpPr>
            <p:nvPr/>
          </p:nvSpPr>
          <p:spPr bwMode="auto">
            <a:xfrm>
              <a:off x="4918327" y="2222412"/>
              <a:ext cx="425533" cy="364326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rgbClr val="1F84BE"/>
            </a:solidFill>
            <a:ln>
              <a:noFill/>
            </a:ln>
            <a:extLst/>
          </p:spPr>
          <p:txBody>
            <a:bodyPr lIns="171441" tIns="85720" rIns="171441" bIns="85720"/>
            <a:lstStyle/>
            <a:p>
              <a:pPr defTabSz="12857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50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841436" y="4114766"/>
            <a:ext cx="1207841" cy="1207841"/>
            <a:chOff x="4716016" y="2993953"/>
            <a:chExt cx="858956" cy="858956"/>
          </a:xfrm>
        </p:grpSpPr>
        <p:grpSp>
          <p:nvGrpSpPr>
            <p:cNvPr id="29" name="组合 28"/>
            <p:cNvGrpSpPr/>
            <p:nvPr/>
          </p:nvGrpSpPr>
          <p:grpSpPr>
            <a:xfrm>
              <a:off x="4716016" y="2993953"/>
              <a:ext cx="858956" cy="85895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1" name="同心圆 3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30" name="Freeform 203"/>
            <p:cNvSpPr>
              <a:spLocks noChangeAspect="1" noEditPoints="1"/>
            </p:cNvSpPr>
            <p:nvPr/>
          </p:nvSpPr>
          <p:spPr bwMode="auto">
            <a:xfrm>
              <a:off x="4972990" y="3242045"/>
              <a:ext cx="370870" cy="356606"/>
            </a:xfrm>
            <a:custGeom>
              <a:avLst/>
              <a:gdLst>
                <a:gd name="T0" fmla="*/ 88 w 218"/>
                <a:gd name="T1" fmla="*/ 43 h 209"/>
                <a:gd name="T2" fmla="*/ 36 w 218"/>
                <a:gd name="T3" fmla="*/ 43 h 209"/>
                <a:gd name="T4" fmla="*/ 26 w 218"/>
                <a:gd name="T5" fmla="*/ 57 h 209"/>
                <a:gd name="T6" fmla="*/ 36 w 218"/>
                <a:gd name="T7" fmla="*/ 71 h 209"/>
                <a:gd name="T8" fmla="*/ 88 w 218"/>
                <a:gd name="T9" fmla="*/ 71 h 209"/>
                <a:gd name="T10" fmla="*/ 88 w 218"/>
                <a:gd name="T11" fmla="*/ 43 h 209"/>
                <a:gd name="T12" fmla="*/ 88 w 218"/>
                <a:gd name="T13" fmla="*/ 43 h 209"/>
                <a:gd name="T14" fmla="*/ 126 w 218"/>
                <a:gd name="T15" fmla="*/ 71 h 209"/>
                <a:gd name="T16" fmla="*/ 187 w 218"/>
                <a:gd name="T17" fmla="*/ 71 h 209"/>
                <a:gd name="T18" fmla="*/ 194 w 218"/>
                <a:gd name="T19" fmla="*/ 71 h 209"/>
                <a:gd name="T20" fmla="*/ 197 w 218"/>
                <a:gd name="T21" fmla="*/ 76 h 209"/>
                <a:gd name="T22" fmla="*/ 213 w 218"/>
                <a:gd name="T23" fmla="*/ 102 h 209"/>
                <a:gd name="T24" fmla="*/ 218 w 218"/>
                <a:gd name="T25" fmla="*/ 109 h 209"/>
                <a:gd name="T26" fmla="*/ 213 w 218"/>
                <a:gd name="T27" fmla="*/ 114 h 209"/>
                <a:gd name="T28" fmla="*/ 197 w 218"/>
                <a:gd name="T29" fmla="*/ 140 h 209"/>
                <a:gd name="T30" fmla="*/ 194 w 218"/>
                <a:gd name="T31" fmla="*/ 147 h 209"/>
                <a:gd name="T32" fmla="*/ 187 w 218"/>
                <a:gd name="T33" fmla="*/ 147 h 209"/>
                <a:gd name="T34" fmla="*/ 126 w 218"/>
                <a:gd name="T35" fmla="*/ 147 h 209"/>
                <a:gd name="T36" fmla="*/ 126 w 218"/>
                <a:gd name="T37" fmla="*/ 180 h 209"/>
                <a:gd name="T38" fmla="*/ 180 w 218"/>
                <a:gd name="T39" fmla="*/ 180 h 209"/>
                <a:gd name="T40" fmla="*/ 180 w 218"/>
                <a:gd name="T41" fmla="*/ 209 h 209"/>
                <a:gd name="T42" fmla="*/ 40 w 218"/>
                <a:gd name="T43" fmla="*/ 209 h 209"/>
                <a:gd name="T44" fmla="*/ 40 w 218"/>
                <a:gd name="T45" fmla="*/ 180 h 209"/>
                <a:gd name="T46" fmla="*/ 90 w 218"/>
                <a:gd name="T47" fmla="*/ 180 h 209"/>
                <a:gd name="T48" fmla="*/ 90 w 218"/>
                <a:gd name="T49" fmla="*/ 95 h 209"/>
                <a:gd name="T50" fmla="*/ 29 w 218"/>
                <a:gd name="T51" fmla="*/ 95 h 209"/>
                <a:gd name="T52" fmla="*/ 22 w 218"/>
                <a:gd name="T53" fmla="*/ 95 h 209"/>
                <a:gd name="T54" fmla="*/ 19 w 218"/>
                <a:gd name="T55" fmla="*/ 88 h 209"/>
                <a:gd name="T56" fmla="*/ 3 w 218"/>
                <a:gd name="T57" fmla="*/ 62 h 209"/>
                <a:gd name="T58" fmla="*/ 0 w 218"/>
                <a:gd name="T59" fmla="*/ 57 h 209"/>
                <a:gd name="T60" fmla="*/ 3 w 218"/>
                <a:gd name="T61" fmla="*/ 50 h 209"/>
                <a:gd name="T62" fmla="*/ 19 w 218"/>
                <a:gd name="T63" fmla="*/ 24 h 209"/>
                <a:gd name="T64" fmla="*/ 22 w 218"/>
                <a:gd name="T65" fmla="*/ 19 h 209"/>
                <a:gd name="T66" fmla="*/ 29 w 218"/>
                <a:gd name="T67" fmla="*/ 19 h 209"/>
                <a:gd name="T68" fmla="*/ 90 w 218"/>
                <a:gd name="T69" fmla="*/ 19 h 209"/>
                <a:gd name="T70" fmla="*/ 90 w 218"/>
                <a:gd name="T71" fmla="*/ 15 h 209"/>
                <a:gd name="T72" fmla="*/ 109 w 218"/>
                <a:gd name="T73" fmla="*/ 0 h 209"/>
                <a:gd name="T74" fmla="*/ 126 w 218"/>
                <a:gd name="T75" fmla="*/ 15 h 209"/>
                <a:gd name="T76" fmla="*/ 126 w 218"/>
                <a:gd name="T77" fmla="*/ 71 h 209"/>
                <a:gd name="T78" fmla="*/ 126 w 218"/>
                <a:gd name="T79" fmla="*/ 71 h 209"/>
                <a:gd name="T80" fmla="*/ 182 w 218"/>
                <a:gd name="T81" fmla="*/ 93 h 209"/>
                <a:gd name="T82" fmla="*/ 128 w 218"/>
                <a:gd name="T83" fmla="*/ 93 h 209"/>
                <a:gd name="T84" fmla="*/ 128 w 218"/>
                <a:gd name="T85" fmla="*/ 123 h 209"/>
                <a:gd name="T86" fmla="*/ 182 w 218"/>
                <a:gd name="T87" fmla="*/ 123 h 209"/>
                <a:gd name="T88" fmla="*/ 192 w 218"/>
                <a:gd name="T89" fmla="*/ 109 h 209"/>
                <a:gd name="T90" fmla="*/ 182 w 218"/>
                <a:gd name="T91" fmla="*/ 9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209">
                  <a:moveTo>
                    <a:pt x="88" y="43"/>
                  </a:moveTo>
                  <a:lnTo>
                    <a:pt x="36" y="43"/>
                  </a:lnTo>
                  <a:lnTo>
                    <a:pt x="26" y="57"/>
                  </a:lnTo>
                  <a:lnTo>
                    <a:pt x="36" y="71"/>
                  </a:lnTo>
                  <a:lnTo>
                    <a:pt x="88" y="71"/>
                  </a:lnTo>
                  <a:lnTo>
                    <a:pt x="88" y="43"/>
                  </a:lnTo>
                  <a:lnTo>
                    <a:pt x="88" y="43"/>
                  </a:lnTo>
                  <a:close/>
                  <a:moveTo>
                    <a:pt x="126" y="71"/>
                  </a:moveTo>
                  <a:lnTo>
                    <a:pt x="187" y="71"/>
                  </a:lnTo>
                  <a:lnTo>
                    <a:pt x="194" y="71"/>
                  </a:lnTo>
                  <a:lnTo>
                    <a:pt x="197" y="76"/>
                  </a:lnTo>
                  <a:lnTo>
                    <a:pt x="213" y="102"/>
                  </a:lnTo>
                  <a:lnTo>
                    <a:pt x="218" y="109"/>
                  </a:lnTo>
                  <a:lnTo>
                    <a:pt x="213" y="114"/>
                  </a:lnTo>
                  <a:lnTo>
                    <a:pt x="197" y="140"/>
                  </a:lnTo>
                  <a:lnTo>
                    <a:pt x="194" y="147"/>
                  </a:lnTo>
                  <a:lnTo>
                    <a:pt x="187" y="147"/>
                  </a:lnTo>
                  <a:lnTo>
                    <a:pt x="126" y="147"/>
                  </a:lnTo>
                  <a:lnTo>
                    <a:pt x="126" y="180"/>
                  </a:lnTo>
                  <a:lnTo>
                    <a:pt x="180" y="180"/>
                  </a:lnTo>
                  <a:lnTo>
                    <a:pt x="180" y="209"/>
                  </a:lnTo>
                  <a:lnTo>
                    <a:pt x="40" y="209"/>
                  </a:lnTo>
                  <a:lnTo>
                    <a:pt x="40" y="180"/>
                  </a:lnTo>
                  <a:lnTo>
                    <a:pt x="90" y="180"/>
                  </a:lnTo>
                  <a:lnTo>
                    <a:pt x="90" y="95"/>
                  </a:lnTo>
                  <a:lnTo>
                    <a:pt x="29" y="95"/>
                  </a:lnTo>
                  <a:lnTo>
                    <a:pt x="22" y="95"/>
                  </a:lnTo>
                  <a:lnTo>
                    <a:pt x="19" y="88"/>
                  </a:lnTo>
                  <a:lnTo>
                    <a:pt x="3" y="62"/>
                  </a:lnTo>
                  <a:lnTo>
                    <a:pt x="0" y="57"/>
                  </a:lnTo>
                  <a:lnTo>
                    <a:pt x="3" y="50"/>
                  </a:lnTo>
                  <a:lnTo>
                    <a:pt x="19" y="24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90" y="19"/>
                  </a:lnTo>
                  <a:lnTo>
                    <a:pt x="90" y="15"/>
                  </a:lnTo>
                  <a:lnTo>
                    <a:pt x="109" y="0"/>
                  </a:lnTo>
                  <a:lnTo>
                    <a:pt x="126" y="15"/>
                  </a:lnTo>
                  <a:lnTo>
                    <a:pt x="126" y="71"/>
                  </a:lnTo>
                  <a:lnTo>
                    <a:pt x="126" y="71"/>
                  </a:lnTo>
                  <a:close/>
                  <a:moveTo>
                    <a:pt x="182" y="93"/>
                  </a:moveTo>
                  <a:lnTo>
                    <a:pt x="128" y="93"/>
                  </a:lnTo>
                  <a:lnTo>
                    <a:pt x="128" y="123"/>
                  </a:lnTo>
                  <a:lnTo>
                    <a:pt x="182" y="123"/>
                  </a:lnTo>
                  <a:lnTo>
                    <a:pt x="192" y="109"/>
                  </a:lnTo>
                  <a:lnTo>
                    <a:pt x="182" y="93"/>
                  </a:lnTo>
                  <a:close/>
                </a:path>
              </a:pathLst>
            </a:custGeom>
            <a:solidFill>
              <a:srgbClr val="09425E"/>
            </a:solidFill>
            <a:ln>
              <a:noFill/>
            </a:ln>
            <a:extLst/>
          </p:spPr>
          <p:txBody>
            <a:bodyPr lIns="171441" tIns="85720" rIns="171441" bIns="85720"/>
            <a:lstStyle/>
            <a:p>
              <a:pPr defTabSz="12857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50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830159" y="5339097"/>
            <a:ext cx="1207841" cy="1207841"/>
            <a:chOff x="3996846" y="3864636"/>
            <a:chExt cx="858956" cy="858956"/>
          </a:xfrm>
        </p:grpSpPr>
        <p:grpSp>
          <p:nvGrpSpPr>
            <p:cNvPr id="34" name="组合 33"/>
            <p:cNvGrpSpPr/>
            <p:nvPr/>
          </p:nvGrpSpPr>
          <p:grpSpPr>
            <a:xfrm>
              <a:off x="3996846" y="3864636"/>
              <a:ext cx="858956" cy="85895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6" name="同心圆 3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35" name="Freeform 110"/>
            <p:cNvSpPr>
              <a:spLocks noChangeAspect="1" noEditPoints="1"/>
            </p:cNvSpPr>
            <p:nvPr/>
          </p:nvSpPr>
          <p:spPr bwMode="auto">
            <a:xfrm>
              <a:off x="4211960" y="4064356"/>
              <a:ext cx="424516" cy="376344"/>
            </a:xfrm>
            <a:custGeom>
              <a:avLst/>
              <a:gdLst>
                <a:gd name="T0" fmla="*/ 55 w 100"/>
                <a:gd name="T1" fmla="*/ 4 h 88"/>
                <a:gd name="T2" fmla="*/ 76 w 100"/>
                <a:gd name="T3" fmla="*/ 41 h 88"/>
                <a:gd name="T4" fmla="*/ 76 w 100"/>
                <a:gd name="T5" fmla="*/ 41 h 88"/>
                <a:gd name="T6" fmla="*/ 98 w 100"/>
                <a:gd name="T7" fmla="*/ 79 h 88"/>
                <a:gd name="T8" fmla="*/ 96 w 100"/>
                <a:gd name="T9" fmla="*/ 87 h 88"/>
                <a:gd name="T10" fmla="*/ 92 w 100"/>
                <a:gd name="T11" fmla="*/ 88 h 88"/>
                <a:gd name="T12" fmla="*/ 92 w 100"/>
                <a:gd name="T13" fmla="*/ 88 h 88"/>
                <a:gd name="T14" fmla="*/ 49 w 100"/>
                <a:gd name="T15" fmla="*/ 88 h 88"/>
                <a:gd name="T16" fmla="*/ 7 w 100"/>
                <a:gd name="T17" fmla="*/ 88 h 88"/>
                <a:gd name="T18" fmla="*/ 0 w 100"/>
                <a:gd name="T19" fmla="*/ 82 h 88"/>
                <a:gd name="T20" fmla="*/ 1 w 100"/>
                <a:gd name="T21" fmla="*/ 78 h 88"/>
                <a:gd name="T22" fmla="*/ 23 w 100"/>
                <a:gd name="T23" fmla="*/ 41 h 88"/>
                <a:gd name="T24" fmla="*/ 23 w 100"/>
                <a:gd name="T25" fmla="*/ 41 h 88"/>
                <a:gd name="T26" fmla="*/ 44 w 100"/>
                <a:gd name="T27" fmla="*/ 4 h 88"/>
                <a:gd name="T28" fmla="*/ 53 w 100"/>
                <a:gd name="T29" fmla="*/ 2 h 88"/>
                <a:gd name="T30" fmla="*/ 55 w 100"/>
                <a:gd name="T31" fmla="*/ 4 h 88"/>
                <a:gd name="T32" fmla="*/ 44 w 100"/>
                <a:gd name="T33" fmla="*/ 34 h 88"/>
                <a:gd name="T34" fmla="*/ 44 w 100"/>
                <a:gd name="T35" fmla="*/ 37 h 88"/>
                <a:gd name="T36" fmla="*/ 46 w 100"/>
                <a:gd name="T37" fmla="*/ 62 h 88"/>
                <a:gd name="T38" fmla="*/ 52 w 100"/>
                <a:gd name="T39" fmla="*/ 62 h 88"/>
                <a:gd name="T40" fmla="*/ 54 w 100"/>
                <a:gd name="T41" fmla="*/ 37 h 88"/>
                <a:gd name="T42" fmla="*/ 54 w 100"/>
                <a:gd name="T43" fmla="*/ 34 h 88"/>
                <a:gd name="T44" fmla="*/ 44 w 100"/>
                <a:gd name="T45" fmla="*/ 34 h 88"/>
                <a:gd name="T46" fmla="*/ 49 w 100"/>
                <a:gd name="T47" fmla="*/ 72 h 88"/>
                <a:gd name="T48" fmla="*/ 53 w 100"/>
                <a:gd name="T49" fmla="*/ 69 h 88"/>
                <a:gd name="T50" fmla="*/ 49 w 100"/>
                <a:gd name="T51" fmla="*/ 65 h 88"/>
                <a:gd name="T52" fmla="*/ 45 w 100"/>
                <a:gd name="T53" fmla="*/ 69 h 88"/>
                <a:gd name="T54" fmla="*/ 49 w 100"/>
                <a:gd name="T55" fmla="*/ 72 h 88"/>
                <a:gd name="T56" fmla="*/ 65 w 100"/>
                <a:gd name="T57" fmla="*/ 48 h 88"/>
                <a:gd name="T58" fmla="*/ 49 w 100"/>
                <a:gd name="T59" fmla="*/ 20 h 88"/>
                <a:gd name="T60" fmla="*/ 34 w 100"/>
                <a:gd name="T61" fmla="*/ 47 h 88"/>
                <a:gd name="T62" fmla="*/ 33 w 100"/>
                <a:gd name="T63" fmla="*/ 48 h 88"/>
                <a:gd name="T64" fmla="*/ 17 w 100"/>
                <a:gd name="T65" fmla="*/ 75 h 88"/>
                <a:gd name="T66" fmla="*/ 49 w 100"/>
                <a:gd name="T67" fmla="*/ 75 h 88"/>
                <a:gd name="T68" fmla="*/ 81 w 100"/>
                <a:gd name="T69" fmla="*/ 75 h 88"/>
                <a:gd name="T70" fmla="*/ 65 w 100"/>
                <a:gd name="T71" fmla="*/ 48 h 88"/>
                <a:gd name="T72" fmla="*/ 65 w 100"/>
                <a:gd name="T73" fmla="*/ 4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88">
                  <a:moveTo>
                    <a:pt x="55" y="4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100" y="82"/>
                    <a:pt x="99" y="85"/>
                    <a:pt x="96" y="87"/>
                  </a:cubicBezTo>
                  <a:cubicBezTo>
                    <a:pt x="95" y="88"/>
                    <a:pt x="93" y="88"/>
                    <a:pt x="92" y="88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3" y="88"/>
                    <a:pt x="0" y="85"/>
                    <a:pt x="0" y="82"/>
                  </a:cubicBezTo>
                  <a:cubicBezTo>
                    <a:pt x="0" y="80"/>
                    <a:pt x="1" y="79"/>
                    <a:pt x="1" y="78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1"/>
                    <a:pt x="50" y="0"/>
                    <a:pt x="53" y="2"/>
                  </a:cubicBezTo>
                  <a:cubicBezTo>
                    <a:pt x="54" y="3"/>
                    <a:pt x="54" y="3"/>
                    <a:pt x="55" y="4"/>
                  </a:cubicBezTo>
                  <a:close/>
                  <a:moveTo>
                    <a:pt x="44" y="34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44" y="34"/>
                    <a:pt x="44" y="34"/>
                    <a:pt x="44" y="34"/>
                  </a:cubicBezTo>
                  <a:close/>
                  <a:moveTo>
                    <a:pt x="49" y="72"/>
                  </a:moveTo>
                  <a:cubicBezTo>
                    <a:pt x="52" y="72"/>
                    <a:pt x="53" y="71"/>
                    <a:pt x="53" y="69"/>
                  </a:cubicBezTo>
                  <a:cubicBezTo>
                    <a:pt x="53" y="66"/>
                    <a:pt x="51" y="65"/>
                    <a:pt x="49" y="65"/>
                  </a:cubicBezTo>
                  <a:cubicBezTo>
                    <a:pt x="47" y="65"/>
                    <a:pt x="45" y="66"/>
                    <a:pt x="45" y="69"/>
                  </a:cubicBezTo>
                  <a:cubicBezTo>
                    <a:pt x="45" y="71"/>
                    <a:pt x="47" y="72"/>
                    <a:pt x="49" y="72"/>
                  </a:cubicBezTo>
                  <a:close/>
                  <a:moveTo>
                    <a:pt x="65" y="48"/>
                  </a:moveTo>
                  <a:cubicBezTo>
                    <a:pt x="49" y="20"/>
                    <a:pt x="49" y="20"/>
                    <a:pt x="49" y="20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8"/>
                    <a:pt x="34" y="48"/>
                    <a:pt x="33" y="48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5" y="48"/>
                    <a:pt x="65" y="48"/>
                    <a:pt x="65" y="48"/>
                  </a:cubicBezTo>
                  <a:close/>
                </a:path>
              </a:pathLst>
            </a:custGeom>
            <a:solidFill>
              <a:srgbClr val="1F84BE"/>
            </a:solidFill>
            <a:ln>
              <a:noFill/>
            </a:ln>
            <a:extLst/>
          </p:spPr>
          <p:txBody>
            <a:bodyPr lIns="171441" tIns="85720" rIns="171441" bIns="85720"/>
            <a:lstStyle/>
            <a:p>
              <a:pPr defTabSz="12857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50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45" name="Text Placeholder 7"/>
          <p:cNvSpPr txBox="1">
            <a:spLocks/>
          </p:cNvSpPr>
          <p:nvPr/>
        </p:nvSpPr>
        <p:spPr>
          <a:xfrm>
            <a:off x="7612653" y="1428295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6" name="Text Placeholder 2"/>
          <p:cNvSpPr txBox="1">
            <a:spLocks/>
          </p:cNvSpPr>
          <p:nvPr/>
        </p:nvSpPr>
        <p:spPr>
          <a:xfrm>
            <a:off x="7612652" y="1813141"/>
            <a:ext cx="2870943" cy="44161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8152149" y="2735887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8" name="Text Placeholder 2"/>
          <p:cNvSpPr txBox="1">
            <a:spLocks/>
          </p:cNvSpPr>
          <p:nvPr/>
        </p:nvSpPr>
        <p:spPr>
          <a:xfrm>
            <a:off x="8152148" y="3120733"/>
            <a:ext cx="2870943" cy="44161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Text Placeholder 7"/>
          <p:cNvSpPr txBox="1">
            <a:spLocks/>
          </p:cNvSpPr>
          <p:nvPr/>
        </p:nvSpPr>
        <p:spPr>
          <a:xfrm>
            <a:off x="8261877" y="4226359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0" name="Text Placeholder 2"/>
          <p:cNvSpPr txBox="1">
            <a:spLocks/>
          </p:cNvSpPr>
          <p:nvPr/>
        </p:nvSpPr>
        <p:spPr>
          <a:xfrm>
            <a:off x="8261876" y="4611205"/>
            <a:ext cx="2870943" cy="44161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7530357" y="5561383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2" name="Text Placeholder 2"/>
          <p:cNvSpPr txBox="1">
            <a:spLocks/>
          </p:cNvSpPr>
          <p:nvPr/>
        </p:nvSpPr>
        <p:spPr>
          <a:xfrm>
            <a:off x="7530356" y="5946229"/>
            <a:ext cx="2870943" cy="44161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1776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10000">
        <p14:gallery dir="l"/>
      </p:transition>
    </mc:Choice>
    <mc:Fallback>
      <p:transition spd="slow" advTm="10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4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650"/>
                                </p:stCondLst>
                                <p:childTnLst>
                                  <p:par>
                                    <p:cTn id="1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3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4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4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400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950"/>
                                </p:stCondLst>
                                <p:childTnLst>
                                  <p:par>
                                    <p:cTn id="4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50"/>
                                </p:stCondLst>
                                <p:childTnLst>
                                  <p:par>
                                    <p:cTn id="51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95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400" fill="hold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400" fill="hold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400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6350"/>
                                </p:stCondLst>
                                <p:childTnLst>
                                  <p:par>
                                    <p:cTn id="6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400" fill="hold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400" fill="hold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400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7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77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8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400" fill="hold"/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400" fill="hold"/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400"/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9800"/>
                                </p:stCondLst>
                                <p:childTnLst>
                                  <p:par>
                                    <p:cTn id="8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400" fill="hold"/>
                                            <p:tgtEl>
                                              <p:spTgt spid="5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400" fill="hold"/>
                                            <p:tgtEl>
                                              <p:spTgt spid="5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400"/>
                                            <p:tgtEl>
                                              <p:spTgt spid="5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11850"/>
                                </p:stCondLst>
                                <p:childTnLst>
                                  <p:par>
                                    <p:cTn id="9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2350"/>
                                </p:stCondLst>
                                <p:childTnLst>
                                  <p:par>
                                    <p:cTn id="103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2850"/>
                                </p:stCondLst>
                                <p:childTnLst>
                                  <p:par>
                                    <p:cTn id="10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400" fill="hold"/>
                                            <p:tgtEl>
                                              <p:spTgt spid="5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400" fill="hold"/>
                                            <p:tgtEl>
                                              <p:spTgt spid="5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400"/>
                                            <p:tgtEl>
                                              <p:spTgt spid="5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3" fill="hold">
                                <p:stCondLst>
                                  <p:cond delay="13250"/>
                                </p:stCondLst>
                                <p:childTnLst>
                                  <p:par>
                                    <p:cTn id="1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400" fill="hold"/>
                                            <p:tgtEl>
                                              <p:spTgt spid="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400" fill="hold"/>
                                            <p:tgtEl>
                                              <p:spTgt spid="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400"/>
                                            <p:tgtEl>
                                              <p:spTgt spid="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3" grpId="0" animBg="1"/>
          <p:bldP spid="14" grpId="0" animBg="1"/>
          <p:bldP spid="15" grpId="0" animBg="1"/>
          <p:bldP spid="45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5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5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6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6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6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7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7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7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8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8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8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8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9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9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9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9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50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5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50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50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50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51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5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51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51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51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52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5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52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52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5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4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650"/>
                                </p:stCondLst>
                                <p:childTnLst>
                                  <p:par>
                                    <p:cTn id="1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3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4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4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400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950"/>
                                </p:stCondLst>
                                <p:childTnLst>
                                  <p:par>
                                    <p:cTn id="4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50"/>
                                </p:stCondLst>
                                <p:childTnLst>
                                  <p:par>
                                    <p:cTn id="5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95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400" fill="hold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400" fill="hold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400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6350"/>
                                </p:stCondLst>
                                <p:childTnLst>
                                  <p:par>
                                    <p:cTn id="6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400" fill="hold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400" fill="hold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400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7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7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8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400" fill="hold"/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400" fill="hold"/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400"/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9800"/>
                                </p:stCondLst>
                                <p:childTnLst>
                                  <p:par>
                                    <p:cTn id="8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400" fill="hold"/>
                                            <p:tgtEl>
                                              <p:spTgt spid="5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400" fill="hold"/>
                                            <p:tgtEl>
                                              <p:spTgt spid="5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400"/>
                                            <p:tgtEl>
                                              <p:spTgt spid="5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11850"/>
                                </p:stCondLst>
                                <p:childTnLst>
                                  <p:par>
                                    <p:cTn id="9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2350"/>
                                </p:stCondLst>
                                <p:childTnLst>
                                  <p:par>
                                    <p:cTn id="103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2850"/>
                                </p:stCondLst>
                                <p:childTnLst>
                                  <p:par>
                                    <p:cTn id="10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400" fill="hold"/>
                                            <p:tgtEl>
                                              <p:spTgt spid="5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400" fill="hold"/>
                                            <p:tgtEl>
                                              <p:spTgt spid="5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400"/>
                                            <p:tgtEl>
                                              <p:spTgt spid="5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3" fill="hold">
                                <p:stCondLst>
                                  <p:cond delay="13250"/>
                                </p:stCondLst>
                                <p:childTnLst>
                                  <p:par>
                                    <p:cTn id="1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400" fill="hold"/>
                                            <p:tgtEl>
                                              <p:spTgt spid="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400" fill="hold"/>
                                            <p:tgtEl>
                                              <p:spTgt spid="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400"/>
                                            <p:tgtEl>
                                              <p:spTgt spid="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3" grpId="0" animBg="1"/>
          <p:bldP spid="14" grpId="0" animBg="1"/>
          <p:bldP spid="15" grpId="0" animBg="1"/>
          <p:bldP spid="45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5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5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6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6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6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7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7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7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8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8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8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8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9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9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9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9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50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5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50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50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50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51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5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51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51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51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52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5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52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52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5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923908" y="2842016"/>
            <a:ext cx="1355423" cy="1298304"/>
            <a:chOff x="1664154" y="1934950"/>
            <a:chExt cx="963741" cy="897257"/>
          </a:xfrm>
        </p:grpSpPr>
        <p:grpSp>
          <p:nvGrpSpPr>
            <p:cNvPr id="5" name="组合 4"/>
            <p:cNvGrpSpPr/>
            <p:nvPr/>
          </p:nvGrpSpPr>
          <p:grpSpPr>
            <a:xfrm rot="18900000">
              <a:off x="1664154" y="1934950"/>
              <a:ext cx="897259" cy="897257"/>
              <a:chOff x="304800" y="673100"/>
              <a:chExt cx="4000500" cy="4000500"/>
            </a:xfrm>
            <a:effectLst>
              <a:outerShdw blurRad="444500" dist="254000" dir="48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" name="同心圆 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366203" y="734507"/>
                <a:ext cx="3877701" cy="387769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6" name="TextBox 44"/>
            <p:cNvSpPr txBox="1"/>
            <p:nvPr/>
          </p:nvSpPr>
          <p:spPr>
            <a:xfrm>
              <a:off x="1807549" y="2188595"/>
              <a:ext cx="820346" cy="377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953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45%</a:t>
              </a:r>
              <a:endParaRPr lang="zh-CN" altLang="en-US" sz="2953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670968" y="2856195"/>
            <a:ext cx="1261921" cy="1298304"/>
            <a:chOff x="3293884" y="1912625"/>
            <a:chExt cx="897259" cy="897258"/>
          </a:xfrm>
        </p:grpSpPr>
        <p:grpSp>
          <p:nvGrpSpPr>
            <p:cNvPr id="10" name="组合 9"/>
            <p:cNvGrpSpPr/>
            <p:nvPr/>
          </p:nvGrpSpPr>
          <p:grpSpPr>
            <a:xfrm rot="18900000">
              <a:off x="3293884" y="1912625"/>
              <a:ext cx="897259" cy="897258"/>
              <a:chOff x="304800" y="673100"/>
              <a:chExt cx="4000500" cy="4000500"/>
            </a:xfrm>
            <a:effectLst>
              <a:outerShdw blurRad="444500" dist="254000" dir="528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" name="同心圆 1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66204" y="734505"/>
                <a:ext cx="3877703" cy="3877691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1" name="TextBox 49"/>
            <p:cNvSpPr txBox="1"/>
            <p:nvPr/>
          </p:nvSpPr>
          <p:spPr>
            <a:xfrm>
              <a:off x="3404406" y="2201081"/>
              <a:ext cx="753231" cy="362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12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68%</a:t>
              </a:r>
              <a:endParaRPr lang="zh-CN" altLang="en-US" sz="2812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210210" y="2848442"/>
            <a:ext cx="1324734" cy="1298304"/>
            <a:chOff x="4849324" y="1995712"/>
            <a:chExt cx="941921" cy="897257"/>
          </a:xfrm>
        </p:grpSpPr>
        <p:grpSp>
          <p:nvGrpSpPr>
            <p:cNvPr id="15" name="组合 14"/>
            <p:cNvGrpSpPr/>
            <p:nvPr/>
          </p:nvGrpSpPr>
          <p:grpSpPr>
            <a:xfrm rot="18900000">
              <a:off x="4849324" y="1995712"/>
              <a:ext cx="897259" cy="897257"/>
              <a:chOff x="304800" y="673100"/>
              <a:chExt cx="4000500" cy="4000500"/>
            </a:xfrm>
            <a:effectLst>
              <a:outerShdw blurRad="444500" dist="254000" dir="56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7" name="同心圆 1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66203" y="734507"/>
                <a:ext cx="3877701" cy="387769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6" name="TextBox 54"/>
            <p:cNvSpPr txBox="1"/>
            <p:nvPr/>
          </p:nvSpPr>
          <p:spPr>
            <a:xfrm>
              <a:off x="4963049" y="2222298"/>
              <a:ext cx="828196" cy="377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953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79%</a:t>
              </a:r>
              <a:endParaRPr lang="zh-CN" altLang="en-US" sz="2953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810639" y="2839976"/>
            <a:ext cx="1337559" cy="1298303"/>
            <a:chOff x="6380261" y="2029113"/>
            <a:chExt cx="951040" cy="897257"/>
          </a:xfrm>
        </p:grpSpPr>
        <p:grpSp>
          <p:nvGrpSpPr>
            <p:cNvPr id="20" name="组合 19"/>
            <p:cNvGrpSpPr/>
            <p:nvPr/>
          </p:nvGrpSpPr>
          <p:grpSpPr>
            <a:xfrm rot="18900000">
              <a:off x="6380261" y="2029113"/>
              <a:ext cx="897259" cy="897257"/>
              <a:chOff x="304800" y="673100"/>
              <a:chExt cx="4000500" cy="4000500"/>
            </a:xfrm>
            <a:effectLst>
              <a:outerShdw blurRad="444500" dist="254000" dir="5700000" sx="104000" sy="104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2" name="同心圆 2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366203" y="734507"/>
                <a:ext cx="3877701" cy="387769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1" name="TextBox 59"/>
            <p:cNvSpPr txBox="1"/>
            <p:nvPr/>
          </p:nvSpPr>
          <p:spPr>
            <a:xfrm>
              <a:off x="6501314" y="2303662"/>
              <a:ext cx="829987" cy="377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953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92%</a:t>
              </a:r>
              <a:endParaRPr lang="zh-CN" altLang="en-US" sz="2953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4" name="Freeform 8"/>
          <p:cNvSpPr>
            <a:spLocks/>
          </p:cNvSpPr>
          <p:nvPr/>
        </p:nvSpPr>
        <p:spPr bwMode="auto">
          <a:xfrm rot="18900000">
            <a:off x="1985435" y="3323427"/>
            <a:ext cx="1709280" cy="929099"/>
          </a:xfrm>
          <a:custGeom>
            <a:avLst/>
            <a:gdLst>
              <a:gd name="T0" fmla="*/ 8098 w 8105"/>
              <a:gd name="T1" fmla="*/ 0 h 4285"/>
              <a:gd name="T2" fmla="*/ 8105 w 8105"/>
              <a:gd name="T3" fmla="*/ 233 h 4285"/>
              <a:gd name="T4" fmla="*/ 4053 w 8105"/>
              <a:gd name="T5" fmla="*/ 4285 h 4285"/>
              <a:gd name="T6" fmla="*/ 0 w 8105"/>
              <a:gd name="T7" fmla="*/ 233 h 4285"/>
              <a:gd name="T8" fmla="*/ 7 w 8105"/>
              <a:gd name="T9" fmla="*/ 0 h 4285"/>
              <a:gd name="T10" fmla="*/ 1080 w 8105"/>
              <a:gd name="T11" fmla="*/ 0 h 4285"/>
              <a:gd name="T12" fmla="*/ 1071 w 8105"/>
              <a:gd name="T13" fmla="*/ 233 h 4285"/>
              <a:gd name="T14" fmla="*/ 4053 w 8105"/>
              <a:gd name="T15" fmla="*/ 3214 h 4285"/>
              <a:gd name="T16" fmla="*/ 7034 w 8105"/>
              <a:gd name="T17" fmla="*/ 233 h 4285"/>
              <a:gd name="T18" fmla="*/ 7025 w 8105"/>
              <a:gd name="T19" fmla="*/ 0 h 4285"/>
              <a:gd name="T20" fmla="*/ 8098 w 8105"/>
              <a:gd name="T21" fmla="*/ 0 h 4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105" h="4285">
                <a:moveTo>
                  <a:pt x="8098" y="0"/>
                </a:moveTo>
                <a:cubicBezTo>
                  <a:pt x="8103" y="77"/>
                  <a:pt x="8105" y="155"/>
                  <a:pt x="8105" y="233"/>
                </a:cubicBezTo>
                <a:cubicBezTo>
                  <a:pt x="8105" y="2471"/>
                  <a:pt x="6291" y="4285"/>
                  <a:pt x="4053" y="4285"/>
                </a:cubicBezTo>
                <a:cubicBezTo>
                  <a:pt x="1814" y="4285"/>
                  <a:pt x="0" y="2471"/>
                  <a:pt x="0" y="233"/>
                </a:cubicBezTo>
                <a:cubicBezTo>
                  <a:pt x="0" y="155"/>
                  <a:pt x="2" y="77"/>
                  <a:pt x="7" y="0"/>
                </a:cubicBezTo>
                <a:lnTo>
                  <a:pt x="1080" y="0"/>
                </a:lnTo>
                <a:cubicBezTo>
                  <a:pt x="1074" y="77"/>
                  <a:pt x="1071" y="154"/>
                  <a:pt x="1071" y="233"/>
                </a:cubicBezTo>
                <a:cubicBezTo>
                  <a:pt x="1071" y="1879"/>
                  <a:pt x="2406" y="3214"/>
                  <a:pt x="4053" y="3214"/>
                </a:cubicBezTo>
                <a:cubicBezTo>
                  <a:pt x="5699" y="3214"/>
                  <a:pt x="7034" y="1879"/>
                  <a:pt x="7034" y="233"/>
                </a:cubicBezTo>
                <a:cubicBezTo>
                  <a:pt x="7034" y="154"/>
                  <a:pt x="7031" y="77"/>
                  <a:pt x="7025" y="0"/>
                </a:cubicBezTo>
                <a:lnTo>
                  <a:pt x="8098" y="0"/>
                </a:lnTo>
                <a:close/>
              </a:path>
            </a:pathLst>
          </a:custGeom>
          <a:solidFill>
            <a:srgbClr val="09425E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129866" tIns="64933" rIns="129866" bIns="64933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25" name="Freeform 7"/>
          <p:cNvSpPr>
            <a:spLocks/>
          </p:cNvSpPr>
          <p:nvPr/>
        </p:nvSpPr>
        <p:spPr bwMode="auto">
          <a:xfrm rot="19087048">
            <a:off x="4668949" y="3178578"/>
            <a:ext cx="1670362" cy="1128835"/>
          </a:xfrm>
          <a:custGeom>
            <a:avLst/>
            <a:gdLst>
              <a:gd name="T0" fmla="*/ 7997 w 8105"/>
              <a:gd name="T1" fmla="*/ 0 h 4984"/>
              <a:gd name="T2" fmla="*/ 8105 w 8105"/>
              <a:gd name="T3" fmla="*/ 932 h 4984"/>
              <a:gd name="T4" fmla="*/ 4053 w 8105"/>
              <a:gd name="T5" fmla="*/ 4984 h 4984"/>
              <a:gd name="T6" fmla="*/ 0 w 8105"/>
              <a:gd name="T7" fmla="*/ 932 h 4984"/>
              <a:gd name="T8" fmla="*/ 108 w 8105"/>
              <a:gd name="T9" fmla="*/ 0 h 4984"/>
              <a:gd name="T10" fmla="*/ 1212 w 8105"/>
              <a:gd name="T11" fmla="*/ 0 h 4984"/>
              <a:gd name="T12" fmla="*/ 1218 w 8105"/>
              <a:gd name="T13" fmla="*/ 6 h 4984"/>
              <a:gd name="T14" fmla="*/ 1071 w 8105"/>
              <a:gd name="T15" fmla="*/ 932 h 4984"/>
              <a:gd name="T16" fmla="*/ 4053 w 8105"/>
              <a:gd name="T17" fmla="*/ 3913 h 4984"/>
              <a:gd name="T18" fmla="*/ 7034 w 8105"/>
              <a:gd name="T19" fmla="*/ 932 h 4984"/>
              <a:gd name="T20" fmla="*/ 6887 w 8105"/>
              <a:gd name="T21" fmla="*/ 6 h 4984"/>
              <a:gd name="T22" fmla="*/ 6893 w 8105"/>
              <a:gd name="T23" fmla="*/ 0 h 4984"/>
              <a:gd name="T24" fmla="*/ 7997 w 8105"/>
              <a:gd name="T25" fmla="*/ 0 h 4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05" h="4984">
                <a:moveTo>
                  <a:pt x="7997" y="0"/>
                </a:moveTo>
                <a:cubicBezTo>
                  <a:pt x="8068" y="299"/>
                  <a:pt x="8105" y="611"/>
                  <a:pt x="8105" y="932"/>
                </a:cubicBezTo>
                <a:cubicBezTo>
                  <a:pt x="8105" y="3170"/>
                  <a:pt x="6291" y="4984"/>
                  <a:pt x="4053" y="4984"/>
                </a:cubicBezTo>
                <a:cubicBezTo>
                  <a:pt x="1814" y="4984"/>
                  <a:pt x="0" y="3170"/>
                  <a:pt x="0" y="932"/>
                </a:cubicBezTo>
                <a:cubicBezTo>
                  <a:pt x="0" y="611"/>
                  <a:pt x="37" y="299"/>
                  <a:pt x="108" y="0"/>
                </a:cubicBezTo>
                <a:lnTo>
                  <a:pt x="1212" y="0"/>
                </a:lnTo>
                <a:lnTo>
                  <a:pt x="1218" y="6"/>
                </a:lnTo>
                <a:cubicBezTo>
                  <a:pt x="1123" y="297"/>
                  <a:pt x="1071" y="609"/>
                  <a:pt x="1071" y="932"/>
                </a:cubicBezTo>
                <a:cubicBezTo>
                  <a:pt x="1071" y="2578"/>
                  <a:pt x="2406" y="3913"/>
                  <a:pt x="4053" y="3913"/>
                </a:cubicBezTo>
                <a:cubicBezTo>
                  <a:pt x="5699" y="3913"/>
                  <a:pt x="7034" y="2578"/>
                  <a:pt x="7034" y="932"/>
                </a:cubicBezTo>
                <a:cubicBezTo>
                  <a:pt x="7034" y="609"/>
                  <a:pt x="6982" y="297"/>
                  <a:pt x="6887" y="6"/>
                </a:cubicBezTo>
                <a:lnTo>
                  <a:pt x="6893" y="0"/>
                </a:lnTo>
                <a:lnTo>
                  <a:pt x="7997" y="0"/>
                </a:lnTo>
                <a:close/>
              </a:path>
            </a:pathLst>
          </a:custGeom>
          <a:solidFill>
            <a:srgbClr val="1F84BE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129866" tIns="64933" rIns="129866" bIns="64933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26" name="Freeform 6"/>
          <p:cNvSpPr>
            <a:spLocks/>
          </p:cNvSpPr>
          <p:nvPr/>
        </p:nvSpPr>
        <p:spPr bwMode="auto">
          <a:xfrm rot="19290703">
            <a:off x="7116241" y="2979848"/>
            <a:ext cx="1707781" cy="1329874"/>
          </a:xfrm>
          <a:custGeom>
            <a:avLst/>
            <a:gdLst>
              <a:gd name="T0" fmla="*/ 7492 w 8105"/>
              <a:gd name="T1" fmla="*/ 0 h 6195"/>
              <a:gd name="T2" fmla="*/ 8105 w 8105"/>
              <a:gd name="T3" fmla="*/ 2143 h 6195"/>
              <a:gd name="T4" fmla="*/ 4052 w 8105"/>
              <a:gd name="T5" fmla="*/ 6195 h 6195"/>
              <a:gd name="T6" fmla="*/ 0 w 8105"/>
              <a:gd name="T7" fmla="*/ 2143 h 6195"/>
              <a:gd name="T8" fmla="*/ 612 w 8105"/>
              <a:gd name="T9" fmla="*/ 0 h 6195"/>
              <a:gd name="T10" fmla="*/ 1957 w 8105"/>
              <a:gd name="T11" fmla="*/ 0 h 6195"/>
              <a:gd name="T12" fmla="*/ 1968 w 8105"/>
              <a:gd name="T13" fmla="*/ 11 h 6195"/>
              <a:gd name="T14" fmla="*/ 1071 w 8105"/>
              <a:gd name="T15" fmla="*/ 2143 h 6195"/>
              <a:gd name="T16" fmla="*/ 4052 w 8105"/>
              <a:gd name="T17" fmla="*/ 5124 h 6195"/>
              <a:gd name="T18" fmla="*/ 7033 w 8105"/>
              <a:gd name="T19" fmla="*/ 2143 h 6195"/>
              <a:gd name="T20" fmla="*/ 6136 w 8105"/>
              <a:gd name="T21" fmla="*/ 11 h 6195"/>
              <a:gd name="T22" fmla="*/ 6147 w 8105"/>
              <a:gd name="T23" fmla="*/ 0 h 6195"/>
              <a:gd name="T24" fmla="*/ 7492 w 8105"/>
              <a:gd name="T25" fmla="*/ 0 h 6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05" h="6195">
                <a:moveTo>
                  <a:pt x="7492" y="0"/>
                </a:moveTo>
                <a:cubicBezTo>
                  <a:pt x="7880" y="622"/>
                  <a:pt x="8105" y="1356"/>
                  <a:pt x="8105" y="2143"/>
                </a:cubicBezTo>
                <a:cubicBezTo>
                  <a:pt x="8105" y="4381"/>
                  <a:pt x="6290" y="6195"/>
                  <a:pt x="4052" y="6195"/>
                </a:cubicBezTo>
                <a:cubicBezTo>
                  <a:pt x="1814" y="6195"/>
                  <a:pt x="0" y="4381"/>
                  <a:pt x="0" y="2143"/>
                </a:cubicBezTo>
                <a:cubicBezTo>
                  <a:pt x="0" y="1356"/>
                  <a:pt x="224" y="622"/>
                  <a:pt x="612" y="0"/>
                </a:cubicBezTo>
                <a:lnTo>
                  <a:pt x="1957" y="0"/>
                </a:lnTo>
                <a:lnTo>
                  <a:pt x="1968" y="11"/>
                </a:lnTo>
                <a:cubicBezTo>
                  <a:pt x="1415" y="552"/>
                  <a:pt x="1071" y="1307"/>
                  <a:pt x="1071" y="2143"/>
                </a:cubicBezTo>
                <a:cubicBezTo>
                  <a:pt x="1071" y="3789"/>
                  <a:pt x="2406" y="5124"/>
                  <a:pt x="4052" y="5124"/>
                </a:cubicBezTo>
                <a:cubicBezTo>
                  <a:pt x="5699" y="5124"/>
                  <a:pt x="7033" y="3789"/>
                  <a:pt x="7033" y="2143"/>
                </a:cubicBezTo>
                <a:cubicBezTo>
                  <a:pt x="7033" y="1307"/>
                  <a:pt x="6690" y="552"/>
                  <a:pt x="6136" y="11"/>
                </a:cubicBezTo>
                <a:lnTo>
                  <a:pt x="6147" y="0"/>
                </a:lnTo>
                <a:lnTo>
                  <a:pt x="7492" y="0"/>
                </a:lnTo>
                <a:close/>
              </a:path>
            </a:pathLst>
          </a:custGeom>
          <a:solidFill>
            <a:srgbClr val="09425E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129866" tIns="64933" rIns="129866" bIns="64933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 rot="19810786">
            <a:off x="9646273" y="2704029"/>
            <a:ext cx="1645094" cy="1605068"/>
          </a:xfrm>
          <a:custGeom>
            <a:avLst/>
            <a:gdLst>
              <a:gd name="T0" fmla="*/ 5799 w 8105"/>
              <a:gd name="T1" fmla="*/ 0 h 7710"/>
              <a:gd name="T2" fmla="*/ 8105 w 8105"/>
              <a:gd name="T3" fmla="*/ 3658 h 7710"/>
              <a:gd name="T4" fmla="*/ 4052 w 8105"/>
              <a:gd name="T5" fmla="*/ 7710 h 7710"/>
              <a:gd name="T6" fmla="*/ 0 w 8105"/>
              <a:gd name="T7" fmla="*/ 3658 h 7710"/>
              <a:gd name="T8" fmla="*/ 2306 w 8105"/>
              <a:gd name="T9" fmla="*/ 0 h 7710"/>
              <a:gd name="T10" fmla="*/ 3128 w 8105"/>
              <a:gd name="T11" fmla="*/ 823 h 7710"/>
              <a:gd name="T12" fmla="*/ 1071 w 8105"/>
              <a:gd name="T13" fmla="*/ 3658 h 7710"/>
              <a:gd name="T14" fmla="*/ 4052 w 8105"/>
              <a:gd name="T15" fmla="*/ 6639 h 7710"/>
              <a:gd name="T16" fmla="*/ 7034 w 8105"/>
              <a:gd name="T17" fmla="*/ 3658 h 7710"/>
              <a:gd name="T18" fmla="*/ 4976 w 8105"/>
              <a:gd name="T19" fmla="*/ 823 h 7710"/>
              <a:gd name="T20" fmla="*/ 5799 w 8105"/>
              <a:gd name="T21" fmla="*/ 0 h 7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105" h="7710">
                <a:moveTo>
                  <a:pt x="5799" y="0"/>
                </a:moveTo>
                <a:cubicBezTo>
                  <a:pt x="7163" y="653"/>
                  <a:pt x="8105" y="2045"/>
                  <a:pt x="8105" y="3658"/>
                </a:cubicBezTo>
                <a:cubicBezTo>
                  <a:pt x="8105" y="5896"/>
                  <a:pt x="6291" y="7710"/>
                  <a:pt x="4052" y="7710"/>
                </a:cubicBezTo>
                <a:cubicBezTo>
                  <a:pt x="1814" y="7710"/>
                  <a:pt x="0" y="5896"/>
                  <a:pt x="0" y="3658"/>
                </a:cubicBezTo>
                <a:cubicBezTo>
                  <a:pt x="0" y="2045"/>
                  <a:pt x="942" y="653"/>
                  <a:pt x="2306" y="0"/>
                </a:cubicBezTo>
                <a:lnTo>
                  <a:pt x="3128" y="823"/>
                </a:lnTo>
                <a:cubicBezTo>
                  <a:pt x="1934" y="1212"/>
                  <a:pt x="1071" y="2334"/>
                  <a:pt x="1071" y="3658"/>
                </a:cubicBezTo>
                <a:cubicBezTo>
                  <a:pt x="1071" y="5304"/>
                  <a:pt x="2406" y="6639"/>
                  <a:pt x="4052" y="6639"/>
                </a:cubicBezTo>
                <a:cubicBezTo>
                  <a:pt x="5699" y="6639"/>
                  <a:pt x="7034" y="5304"/>
                  <a:pt x="7034" y="3658"/>
                </a:cubicBezTo>
                <a:cubicBezTo>
                  <a:pt x="7034" y="2334"/>
                  <a:pt x="6171" y="1212"/>
                  <a:pt x="4976" y="823"/>
                </a:cubicBezTo>
                <a:lnTo>
                  <a:pt x="5799" y="0"/>
                </a:lnTo>
                <a:close/>
              </a:path>
            </a:pathLst>
          </a:custGeom>
          <a:solidFill>
            <a:srgbClr val="1F84BE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129866" tIns="64933" rIns="129866" bIns="64933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954937" y="1793726"/>
            <a:ext cx="1783459" cy="338554"/>
            <a:chOff x="3477357" y="8005745"/>
            <a:chExt cx="3345462" cy="622342"/>
          </a:xfrm>
          <a:effectLst>
            <a:outerShdw blurRad="203200" dist="114300" dir="5400000" sx="102000" sy="102000" algn="t" rotWithShape="0">
              <a:prstClr val="black">
                <a:alpha val="29000"/>
              </a:prstClr>
            </a:outerShdw>
          </a:effectLst>
        </p:grpSpPr>
        <p:sp>
          <p:nvSpPr>
            <p:cNvPr id="29" name="流程图: 可选过程 28"/>
            <p:cNvSpPr/>
            <p:nvPr/>
          </p:nvSpPr>
          <p:spPr>
            <a:xfrm>
              <a:off x="3477357" y="8032285"/>
              <a:ext cx="3345462" cy="584776"/>
            </a:xfrm>
            <a:prstGeom prst="flowChartAlternateProcess">
              <a:avLst/>
            </a:prstGeom>
            <a:solidFill>
              <a:srgbClr val="094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TextBox 72"/>
            <p:cNvSpPr txBox="1"/>
            <p:nvPr/>
          </p:nvSpPr>
          <p:spPr>
            <a:xfrm>
              <a:off x="3669063" y="8005745"/>
              <a:ext cx="3040636" cy="622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请替换文字内容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508241" y="1793726"/>
            <a:ext cx="1712986" cy="338554"/>
            <a:chOff x="3477357" y="8005745"/>
            <a:chExt cx="3213267" cy="622342"/>
          </a:xfrm>
          <a:effectLst>
            <a:outerShdw blurRad="203200" dist="114300" dir="5400000" sx="102000" sy="102000" algn="t" rotWithShape="0">
              <a:prstClr val="black">
                <a:alpha val="29000"/>
              </a:prstClr>
            </a:outerShdw>
          </a:effectLst>
        </p:grpSpPr>
        <p:sp>
          <p:nvSpPr>
            <p:cNvPr id="32" name="流程图: 可选过程 31"/>
            <p:cNvSpPr/>
            <p:nvPr/>
          </p:nvSpPr>
          <p:spPr>
            <a:xfrm>
              <a:off x="3477357" y="8032285"/>
              <a:ext cx="3186774" cy="584776"/>
            </a:xfrm>
            <a:prstGeom prst="flowChartAlternateProcess">
              <a:avLst/>
            </a:prstGeom>
            <a:solidFill>
              <a:srgbClr val="1F84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75"/>
            <p:cNvSpPr txBox="1"/>
            <p:nvPr/>
          </p:nvSpPr>
          <p:spPr>
            <a:xfrm>
              <a:off x="3649988" y="8005745"/>
              <a:ext cx="3040636" cy="622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请替换文字内容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025898" y="1793726"/>
            <a:ext cx="1692663" cy="338554"/>
            <a:chOff x="3477357" y="8005745"/>
            <a:chExt cx="3175144" cy="622342"/>
          </a:xfrm>
          <a:effectLst>
            <a:outerShdw blurRad="203200" dist="114300" dir="5400000" sx="102000" sy="102000" algn="t" rotWithShape="0">
              <a:prstClr val="black">
                <a:alpha val="29000"/>
              </a:prstClr>
            </a:outerShdw>
          </a:effectLst>
        </p:grpSpPr>
        <p:sp>
          <p:nvSpPr>
            <p:cNvPr id="35" name="流程图: 可选过程 34"/>
            <p:cNvSpPr/>
            <p:nvPr/>
          </p:nvSpPr>
          <p:spPr>
            <a:xfrm>
              <a:off x="3477357" y="8032285"/>
              <a:ext cx="3175144" cy="584776"/>
            </a:xfrm>
            <a:prstGeom prst="flowChartAlternateProcess">
              <a:avLst/>
            </a:prstGeom>
            <a:solidFill>
              <a:srgbClr val="094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TextBox 78"/>
            <p:cNvSpPr txBox="1"/>
            <p:nvPr/>
          </p:nvSpPr>
          <p:spPr>
            <a:xfrm>
              <a:off x="3551154" y="8005745"/>
              <a:ext cx="3101347" cy="622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请替换文字内容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691395" y="1793726"/>
            <a:ext cx="1683627" cy="338554"/>
            <a:chOff x="3477359" y="8005745"/>
            <a:chExt cx="3158194" cy="622342"/>
          </a:xfrm>
          <a:effectLst>
            <a:outerShdw blurRad="203200" dist="114300" dir="5400000" sx="102000" sy="102000" algn="t" rotWithShape="0">
              <a:prstClr val="black">
                <a:alpha val="29000"/>
              </a:prstClr>
            </a:outerShdw>
          </a:effectLst>
        </p:grpSpPr>
        <p:sp>
          <p:nvSpPr>
            <p:cNvPr id="38" name="流程图: 可选过程 37"/>
            <p:cNvSpPr/>
            <p:nvPr/>
          </p:nvSpPr>
          <p:spPr>
            <a:xfrm>
              <a:off x="3477359" y="8032285"/>
              <a:ext cx="3105208" cy="584776"/>
            </a:xfrm>
            <a:prstGeom prst="flowChartAlternateProcess">
              <a:avLst/>
            </a:prstGeom>
            <a:solidFill>
              <a:srgbClr val="1F84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TextBox 81"/>
            <p:cNvSpPr txBox="1"/>
            <p:nvPr/>
          </p:nvSpPr>
          <p:spPr>
            <a:xfrm>
              <a:off x="3594917" y="8005745"/>
              <a:ext cx="3040636" cy="622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请替换文字内容</a:t>
              </a:r>
            </a:p>
          </p:txBody>
        </p:sp>
      </p:grpSp>
      <p:sp>
        <p:nvSpPr>
          <p:cNvPr id="45" name="Text Placeholder 2"/>
          <p:cNvSpPr txBox="1">
            <a:spLocks/>
          </p:cNvSpPr>
          <p:nvPr/>
        </p:nvSpPr>
        <p:spPr>
          <a:xfrm>
            <a:off x="1779198" y="4947024"/>
            <a:ext cx="2121754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Text Placeholder 2"/>
          <p:cNvSpPr txBox="1">
            <a:spLocks/>
          </p:cNvSpPr>
          <p:nvPr/>
        </p:nvSpPr>
        <p:spPr>
          <a:xfrm>
            <a:off x="4238934" y="4947024"/>
            <a:ext cx="2121754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 Placeholder 2"/>
          <p:cNvSpPr txBox="1">
            <a:spLocks/>
          </p:cNvSpPr>
          <p:nvPr/>
        </p:nvSpPr>
        <p:spPr>
          <a:xfrm>
            <a:off x="6799254" y="4947024"/>
            <a:ext cx="2121754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Text Placeholder 2"/>
          <p:cNvSpPr txBox="1">
            <a:spLocks/>
          </p:cNvSpPr>
          <p:nvPr/>
        </p:nvSpPr>
        <p:spPr>
          <a:xfrm>
            <a:off x="9542454" y="4947024"/>
            <a:ext cx="2121754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151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gallery dir="l"/>
      </p:transition>
    </mc:Choice>
    <mc:Fallback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4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8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2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4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2"/>
          <p:cNvSpPr txBox="1"/>
          <p:nvPr/>
        </p:nvSpPr>
        <p:spPr>
          <a:xfrm>
            <a:off x="1728400" y="2369235"/>
            <a:ext cx="22340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6694138" y="2177580"/>
            <a:ext cx="1953804" cy="12066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770273" y="4027122"/>
            <a:ext cx="190728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94138" y="4462694"/>
            <a:ext cx="1898738" cy="12392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7865323" y="1452872"/>
            <a:ext cx="1533558" cy="1501876"/>
            <a:chOff x="2470425" y="1106543"/>
            <a:chExt cx="1090590" cy="1068059"/>
          </a:xfrm>
        </p:grpSpPr>
        <p:grpSp>
          <p:nvGrpSpPr>
            <p:cNvPr id="12" name="组合 11"/>
            <p:cNvGrpSpPr/>
            <p:nvPr/>
          </p:nvGrpSpPr>
          <p:grpSpPr>
            <a:xfrm>
              <a:off x="2492956" y="1106543"/>
              <a:ext cx="1068059" cy="10680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1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9">
                  <a:solidFill>
                    <a:srgbClr val="1F84BE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92111" y="760414"/>
                <a:ext cx="3825875" cy="382587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9">
                  <a:solidFill>
                    <a:srgbClr val="1F84B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3" name="TextBox 43"/>
            <p:cNvSpPr txBox="1"/>
            <p:nvPr/>
          </p:nvSpPr>
          <p:spPr>
            <a:xfrm>
              <a:off x="2470425" y="1396843"/>
              <a:ext cx="1053935" cy="4616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109" dirty="0">
                  <a:solidFill>
                    <a:srgbClr val="1F84BE"/>
                  </a:solidFill>
                  <a:latin typeface="+mj-ea"/>
                  <a:ea typeface="+mj-ea"/>
                </a:rPr>
                <a:t>标题</a:t>
              </a:r>
              <a:endParaRPr lang="en-US" altLang="zh-CN" sz="2109" dirty="0">
                <a:solidFill>
                  <a:srgbClr val="1F84BE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2109" dirty="0">
                  <a:solidFill>
                    <a:srgbClr val="1F84BE"/>
                  </a:solidFill>
                  <a:latin typeface="+mj-ea"/>
                  <a:ea typeface="+mj-ea"/>
                </a:rPr>
                <a:t>内容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920249" y="3184034"/>
            <a:ext cx="1501876" cy="1501876"/>
            <a:chOff x="2509485" y="2337659"/>
            <a:chExt cx="1068059" cy="1068059"/>
          </a:xfrm>
        </p:grpSpPr>
        <p:grpSp>
          <p:nvGrpSpPr>
            <p:cNvPr id="17" name="组合 16"/>
            <p:cNvGrpSpPr/>
            <p:nvPr/>
          </p:nvGrpSpPr>
          <p:grpSpPr>
            <a:xfrm>
              <a:off x="2509485" y="2337659"/>
              <a:ext cx="1068059" cy="10680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9" name="同心圆 1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9">
                  <a:solidFill>
                    <a:srgbClr val="1F84BE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92111" y="760414"/>
                <a:ext cx="3825875" cy="382587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9">
                  <a:solidFill>
                    <a:srgbClr val="1F84B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8" name="TextBox 52"/>
            <p:cNvSpPr txBox="1"/>
            <p:nvPr/>
          </p:nvSpPr>
          <p:spPr>
            <a:xfrm>
              <a:off x="2535078" y="2643055"/>
              <a:ext cx="1025937" cy="4616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109" dirty="0">
                  <a:solidFill>
                    <a:srgbClr val="1F84BE"/>
                  </a:solidFill>
                  <a:latin typeface="+mj-ea"/>
                  <a:ea typeface="+mj-ea"/>
                </a:rPr>
                <a:t>标题</a:t>
              </a:r>
              <a:endParaRPr lang="en-US" altLang="zh-CN" sz="2109" dirty="0">
                <a:solidFill>
                  <a:srgbClr val="1F84BE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2109" dirty="0">
                  <a:solidFill>
                    <a:srgbClr val="1F84BE"/>
                  </a:solidFill>
                  <a:latin typeface="+mj-ea"/>
                  <a:ea typeface="+mj-ea"/>
                </a:rPr>
                <a:t>内容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882787" y="4930786"/>
            <a:ext cx="1520135" cy="1501876"/>
            <a:chOff x="2482844" y="3579862"/>
            <a:chExt cx="1081044" cy="1068059"/>
          </a:xfrm>
        </p:grpSpPr>
        <p:grpSp>
          <p:nvGrpSpPr>
            <p:cNvPr id="22" name="组合 21"/>
            <p:cNvGrpSpPr/>
            <p:nvPr/>
          </p:nvGrpSpPr>
          <p:grpSpPr>
            <a:xfrm>
              <a:off x="2495829" y="3579862"/>
              <a:ext cx="1068059" cy="10680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4" name="同心圆 2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9">
                  <a:solidFill>
                    <a:srgbClr val="1F84BE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92111" y="760414"/>
                <a:ext cx="3825875" cy="382587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9">
                  <a:solidFill>
                    <a:srgbClr val="1F84B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3" name="TextBox 56"/>
            <p:cNvSpPr txBox="1"/>
            <p:nvPr/>
          </p:nvSpPr>
          <p:spPr>
            <a:xfrm>
              <a:off x="2482844" y="3853085"/>
              <a:ext cx="1076003" cy="4616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109" dirty="0">
                  <a:solidFill>
                    <a:srgbClr val="1F84BE"/>
                  </a:solidFill>
                  <a:latin typeface="+mj-ea"/>
                  <a:ea typeface="+mj-ea"/>
                </a:rPr>
                <a:t>标题</a:t>
              </a:r>
              <a:endParaRPr lang="en-US" altLang="zh-CN" sz="2109" dirty="0">
                <a:solidFill>
                  <a:srgbClr val="1F84BE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2109" dirty="0">
                  <a:solidFill>
                    <a:srgbClr val="1F84BE"/>
                  </a:solidFill>
                  <a:latin typeface="+mj-ea"/>
                  <a:ea typeface="+mj-ea"/>
                </a:rPr>
                <a:t>内容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22551" y="2814146"/>
            <a:ext cx="2050234" cy="2050234"/>
            <a:chOff x="792868" y="618113"/>
            <a:chExt cx="1314008" cy="1314008"/>
          </a:xfrm>
        </p:grpSpPr>
        <p:grpSp>
          <p:nvGrpSpPr>
            <p:cNvPr id="27" name="组合 26"/>
            <p:cNvGrpSpPr/>
            <p:nvPr/>
          </p:nvGrpSpPr>
          <p:grpSpPr>
            <a:xfrm>
              <a:off x="792868" y="618113"/>
              <a:ext cx="1314008" cy="131400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9" name="同心圆 2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8" name="椭圆 27"/>
            <p:cNvSpPr/>
            <p:nvPr/>
          </p:nvSpPr>
          <p:spPr>
            <a:xfrm>
              <a:off x="859391" y="680166"/>
              <a:ext cx="1188000" cy="1188000"/>
            </a:xfrm>
            <a:prstGeom prst="ellipse">
              <a:avLst/>
            </a:pr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865627" y="1567175"/>
            <a:ext cx="1959546" cy="608221"/>
            <a:chOff x="814328" y="3219334"/>
            <a:chExt cx="1393531" cy="432536"/>
          </a:xfrm>
        </p:grpSpPr>
        <p:grpSp>
          <p:nvGrpSpPr>
            <p:cNvPr id="32" name="组合 31"/>
            <p:cNvGrpSpPr/>
            <p:nvPr/>
          </p:nvGrpSpPr>
          <p:grpSpPr>
            <a:xfrm>
              <a:off x="814328" y="3219334"/>
              <a:ext cx="1393531" cy="432536"/>
              <a:chOff x="2173927" y="3285519"/>
              <a:chExt cx="1768262" cy="548848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2173927" y="3285519"/>
                <a:ext cx="1768262" cy="548848"/>
                <a:chOff x="4304045" y="1286668"/>
                <a:chExt cx="3943030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圆角矩形 35"/>
                <p:cNvSpPr/>
                <p:nvPr/>
              </p:nvSpPr>
              <p:spPr>
                <a:xfrm>
                  <a:off x="4304045" y="1286668"/>
                  <a:ext cx="3943030" cy="2757793"/>
                </a:xfrm>
                <a:prstGeom prst="roundRect">
                  <a:avLst/>
                </a:prstGeom>
                <a:gradFill>
                  <a:gsLst>
                    <a:gs pos="6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>
                  <a:off x="4351926" y="1373344"/>
                  <a:ext cx="3844635" cy="2584451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35" name="椭圆 34"/>
              <p:cNvSpPr/>
              <p:nvPr/>
            </p:nvSpPr>
            <p:spPr>
              <a:xfrm>
                <a:off x="2307128" y="3420211"/>
                <a:ext cx="279463" cy="279463"/>
              </a:xfrm>
              <a:prstGeom prst="ellipse">
                <a:avLst/>
              </a:prstGeom>
              <a:solidFill>
                <a:srgbClr val="09425E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33" name="TextBox 75"/>
            <p:cNvSpPr txBox="1"/>
            <p:nvPr/>
          </p:nvSpPr>
          <p:spPr>
            <a:xfrm>
              <a:off x="1147732" y="3349240"/>
              <a:ext cx="1034643" cy="1751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l"/>
              <a:r>
                <a:rPr lang="zh-CN" alt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请替换文字内容</a:t>
              </a:r>
            </a:p>
          </p:txBody>
        </p:sp>
      </p:grpSp>
      <p:sp>
        <p:nvSpPr>
          <p:cNvPr id="38" name="TextBox 81"/>
          <p:cNvSpPr txBox="1"/>
          <p:nvPr/>
        </p:nvSpPr>
        <p:spPr>
          <a:xfrm>
            <a:off x="1728400" y="4136138"/>
            <a:ext cx="22340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TextBox 82"/>
          <p:cNvSpPr txBox="1"/>
          <p:nvPr/>
        </p:nvSpPr>
        <p:spPr>
          <a:xfrm>
            <a:off x="1728400" y="5816265"/>
            <a:ext cx="22340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846432" y="3301098"/>
            <a:ext cx="1997936" cy="608221"/>
            <a:chOff x="814328" y="3219334"/>
            <a:chExt cx="1365712" cy="432536"/>
          </a:xfrm>
        </p:grpSpPr>
        <p:grpSp>
          <p:nvGrpSpPr>
            <p:cNvPr id="41" name="组合 40"/>
            <p:cNvGrpSpPr/>
            <p:nvPr/>
          </p:nvGrpSpPr>
          <p:grpSpPr>
            <a:xfrm>
              <a:off x="814328" y="3219334"/>
              <a:ext cx="1356392" cy="432536"/>
              <a:chOff x="2173927" y="3285519"/>
              <a:chExt cx="1721136" cy="548848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73927" y="3285519"/>
                <a:ext cx="1721136" cy="548848"/>
                <a:chOff x="4304043" y="1286668"/>
                <a:chExt cx="3837944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5" name="圆角矩形 44"/>
                <p:cNvSpPr/>
                <p:nvPr/>
              </p:nvSpPr>
              <p:spPr>
                <a:xfrm>
                  <a:off x="4304043" y="1286668"/>
                  <a:ext cx="3837944" cy="2757793"/>
                </a:xfrm>
                <a:prstGeom prst="roundRect">
                  <a:avLst/>
                </a:prstGeom>
                <a:gradFill>
                  <a:gsLst>
                    <a:gs pos="6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圆角矩形 45"/>
                <p:cNvSpPr/>
                <p:nvPr/>
              </p:nvSpPr>
              <p:spPr>
                <a:xfrm>
                  <a:off x="4351932" y="1373344"/>
                  <a:ext cx="3742173" cy="2584451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44" name="椭圆 43"/>
              <p:cNvSpPr/>
              <p:nvPr/>
            </p:nvSpPr>
            <p:spPr>
              <a:xfrm>
                <a:off x="2307128" y="3420211"/>
                <a:ext cx="279463" cy="279463"/>
              </a:xfrm>
              <a:prstGeom prst="ellipse">
                <a:avLst/>
              </a:prstGeom>
              <a:solidFill>
                <a:srgbClr val="09425E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2" name="TextBox 86"/>
            <p:cNvSpPr txBox="1"/>
            <p:nvPr/>
          </p:nvSpPr>
          <p:spPr>
            <a:xfrm>
              <a:off x="1145397" y="3342396"/>
              <a:ext cx="1034643" cy="1751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l"/>
              <a:r>
                <a:rPr lang="zh-CN" alt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请替换文字内容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843881" y="5019508"/>
            <a:ext cx="2003039" cy="608221"/>
            <a:chOff x="814328" y="3219334"/>
            <a:chExt cx="1359855" cy="432536"/>
          </a:xfrm>
        </p:grpSpPr>
        <p:grpSp>
          <p:nvGrpSpPr>
            <p:cNvPr id="48" name="组合 47"/>
            <p:cNvGrpSpPr/>
            <p:nvPr/>
          </p:nvGrpSpPr>
          <p:grpSpPr>
            <a:xfrm>
              <a:off x="814328" y="3219334"/>
              <a:ext cx="1356392" cy="432536"/>
              <a:chOff x="2173927" y="3285519"/>
              <a:chExt cx="1721136" cy="548848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2173927" y="3285519"/>
                <a:ext cx="1721136" cy="548848"/>
                <a:chOff x="4304043" y="1286668"/>
                <a:chExt cx="3837944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4304043" y="1286668"/>
                  <a:ext cx="3837944" cy="2757793"/>
                </a:xfrm>
                <a:prstGeom prst="roundRect">
                  <a:avLst/>
                </a:prstGeom>
                <a:gradFill>
                  <a:gsLst>
                    <a:gs pos="6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4351927" y="1373342"/>
                  <a:ext cx="3742173" cy="2584452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51" name="椭圆 50"/>
              <p:cNvSpPr/>
              <p:nvPr/>
            </p:nvSpPr>
            <p:spPr>
              <a:xfrm>
                <a:off x="2307128" y="3420211"/>
                <a:ext cx="279463" cy="279463"/>
              </a:xfrm>
              <a:prstGeom prst="ellipse">
                <a:avLst/>
              </a:prstGeom>
              <a:solidFill>
                <a:srgbClr val="09425E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9" name="TextBox 93"/>
            <p:cNvSpPr txBox="1"/>
            <p:nvPr/>
          </p:nvSpPr>
          <p:spPr>
            <a:xfrm>
              <a:off x="1139540" y="3339236"/>
              <a:ext cx="1034643" cy="1751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l"/>
              <a:r>
                <a:rPr lang="zh-CN" alt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请替换文字内容</a:t>
              </a:r>
            </a:p>
          </p:txBody>
        </p:sp>
      </p:grpSp>
      <p:sp>
        <p:nvSpPr>
          <p:cNvPr id="55" name="Text Placeholder 2"/>
          <p:cNvSpPr txBox="1">
            <a:spLocks/>
          </p:cNvSpPr>
          <p:nvPr/>
        </p:nvSpPr>
        <p:spPr>
          <a:xfrm>
            <a:off x="9565313" y="1882838"/>
            <a:ext cx="193014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Text Placeholder 2"/>
          <p:cNvSpPr txBox="1">
            <a:spLocks/>
          </p:cNvSpPr>
          <p:nvPr/>
        </p:nvSpPr>
        <p:spPr>
          <a:xfrm>
            <a:off x="9565313" y="3620198"/>
            <a:ext cx="193014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7" name="Text Placeholder 2"/>
          <p:cNvSpPr txBox="1">
            <a:spLocks/>
          </p:cNvSpPr>
          <p:nvPr/>
        </p:nvSpPr>
        <p:spPr>
          <a:xfrm>
            <a:off x="9565313" y="5320982"/>
            <a:ext cx="193014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0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599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9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64198E-7 1.29061E-6 L 0.17852 0.88806 " pathEditMode="relative" rAng="0" ptsTypes="AA">
                                      <p:cBhvr>
                                        <p:cTn id="34" dur="6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26" y="44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1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9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8" grpId="0"/>
      <p:bldP spid="39" grpId="0"/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4539" y="1547682"/>
            <a:ext cx="4580781" cy="5684968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1849" b="-2633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416818" y="1637976"/>
            <a:ext cx="1649221" cy="1269381"/>
            <a:chOff x="5027106" y="2345385"/>
            <a:chExt cx="1172844" cy="902720"/>
          </a:xfrm>
        </p:grpSpPr>
        <p:grpSp>
          <p:nvGrpSpPr>
            <p:cNvPr id="9" name="组合 8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9425E">
                      <a:shade val="30000"/>
                      <a:satMod val="115000"/>
                    </a:srgbClr>
                  </a:gs>
                  <a:gs pos="50000">
                    <a:srgbClr val="09425E">
                      <a:shade val="67500"/>
                      <a:satMod val="115000"/>
                    </a:srgbClr>
                  </a:gs>
                  <a:gs pos="100000">
                    <a:srgbClr val="09425E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9425E">
                      <a:shade val="30000"/>
                      <a:satMod val="115000"/>
                    </a:srgbClr>
                  </a:gs>
                  <a:gs pos="50000">
                    <a:srgbClr val="09425E">
                      <a:shade val="67500"/>
                      <a:satMod val="115000"/>
                    </a:srgbClr>
                  </a:gs>
                  <a:gs pos="100000">
                    <a:srgbClr val="09425E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0" name="TextBox 33"/>
            <p:cNvSpPr>
              <a:spLocks noChangeArrowheads="1"/>
            </p:cNvSpPr>
            <p:nvPr/>
          </p:nvSpPr>
          <p:spPr bwMode="auto">
            <a:xfrm>
              <a:off x="5185170" y="2709192"/>
              <a:ext cx="678823" cy="17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文字内容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094049" y="1613790"/>
            <a:ext cx="1649221" cy="1269381"/>
            <a:chOff x="5027106" y="2345385"/>
            <a:chExt cx="1172844" cy="902720"/>
          </a:xfrm>
        </p:grpSpPr>
        <p:grpSp>
          <p:nvGrpSpPr>
            <p:cNvPr id="14" name="组合 13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6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1F84BE">
                      <a:shade val="30000"/>
                      <a:satMod val="115000"/>
                    </a:srgbClr>
                  </a:gs>
                  <a:gs pos="50000">
                    <a:srgbClr val="1F84BE">
                      <a:shade val="67500"/>
                      <a:satMod val="115000"/>
                    </a:srgbClr>
                  </a:gs>
                  <a:gs pos="100000">
                    <a:srgbClr val="1F84BE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7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1F84BE">
                      <a:shade val="30000"/>
                      <a:satMod val="115000"/>
                    </a:srgbClr>
                  </a:gs>
                  <a:gs pos="50000">
                    <a:srgbClr val="1F84BE">
                      <a:shade val="67500"/>
                      <a:satMod val="115000"/>
                    </a:srgbClr>
                  </a:gs>
                  <a:gs pos="100000">
                    <a:srgbClr val="1F84BE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5" name="TextBox 33"/>
            <p:cNvSpPr>
              <a:spLocks noChangeArrowheads="1"/>
            </p:cNvSpPr>
            <p:nvPr/>
          </p:nvSpPr>
          <p:spPr bwMode="auto">
            <a:xfrm>
              <a:off x="5213494" y="2718794"/>
              <a:ext cx="678823" cy="17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文字内容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734812" y="1656109"/>
            <a:ext cx="1649221" cy="1269380"/>
            <a:chOff x="5027106" y="2345385"/>
            <a:chExt cx="1172844" cy="902720"/>
          </a:xfrm>
        </p:grpSpPr>
        <p:grpSp>
          <p:nvGrpSpPr>
            <p:cNvPr id="19" name="组合 18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1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9425E">
                      <a:shade val="30000"/>
                      <a:satMod val="115000"/>
                    </a:srgbClr>
                  </a:gs>
                  <a:gs pos="50000">
                    <a:srgbClr val="09425E">
                      <a:shade val="67500"/>
                      <a:satMod val="115000"/>
                    </a:srgbClr>
                  </a:gs>
                  <a:gs pos="100000">
                    <a:srgbClr val="09425E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9425E">
                      <a:shade val="30000"/>
                      <a:satMod val="115000"/>
                    </a:srgbClr>
                  </a:gs>
                  <a:gs pos="50000">
                    <a:srgbClr val="09425E">
                      <a:shade val="67500"/>
                      <a:satMod val="115000"/>
                    </a:srgbClr>
                  </a:gs>
                  <a:gs pos="100000">
                    <a:srgbClr val="09425E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0" name="TextBox 33"/>
            <p:cNvSpPr>
              <a:spLocks noChangeArrowheads="1"/>
            </p:cNvSpPr>
            <p:nvPr/>
          </p:nvSpPr>
          <p:spPr bwMode="auto">
            <a:xfrm>
              <a:off x="5195288" y="2696296"/>
              <a:ext cx="656896" cy="17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文字内容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385517" y="1672369"/>
            <a:ext cx="1649221" cy="1269380"/>
            <a:chOff x="5027106" y="2345385"/>
            <a:chExt cx="1172844" cy="902720"/>
          </a:xfrm>
        </p:grpSpPr>
        <p:grpSp>
          <p:nvGrpSpPr>
            <p:cNvPr id="24" name="组合 23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6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1F84BE">
                      <a:shade val="30000"/>
                      <a:satMod val="115000"/>
                    </a:srgbClr>
                  </a:gs>
                  <a:gs pos="50000">
                    <a:srgbClr val="1F84BE">
                      <a:shade val="67500"/>
                      <a:satMod val="115000"/>
                    </a:srgbClr>
                  </a:gs>
                  <a:gs pos="100000">
                    <a:srgbClr val="1F84BE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7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1F84BE">
                      <a:shade val="30000"/>
                      <a:satMod val="115000"/>
                    </a:srgbClr>
                  </a:gs>
                  <a:gs pos="50000">
                    <a:srgbClr val="1F84BE">
                      <a:shade val="67500"/>
                      <a:satMod val="115000"/>
                    </a:srgbClr>
                  </a:gs>
                  <a:gs pos="100000">
                    <a:srgbClr val="1F84BE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5" name="TextBox 33"/>
            <p:cNvSpPr>
              <a:spLocks noChangeArrowheads="1"/>
            </p:cNvSpPr>
            <p:nvPr/>
          </p:nvSpPr>
          <p:spPr bwMode="auto">
            <a:xfrm>
              <a:off x="5125264" y="2677135"/>
              <a:ext cx="678823" cy="17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文字内容</a:t>
              </a:r>
            </a:p>
          </p:txBody>
        </p:sp>
      </p:grpSp>
      <p:sp>
        <p:nvSpPr>
          <p:cNvPr id="29" name="Text Placeholder 7"/>
          <p:cNvSpPr txBox="1">
            <a:spLocks/>
          </p:cNvSpPr>
          <p:nvPr/>
        </p:nvSpPr>
        <p:spPr>
          <a:xfrm>
            <a:off x="5847551" y="3718606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0" name="Text Placeholder 2"/>
          <p:cNvSpPr txBox="1">
            <a:spLocks/>
          </p:cNvSpPr>
          <p:nvPr/>
        </p:nvSpPr>
        <p:spPr>
          <a:xfrm>
            <a:off x="5847551" y="4103452"/>
            <a:ext cx="2236693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093671" y="3718606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2" name="Text Placeholder 2"/>
          <p:cNvSpPr txBox="1">
            <a:spLocks/>
          </p:cNvSpPr>
          <p:nvPr/>
        </p:nvSpPr>
        <p:spPr>
          <a:xfrm>
            <a:off x="9093671" y="4103452"/>
            <a:ext cx="2236693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5847551" y="4989622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4" name="Text Placeholder 2"/>
          <p:cNvSpPr txBox="1">
            <a:spLocks/>
          </p:cNvSpPr>
          <p:nvPr/>
        </p:nvSpPr>
        <p:spPr>
          <a:xfrm>
            <a:off x="5847551" y="5374468"/>
            <a:ext cx="2236693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9093671" y="4989622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6" name="Text Placeholder 2"/>
          <p:cNvSpPr txBox="1">
            <a:spLocks/>
          </p:cNvSpPr>
          <p:nvPr/>
        </p:nvSpPr>
        <p:spPr>
          <a:xfrm>
            <a:off x="9093671" y="5374468"/>
            <a:ext cx="2236693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80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000">
        <p14:gallery dir="l"/>
      </p:transition>
    </mc:Choice>
    <mc:Fallback>
      <p:transition spd="slow" advTm="6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8000" fill="hold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8000" fill="hold" nodeType="withEffect" p14:presetBounceEnd="5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58000" fill="hold" nodeType="withEffect" p14:presetBounceEnd="5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58000" fill="hold" nodeType="withEffect" p14:presetBounceEnd="58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400" fill="hold"/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400" fill="hold"/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400"/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400" fill="hold"/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400" fill="hold"/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400"/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400" fill="hold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400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400" fill="hold"/>
                                            <p:tgtEl>
                                              <p:spTgt spid="3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400" fill="hold"/>
                                            <p:tgtEl>
                                              <p:spTgt spid="3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400"/>
                                            <p:tgtEl>
                                              <p:spTgt spid="3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4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4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4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400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5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400" fill="hold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400" fill="hold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400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400" fill="hold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400" fill="hold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400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6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4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4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400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29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29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29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0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0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0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0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1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1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1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1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2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2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2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3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3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3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4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4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4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5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5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5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6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6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6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8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5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58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400" fill="hold"/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400" fill="hold"/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400"/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400" fill="hold"/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400" fill="hold"/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400"/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400" fill="hold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400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400" fill="hold"/>
                                            <p:tgtEl>
                                              <p:spTgt spid="3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400" fill="hold"/>
                                            <p:tgtEl>
                                              <p:spTgt spid="3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400"/>
                                            <p:tgtEl>
                                              <p:spTgt spid="3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4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4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4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400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5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400" fill="hold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400" fill="hold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400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400" fill="hold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400" fill="hold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400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6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4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4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400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29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29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29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0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0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0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0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1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1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1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1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2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2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2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3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3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3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4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4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4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5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5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5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6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6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6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5349255" y="5352319"/>
            <a:ext cx="55787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>
                <a:solidFill>
                  <a:srgbClr val="1F84BE"/>
                </a:solidFill>
                <a:latin typeface="+mj-lt"/>
                <a:ea typeface="宋体"/>
              </a:rPr>
              <a:t>BUSINESS</a:t>
            </a:r>
            <a:r>
              <a:rPr kumimoji="1" lang="zh-CN" altLang="en-US" sz="4400" b="1" dirty="0">
                <a:solidFill>
                  <a:srgbClr val="1F84BE"/>
                </a:solidFill>
                <a:latin typeface="+mj-lt"/>
                <a:ea typeface="宋体"/>
              </a:rPr>
              <a:t> </a:t>
            </a:r>
            <a:r>
              <a:rPr kumimoji="1" lang="en-US" altLang="zh-CN" sz="4400" b="1" dirty="0">
                <a:solidFill>
                  <a:srgbClr val="1F84BE"/>
                </a:solidFill>
                <a:latin typeface="+mj-lt"/>
                <a:ea typeface="宋体"/>
              </a:rPr>
              <a:t>REPORT</a:t>
            </a:r>
            <a:endParaRPr kumimoji="1" lang="zh-CN" altLang="en-US" sz="4400" b="1" dirty="0">
              <a:solidFill>
                <a:srgbClr val="1F84BE"/>
              </a:solidFill>
              <a:latin typeface="+mj-lt"/>
              <a:ea typeface="宋体"/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5349255" y="3976365"/>
            <a:ext cx="3576620" cy="1109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9" b="1" dirty="0" smtClean="0">
                <a:solidFill>
                  <a:srgbClr val="1F84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kumimoji="1" lang="zh-CN" altLang="en-US" sz="6609" b="1" dirty="0">
              <a:solidFill>
                <a:srgbClr val="1F84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5349255" y="5976618"/>
            <a:ext cx="6673579" cy="438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altLang="zh-CN" sz="800" dirty="0" smtClean="0">
                <a:solidFill>
                  <a:srgbClr val="1F84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CONTRACTED WIND POWERPOINT TEMPLATE DESIGNS CONTRACTED WIND POWERPOINT TEMPLATE DESIGNS CONTRACTED WIND POWERPOINT TEMPLATE DESIGNS CONTRACTED WIND POWERPOINT TEMPLATE DESIGNS</a:t>
            </a:r>
            <a:endParaRPr lang="zh-CN" altLang="en-US" sz="800" dirty="0">
              <a:solidFill>
                <a:srgbClr val="1F84B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5349255" y="5066920"/>
            <a:ext cx="3732106" cy="28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50"/>
              </a:lnSpc>
            </a:pPr>
            <a:r>
              <a:rPr kumimoji="1" lang="en-US" altLang="zh-CN" sz="1900" b="1" dirty="0" smtClean="0">
                <a:solidFill>
                  <a:srgbClr val="1F84BE"/>
                </a:solidFill>
                <a:latin typeface="+mj-lt"/>
                <a:ea typeface="微软雅黑"/>
                <a:cs typeface="Arial"/>
              </a:rPr>
              <a:t>THANK YOU FOR LISTENING</a:t>
            </a:r>
            <a:endParaRPr kumimoji="1" lang="en-US" altLang="zh-CN" sz="1900" b="1" dirty="0">
              <a:solidFill>
                <a:srgbClr val="1F84BE"/>
              </a:solidFill>
              <a:latin typeface="+mj-lt"/>
              <a:ea typeface="微软雅黑"/>
              <a:cs typeface="Arial"/>
            </a:endParaRPr>
          </a:p>
        </p:txBody>
      </p:sp>
      <p:cxnSp>
        <p:nvCxnSpPr>
          <p:cNvPr id="163" name="直接连接符 162"/>
          <p:cNvCxnSpPr/>
          <p:nvPr/>
        </p:nvCxnSpPr>
        <p:spPr>
          <a:xfrm>
            <a:off x="5448222" y="5429323"/>
            <a:ext cx="6436915" cy="0"/>
          </a:xfrm>
          <a:prstGeom prst="line">
            <a:avLst/>
          </a:prstGeom>
          <a:ln w="25400">
            <a:solidFill>
              <a:srgbClr val="1F84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8854455" y="3728715"/>
            <a:ext cx="285847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500" b="1" dirty="0" smtClean="0">
                <a:solidFill>
                  <a:srgbClr val="1F84B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2017</a:t>
            </a:r>
            <a:endParaRPr kumimoji="1" lang="zh-CN" altLang="en-US" sz="11500" b="1" dirty="0">
              <a:solidFill>
                <a:srgbClr val="1F84B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7321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5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5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58" grpId="0"/>
      <p:bldP spid="159" grpId="0"/>
      <p:bldP spid="159" grpId="1"/>
      <p:bldP spid="160" grpId="0"/>
      <p:bldP spid="161" grpId="0"/>
      <p:bldP spid="37" grpId="0"/>
      <p:bldP spid="3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58" name="文本框 7"/>
          <p:cNvSpPr txBox="1">
            <a:spLocks noChangeArrowheads="1"/>
          </p:cNvSpPr>
          <p:nvPr/>
        </p:nvSpPr>
        <p:spPr bwMode="auto">
          <a:xfrm>
            <a:off x="8421718" y="3296422"/>
            <a:ext cx="33748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buNone/>
            </a:pPr>
            <a:r>
              <a:rPr lang="zh-CN" altLang="en-US" sz="2800" b="1" dirty="0" smtClean="0">
                <a:solidFill>
                  <a:srgbClr val="2E2E2E"/>
                </a:solidFill>
                <a:latin typeface="+mj-ea"/>
                <a:ea typeface="+mj-ea"/>
              </a:rPr>
              <a:t>工作成效</a:t>
            </a:r>
            <a:endParaRPr lang="zh-CN" altLang="en-US" sz="3200" dirty="0">
              <a:solidFill>
                <a:srgbClr val="2E2E2E"/>
              </a:solidFill>
              <a:latin typeface="+mj-ea"/>
              <a:ea typeface="+mj-ea"/>
            </a:endParaRPr>
          </a:p>
        </p:txBody>
      </p:sp>
      <p:sp>
        <p:nvSpPr>
          <p:cNvPr id="19459" name="文本框 8"/>
          <p:cNvSpPr txBox="1">
            <a:spLocks noChangeArrowheads="1"/>
          </p:cNvSpPr>
          <p:nvPr/>
        </p:nvSpPr>
        <p:spPr bwMode="auto">
          <a:xfrm>
            <a:off x="9505329" y="3937606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</a:p>
        </p:txBody>
      </p:sp>
      <p:sp>
        <p:nvSpPr>
          <p:cNvPr id="19460" name="文本框 9"/>
          <p:cNvSpPr txBox="1">
            <a:spLocks noChangeArrowheads="1"/>
          </p:cNvSpPr>
          <p:nvPr/>
        </p:nvSpPr>
        <p:spPr bwMode="auto">
          <a:xfrm>
            <a:off x="9505329" y="4388641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</a:p>
        </p:txBody>
      </p:sp>
      <p:sp>
        <p:nvSpPr>
          <p:cNvPr id="19461" name="文本框 10"/>
          <p:cNvSpPr txBox="1">
            <a:spLocks noChangeArrowheads="1"/>
          </p:cNvSpPr>
          <p:nvPr/>
        </p:nvSpPr>
        <p:spPr bwMode="auto">
          <a:xfrm>
            <a:off x="9505329" y="4839676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3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</a:p>
        </p:txBody>
      </p:sp>
      <p:sp>
        <p:nvSpPr>
          <p:cNvPr id="19462" name="文本框 11"/>
          <p:cNvSpPr txBox="1">
            <a:spLocks noChangeArrowheads="1"/>
          </p:cNvSpPr>
          <p:nvPr/>
        </p:nvSpPr>
        <p:spPr bwMode="auto">
          <a:xfrm>
            <a:off x="9505330" y="5290711"/>
            <a:ext cx="22912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4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140306" y="3206313"/>
            <a:ext cx="2337057" cy="278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506" b="1" dirty="0">
                <a:solidFill>
                  <a:srgbClr val="09425E"/>
                </a:solidFill>
                <a:latin typeface="Impact" panose="020B0806030902050204" pitchFamily="34" charset="0"/>
                <a:ea typeface="+mn-ea"/>
              </a:rPr>
              <a:t>01</a:t>
            </a:r>
            <a:endParaRPr lang="zh-CN" altLang="en-US" sz="17506" b="1" dirty="0">
              <a:solidFill>
                <a:srgbClr val="09425E"/>
              </a:solidFill>
              <a:latin typeface="Impact" panose="020B080603090205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308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458" grpId="0"/>
      <p:bldP spid="19459" grpId="0"/>
      <p:bldP spid="19460" grpId="0"/>
      <p:bldP spid="19461" grpId="0"/>
      <p:bldP spid="1946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016" r="16077"/>
          <a:stretch>
            <a:fillRect/>
          </a:stretch>
        </p:blipFill>
        <p:spPr>
          <a:xfrm>
            <a:off x="5115920" y="1426965"/>
            <a:ext cx="2626912" cy="503025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363243" y="1997048"/>
            <a:ext cx="2190880" cy="3760512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Rectangle 7"/>
          <p:cNvSpPr/>
          <p:nvPr/>
        </p:nvSpPr>
        <p:spPr>
          <a:xfrm>
            <a:off x="353" y="5267962"/>
            <a:ext cx="12858044" cy="1964689"/>
          </a:xfrm>
          <a:prstGeom prst="rect">
            <a:avLst/>
          </a:prstGeom>
          <a:solidFill>
            <a:srgbClr val="1F8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endParaRPr lang="en-GB"/>
          </a:p>
        </p:txBody>
      </p:sp>
      <p:sp>
        <p:nvSpPr>
          <p:cNvPr id="85" name="TextBox 84"/>
          <p:cNvSpPr txBox="1"/>
          <p:nvPr/>
        </p:nvSpPr>
        <p:spPr>
          <a:xfrm>
            <a:off x="5254781" y="5668246"/>
            <a:ext cx="2349189" cy="466710"/>
          </a:xfrm>
          <a:prstGeom prst="rect">
            <a:avLst/>
          </a:prstGeom>
          <a:noFill/>
        </p:spPr>
        <p:txBody>
          <a:bodyPr wrap="none" lIns="96435" tIns="48218" rIns="96435" bIns="48218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86" name="Rectangle 9"/>
          <p:cNvSpPr/>
          <p:nvPr/>
        </p:nvSpPr>
        <p:spPr>
          <a:xfrm>
            <a:off x="1009650" y="6065919"/>
            <a:ext cx="10839450" cy="720625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</a:t>
            </a: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添加相关标题文字。</a:t>
            </a:r>
            <a:endParaRPr lang="en-GB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7" name="Group 41"/>
          <p:cNvGrpSpPr/>
          <p:nvPr/>
        </p:nvGrpSpPr>
        <p:grpSpPr>
          <a:xfrm>
            <a:off x="8559298" y="1822325"/>
            <a:ext cx="876685" cy="876685"/>
            <a:chOff x="8115591" y="1727927"/>
            <a:chExt cx="831273" cy="831273"/>
          </a:xfrm>
        </p:grpSpPr>
        <p:sp>
          <p:nvSpPr>
            <p:cNvPr id="88" name="Oval 12"/>
            <p:cNvSpPr/>
            <p:nvPr/>
          </p:nvSpPr>
          <p:spPr>
            <a:xfrm>
              <a:off x="8115591" y="1727927"/>
              <a:ext cx="831273" cy="831273"/>
            </a:xfrm>
            <a:prstGeom prst="ellipse">
              <a:avLst/>
            </a:prstGeom>
            <a:gradFill flip="none" rotWithShape="1">
              <a:gsLst>
                <a:gs pos="20000">
                  <a:srgbClr val="BFBFBF"/>
                </a:gs>
                <a:gs pos="80000">
                  <a:srgbClr val="FFFFFF"/>
                </a:gs>
                <a:gs pos="100000">
                  <a:srgbClr val="E46C0A">
                    <a:tint val="0"/>
                  </a:srgbClr>
                </a:gs>
              </a:gsLst>
              <a:lin ang="2700000" scaled="1"/>
              <a:tileRect/>
            </a:gradFill>
            <a:ln w="28575">
              <a:solidFill>
                <a:srgbClr val="F2F2F2"/>
              </a:solidFill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grpSp>
          <p:nvGrpSpPr>
            <p:cNvPr id="89" name="Group 14"/>
            <p:cNvGrpSpPr/>
            <p:nvPr/>
          </p:nvGrpSpPr>
          <p:grpSpPr>
            <a:xfrm>
              <a:off x="8338661" y="1951357"/>
              <a:ext cx="383755" cy="384412"/>
              <a:chOff x="9145588" y="4435475"/>
              <a:chExt cx="464344" cy="465138"/>
            </a:xfrm>
            <a:solidFill>
              <a:schemeClr val="bg2"/>
            </a:solidFill>
          </p:grpSpPr>
          <p:sp>
            <p:nvSpPr>
              <p:cNvPr id="90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1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2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3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4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5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6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7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8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</p:grpSp>
      </p:grpSp>
      <p:grpSp>
        <p:nvGrpSpPr>
          <p:cNvPr id="99" name="Group 43"/>
          <p:cNvGrpSpPr/>
          <p:nvPr/>
        </p:nvGrpSpPr>
        <p:grpSpPr>
          <a:xfrm>
            <a:off x="3423496" y="3616326"/>
            <a:ext cx="876685" cy="876685"/>
            <a:chOff x="3245823" y="3429000"/>
            <a:chExt cx="831273" cy="831273"/>
          </a:xfrm>
        </p:grpSpPr>
        <p:sp>
          <p:nvSpPr>
            <p:cNvPr id="100" name="Oval 11"/>
            <p:cNvSpPr/>
            <p:nvPr/>
          </p:nvSpPr>
          <p:spPr>
            <a:xfrm>
              <a:off x="3245823" y="3429000"/>
              <a:ext cx="831273" cy="831273"/>
            </a:xfrm>
            <a:prstGeom prst="ellipse">
              <a:avLst/>
            </a:prstGeom>
            <a:gradFill flip="none" rotWithShape="1">
              <a:gsLst>
                <a:gs pos="20000">
                  <a:srgbClr val="BFBFBF"/>
                </a:gs>
                <a:gs pos="80000">
                  <a:srgbClr val="FFFFFF"/>
                </a:gs>
                <a:gs pos="100000">
                  <a:srgbClr val="E46C0A">
                    <a:tint val="0"/>
                  </a:srgbClr>
                </a:gs>
              </a:gsLst>
              <a:lin ang="2700000" scaled="1"/>
              <a:tileRect/>
            </a:gradFill>
            <a:ln w="28575">
              <a:solidFill>
                <a:srgbClr val="F2F2F2"/>
              </a:solidFill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grpSp>
          <p:nvGrpSpPr>
            <p:cNvPr id="101" name="Group 24"/>
            <p:cNvGrpSpPr/>
            <p:nvPr/>
          </p:nvGrpSpPr>
          <p:grpSpPr>
            <a:xfrm>
              <a:off x="3541739" y="3652429"/>
              <a:ext cx="263709" cy="384412"/>
              <a:chOff x="3582988" y="3510757"/>
              <a:chExt cx="319088" cy="465138"/>
            </a:xfrm>
            <a:solidFill>
              <a:schemeClr val="bg2"/>
            </a:solidFill>
          </p:grpSpPr>
          <p:sp>
            <p:nvSpPr>
              <p:cNvPr id="102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103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</p:grpSp>
      </p:grpSp>
      <p:grpSp>
        <p:nvGrpSpPr>
          <p:cNvPr id="104" name="Group 42"/>
          <p:cNvGrpSpPr/>
          <p:nvPr/>
        </p:nvGrpSpPr>
        <p:grpSpPr>
          <a:xfrm>
            <a:off x="8558572" y="3616326"/>
            <a:ext cx="876685" cy="876685"/>
            <a:chOff x="8114903" y="3428999"/>
            <a:chExt cx="831273" cy="831273"/>
          </a:xfrm>
        </p:grpSpPr>
        <p:sp>
          <p:nvSpPr>
            <p:cNvPr id="105" name="Oval 13"/>
            <p:cNvSpPr/>
            <p:nvPr/>
          </p:nvSpPr>
          <p:spPr>
            <a:xfrm>
              <a:off x="8114903" y="3428999"/>
              <a:ext cx="831273" cy="831273"/>
            </a:xfrm>
            <a:prstGeom prst="ellipse">
              <a:avLst/>
            </a:prstGeom>
            <a:gradFill flip="none" rotWithShape="1">
              <a:gsLst>
                <a:gs pos="20000">
                  <a:srgbClr val="BFBFBF"/>
                </a:gs>
                <a:gs pos="80000">
                  <a:srgbClr val="FFFFFF"/>
                </a:gs>
                <a:gs pos="100000">
                  <a:srgbClr val="E46C0A">
                    <a:tint val="0"/>
                  </a:srgbClr>
                </a:gs>
              </a:gsLst>
              <a:lin ang="2700000" scaled="1"/>
              <a:tileRect/>
            </a:gradFill>
            <a:ln w="28575">
              <a:solidFill>
                <a:srgbClr val="F2F2F2"/>
              </a:solidFill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grpSp>
          <p:nvGrpSpPr>
            <p:cNvPr id="106" name="Group 27"/>
            <p:cNvGrpSpPr/>
            <p:nvPr/>
          </p:nvGrpSpPr>
          <p:grpSpPr>
            <a:xfrm>
              <a:off x="8337871" y="3678854"/>
              <a:ext cx="384412" cy="323405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107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08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09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110" name="Group 3"/>
          <p:cNvGrpSpPr/>
          <p:nvPr/>
        </p:nvGrpSpPr>
        <p:grpSpPr>
          <a:xfrm>
            <a:off x="3423496" y="1822325"/>
            <a:ext cx="876685" cy="876685"/>
            <a:chOff x="3245823" y="1727927"/>
            <a:chExt cx="831273" cy="831273"/>
          </a:xfrm>
        </p:grpSpPr>
        <p:sp>
          <p:nvSpPr>
            <p:cNvPr id="111" name="Oval 10"/>
            <p:cNvSpPr/>
            <p:nvPr/>
          </p:nvSpPr>
          <p:spPr>
            <a:xfrm>
              <a:off x="3245823" y="1727927"/>
              <a:ext cx="831273" cy="831273"/>
            </a:xfrm>
            <a:prstGeom prst="ellipse">
              <a:avLst/>
            </a:prstGeom>
            <a:gradFill flip="none" rotWithShape="1">
              <a:gsLst>
                <a:gs pos="20000">
                  <a:srgbClr val="BFBFBF"/>
                </a:gs>
                <a:gs pos="80000">
                  <a:srgbClr val="FFFFFF"/>
                </a:gs>
                <a:gs pos="100000">
                  <a:srgbClr val="E46C0A">
                    <a:tint val="0"/>
                  </a:srgbClr>
                </a:gs>
              </a:gsLst>
              <a:lin ang="2700000" scaled="1"/>
              <a:tileRect/>
            </a:gradFill>
            <a:ln w="28575">
              <a:solidFill>
                <a:srgbClr val="F2F2F2"/>
              </a:solidFill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grpSp>
          <p:nvGrpSpPr>
            <p:cNvPr id="112" name="Group 31"/>
            <p:cNvGrpSpPr/>
            <p:nvPr/>
          </p:nvGrpSpPr>
          <p:grpSpPr>
            <a:xfrm>
              <a:off x="3469581" y="1949424"/>
              <a:ext cx="383755" cy="383755"/>
              <a:chOff x="4439444" y="1652588"/>
              <a:chExt cx="464344" cy="464344"/>
            </a:xfrm>
            <a:solidFill>
              <a:schemeClr val="bg2"/>
            </a:solidFill>
          </p:grpSpPr>
          <p:sp>
            <p:nvSpPr>
              <p:cNvPr id="113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114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115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</p:grpSp>
      </p:grpSp>
      <p:sp>
        <p:nvSpPr>
          <p:cNvPr id="46" name="Text Placeholder 7"/>
          <p:cNvSpPr txBox="1">
            <a:spLocks/>
          </p:cNvSpPr>
          <p:nvPr/>
        </p:nvSpPr>
        <p:spPr>
          <a:xfrm>
            <a:off x="837944" y="1928730"/>
            <a:ext cx="229223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7" name="Text Placeholder 2"/>
          <p:cNvSpPr txBox="1">
            <a:spLocks/>
          </p:cNvSpPr>
          <p:nvPr/>
        </p:nvSpPr>
        <p:spPr>
          <a:xfrm>
            <a:off x="1028700" y="2313576"/>
            <a:ext cx="2101480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869116" y="3861439"/>
            <a:ext cx="229223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7" name="Text Placeholder 2"/>
          <p:cNvSpPr txBox="1">
            <a:spLocks/>
          </p:cNvSpPr>
          <p:nvPr/>
        </p:nvSpPr>
        <p:spPr>
          <a:xfrm>
            <a:off x="1059872" y="4246285"/>
            <a:ext cx="2101480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Text Placeholder 7"/>
          <p:cNvSpPr txBox="1">
            <a:spLocks/>
          </p:cNvSpPr>
          <p:nvPr/>
        </p:nvSpPr>
        <p:spPr>
          <a:xfrm>
            <a:off x="9689689" y="1928730"/>
            <a:ext cx="229223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9" name="Text Placeholder 2"/>
          <p:cNvSpPr txBox="1">
            <a:spLocks/>
          </p:cNvSpPr>
          <p:nvPr/>
        </p:nvSpPr>
        <p:spPr>
          <a:xfrm>
            <a:off x="9689689" y="2313576"/>
            <a:ext cx="2101480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>
            <a:off x="9689689" y="3861439"/>
            <a:ext cx="229223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1" name="Text Placeholder 2"/>
          <p:cNvSpPr txBox="1">
            <a:spLocks/>
          </p:cNvSpPr>
          <p:nvPr/>
        </p:nvSpPr>
        <p:spPr>
          <a:xfrm>
            <a:off x="9689689" y="4246285"/>
            <a:ext cx="2101480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02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1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/>
      <p:bldP spid="86" grpId="0"/>
      <p:bldP spid="46" grpId="0"/>
      <p:bldP spid="47" grpId="0"/>
      <p:bldP spid="48" grpId="0"/>
      <p:bldP spid="57" grpId="0"/>
      <p:bldP spid="58" grpId="0"/>
      <p:bldP spid="59" grpId="0"/>
      <p:bldP spid="60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7"/>
          <p:cNvSpPr/>
          <p:nvPr/>
        </p:nvSpPr>
        <p:spPr>
          <a:xfrm>
            <a:off x="3269672" y="1"/>
            <a:ext cx="9588726" cy="7232650"/>
          </a:xfrm>
          <a:custGeom>
            <a:avLst/>
            <a:gdLst>
              <a:gd name="connsiteX0" fmla="*/ 0 w 7664245"/>
              <a:gd name="connsiteY0" fmla="*/ 0 h 6858000"/>
              <a:gd name="connsiteX1" fmla="*/ 7664245 w 7664245"/>
              <a:gd name="connsiteY1" fmla="*/ 0 h 6858000"/>
              <a:gd name="connsiteX2" fmla="*/ 7664245 w 7664245"/>
              <a:gd name="connsiteY2" fmla="*/ 6858000 h 6858000"/>
              <a:gd name="connsiteX3" fmla="*/ 0 w 7664245"/>
              <a:gd name="connsiteY3" fmla="*/ 6858000 h 6858000"/>
              <a:gd name="connsiteX4" fmla="*/ 0 w 7664245"/>
              <a:gd name="connsiteY4" fmla="*/ 0 h 6858000"/>
              <a:gd name="connsiteX0-1" fmla="*/ 3657600 w 7664245"/>
              <a:gd name="connsiteY0-2" fmla="*/ 0 h 6858000"/>
              <a:gd name="connsiteX1-3" fmla="*/ 7664245 w 7664245"/>
              <a:gd name="connsiteY1-4" fmla="*/ 0 h 6858000"/>
              <a:gd name="connsiteX2-5" fmla="*/ 7664245 w 7664245"/>
              <a:gd name="connsiteY2-6" fmla="*/ 6858000 h 6858000"/>
              <a:gd name="connsiteX3-7" fmla="*/ 0 w 7664245"/>
              <a:gd name="connsiteY3-8" fmla="*/ 6858000 h 6858000"/>
              <a:gd name="connsiteX4-9" fmla="*/ 3657600 w 7664245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664245" h="6858000">
                <a:moveTo>
                  <a:pt x="3657600" y="0"/>
                </a:moveTo>
                <a:lnTo>
                  <a:pt x="7664245" y="0"/>
                </a:lnTo>
                <a:lnTo>
                  <a:pt x="7664245" y="6858000"/>
                </a:lnTo>
                <a:lnTo>
                  <a:pt x="0" y="6858000"/>
                </a:lnTo>
                <a:lnTo>
                  <a:pt x="3657600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Pentagon 25"/>
          <p:cNvSpPr/>
          <p:nvPr/>
        </p:nvSpPr>
        <p:spPr>
          <a:xfrm>
            <a:off x="486027" y="2485156"/>
            <a:ext cx="640703" cy="384003"/>
          </a:xfrm>
          <a:prstGeom prst="homePlat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E46C0A">
                  <a:tint val="0"/>
                </a:srgb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r>
              <a:rPr lang="en-US" sz="210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</a:t>
            </a:r>
            <a:endParaRPr lang="en-GB" sz="2109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1182611" y="2437632"/>
            <a:ext cx="3925222" cy="512876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0" name="Pentagon 33"/>
          <p:cNvSpPr/>
          <p:nvPr/>
        </p:nvSpPr>
        <p:spPr>
          <a:xfrm>
            <a:off x="486027" y="3424324"/>
            <a:ext cx="640703" cy="384003"/>
          </a:xfrm>
          <a:prstGeom prst="homePlat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E46C0A">
                  <a:tint val="0"/>
                </a:srgb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r>
              <a:rPr lang="en-US" sz="210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02</a:t>
            </a:r>
            <a:endParaRPr lang="en-GB" sz="2109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Rectangle 34"/>
          <p:cNvSpPr/>
          <p:nvPr/>
        </p:nvSpPr>
        <p:spPr>
          <a:xfrm>
            <a:off x="1182611" y="3376799"/>
            <a:ext cx="3469536" cy="512876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2" name="Pentagon 36"/>
          <p:cNvSpPr/>
          <p:nvPr/>
        </p:nvSpPr>
        <p:spPr>
          <a:xfrm>
            <a:off x="486027" y="4350173"/>
            <a:ext cx="640703" cy="384003"/>
          </a:xfrm>
          <a:prstGeom prst="homePlat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E46C0A">
                  <a:tint val="0"/>
                </a:srgb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r>
              <a:rPr lang="en-US" sz="210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</a:t>
            </a:r>
            <a:endParaRPr lang="en-GB" sz="2109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37"/>
          <p:cNvSpPr/>
          <p:nvPr/>
        </p:nvSpPr>
        <p:spPr>
          <a:xfrm>
            <a:off x="1182613" y="4302647"/>
            <a:ext cx="3304846" cy="512876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4" name="Pentagon 39"/>
          <p:cNvSpPr/>
          <p:nvPr/>
        </p:nvSpPr>
        <p:spPr>
          <a:xfrm>
            <a:off x="486027" y="5318885"/>
            <a:ext cx="640703" cy="384003"/>
          </a:xfrm>
          <a:prstGeom prst="homePlat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E46C0A">
                  <a:tint val="0"/>
                </a:srgb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r>
              <a:rPr lang="en-US" sz="210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</a:t>
            </a:r>
            <a:endParaRPr lang="en-GB" sz="2109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40"/>
          <p:cNvSpPr/>
          <p:nvPr/>
        </p:nvSpPr>
        <p:spPr>
          <a:xfrm>
            <a:off x="1182612" y="5271361"/>
            <a:ext cx="3014515" cy="512876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46" name="Group 3"/>
          <p:cNvGrpSpPr/>
          <p:nvPr/>
        </p:nvGrpSpPr>
        <p:grpSpPr>
          <a:xfrm>
            <a:off x="4845199" y="2914229"/>
            <a:ext cx="2222628" cy="964353"/>
            <a:chOff x="5621315" y="2514600"/>
            <a:chExt cx="2107496" cy="914400"/>
          </a:xfrm>
        </p:grpSpPr>
        <p:sp>
          <p:nvSpPr>
            <p:cNvPr id="147" name="Parallelogram 14"/>
            <p:cNvSpPr/>
            <p:nvPr/>
          </p:nvSpPr>
          <p:spPr>
            <a:xfrm>
              <a:off x="5621315" y="2514600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rgbClr val="1F84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8" name="AutoShape 59"/>
            <p:cNvSpPr/>
            <p:nvPr/>
          </p:nvSpPr>
          <p:spPr bwMode="auto">
            <a:xfrm>
              <a:off x="6442494" y="2777487"/>
              <a:ext cx="465138" cy="464344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 defTabSz="241093" hangingPunct="0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sym typeface="Gill Sans" charset="0"/>
              </a:endParaRPr>
            </a:p>
          </p:txBody>
        </p:sp>
      </p:grpSp>
      <p:grpSp>
        <p:nvGrpSpPr>
          <p:cNvPr id="149" name="Group 1"/>
          <p:cNvGrpSpPr/>
          <p:nvPr/>
        </p:nvGrpSpPr>
        <p:grpSpPr>
          <a:xfrm>
            <a:off x="5415518" y="1644154"/>
            <a:ext cx="2222628" cy="964353"/>
            <a:chOff x="6162090" y="1310315"/>
            <a:chExt cx="2107496" cy="914400"/>
          </a:xfrm>
        </p:grpSpPr>
        <p:sp>
          <p:nvSpPr>
            <p:cNvPr id="150" name="Parallelogram 13"/>
            <p:cNvSpPr/>
            <p:nvPr/>
          </p:nvSpPr>
          <p:spPr>
            <a:xfrm>
              <a:off x="6162090" y="1310315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rgbClr val="094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51" name="Group 42"/>
            <p:cNvGrpSpPr/>
            <p:nvPr/>
          </p:nvGrpSpPr>
          <p:grpSpPr>
            <a:xfrm>
              <a:off x="6983269" y="1549630"/>
              <a:ext cx="465138" cy="435769"/>
              <a:chOff x="5368132" y="3540125"/>
              <a:chExt cx="465138" cy="435769"/>
            </a:xfrm>
            <a:solidFill>
              <a:schemeClr val="bg2"/>
            </a:solidFill>
          </p:grpSpPr>
          <p:sp>
            <p:nvSpPr>
              <p:cNvPr id="152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53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154" name="Group 5"/>
          <p:cNvGrpSpPr/>
          <p:nvPr/>
        </p:nvGrpSpPr>
        <p:grpSpPr>
          <a:xfrm>
            <a:off x="3614129" y="5454379"/>
            <a:ext cx="2222628" cy="964353"/>
            <a:chOff x="4454013" y="4923170"/>
            <a:chExt cx="2107496" cy="914400"/>
          </a:xfrm>
        </p:grpSpPr>
        <p:sp>
          <p:nvSpPr>
            <p:cNvPr id="155" name="Parallelogram 16"/>
            <p:cNvSpPr/>
            <p:nvPr/>
          </p:nvSpPr>
          <p:spPr>
            <a:xfrm>
              <a:off x="4454013" y="4923170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rgbClr val="1F84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56" name="Group 45"/>
            <p:cNvGrpSpPr/>
            <p:nvPr/>
          </p:nvGrpSpPr>
          <p:grpSpPr>
            <a:xfrm>
              <a:off x="5348217" y="5147801"/>
              <a:ext cx="319088" cy="465138"/>
              <a:chOff x="3582988" y="3510757"/>
              <a:chExt cx="319088" cy="465138"/>
            </a:xfrm>
            <a:solidFill>
              <a:schemeClr val="bg2"/>
            </a:solidFill>
          </p:grpSpPr>
          <p:sp>
            <p:nvSpPr>
              <p:cNvPr id="157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  <p:sp>
            <p:nvSpPr>
              <p:cNvPr id="158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</p:grpSp>
      </p:grpSp>
      <p:grpSp>
        <p:nvGrpSpPr>
          <p:cNvPr id="159" name="Group 4"/>
          <p:cNvGrpSpPr/>
          <p:nvPr/>
        </p:nvGrpSpPr>
        <p:grpSpPr>
          <a:xfrm>
            <a:off x="4234503" y="4184304"/>
            <a:ext cx="2222628" cy="964353"/>
            <a:chOff x="5042252" y="3718885"/>
            <a:chExt cx="2107496" cy="914400"/>
          </a:xfrm>
        </p:grpSpPr>
        <p:sp>
          <p:nvSpPr>
            <p:cNvPr id="160" name="Parallelogram 15"/>
            <p:cNvSpPr/>
            <p:nvPr/>
          </p:nvSpPr>
          <p:spPr>
            <a:xfrm>
              <a:off x="5042252" y="3718885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rgbClr val="094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61" name="Group 48"/>
            <p:cNvGrpSpPr/>
            <p:nvPr/>
          </p:nvGrpSpPr>
          <p:grpSpPr>
            <a:xfrm>
              <a:off x="5863431" y="3980425"/>
              <a:ext cx="465138" cy="391319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162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63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64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31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989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8" grpId="0" animBg="1"/>
      <p:bldP spid="139" grpId="0"/>
      <p:bldP spid="140" grpId="0" animBg="1"/>
      <p:bldP spid="141" grpId="0"/>
      <p:bldP spid="142" grpId="0" animBg="1"/>
      <p:bldP spid="143" grpId="0"/>
      <p:bldP spid="144" grpId="0" animBg="1"/>
      <p:bldP spid="1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54"/>
          <p:cNvSpPr/>
          <p:nvPr/>
        </p:nvSpPr>
        <p:spPr>
          <a:xfrm>
            <a:off x="3988325" y="2608213"/>
            <a:ext cx="4890180" cy="2534167"/>
          </a:xfrm>
          <a:custGeom>
            <a:avLst/>
            <a:gdLst>
              <a:gd name="connsiteX0" fmla="*/ 0 w 3439659"/>
              <a:gd name="connsiteY0" fmla="*/ 1719830 h 3439659"/>
              <a:gd name="connsiteX1" fmla="*/ 1719830 w 3439659"/>
              <a:gd name="connsiteY1" fmla="*/ 0 h 3439659"/>
              <a:gd name="connsiteX2" fmla="*/ 3439660 w 3439659"/>
              <a:gd name="connsiteY2" fmla="*/ 1719830 h 3439659"/>
              <a:gd name="connsiteX3" fmla="*/ 1719830 w 3439659"/>
              <a:gd name="connsiteY3" fmla="*/ 3439660 h 3439659"/>
              <a:gd name="connsiteX4" fmla="*/ 0 w 3439659"/>
              <a:gd name="connsiteY4" fmla="*/ 1719830 h 3439659"/>
              <a:gd name="connsiteX0" fmla="*/ 0 w 3487467"/>
              <a:gd name="connsiteY0" fmla="*/ 0 h 1719830"/>
              <a:gd name="connsiteX1" fmla="*/ 3439660 w 3487467"/>
              <a:gd name="connsiteY1" fmla="*/ 0 h 1719830"/>
              <a:gd name="connsiteX2" fmla="*/ 1719830 w 3487467"/>
              <a:gd name="connsiteY2" fmla="*/ 1719830 h 1719830"/>
              <a:gd name="connsiteX3" fmla="*/ 0 w 3487467"/>
              <a:gd name="connsiteY3" fmla="*/ 0 h 1719830"/>
              <a:gd name="connsiteX0" fmla="*/ 6132 w 3493599"/>
              <a:gd name="connsiteY0" fmla="*/ 130018 h 1849848"/>
              <a:gd name="connsiteX1" fmla="*/ 3445792 w 3493599"/>
              <a:gd name="connsiteY1" fmla="*/ 130018 h 1849848"/>
              <a:gd name="connsiteX2" fmla="*/ 1725962 w 3493599"/>
              <a:gd name="connsiteY2" fmla="*/ 1849848 h 1849848"/>
              <a:gd name="connsiteX3" fmla="*/ 6132 w 3493599"/>
              <a:gd name="connsiteY3" fmla="*/ 130018 h 1849848"/>
              <a:gd name="connsiteX0" fmla="*/ 6132 w 3493599"/>
              <a:gd name="connsiteY0" fmla="*/ 35412 h 1755242"/>
              <a:gd name="connsiteX1" fmla="*/ 3445792 w 3493599"/>
              <a:gd name="connsiteY1" fmla="*/ 35412 h 1755242"/>
              <a:gd name="connsiteX2" fmla="*/ 1725962 w 3493599"/>
              <a:gd name="connsiteY2" fmla="*/ 1755242 h 1755242"/>
              <a:gd name="connsiteX3" fmla="*/ 6132 w 3493599"/>
              <a:gd name="connsiteY3" fmla="*/ 35412 h 1755242"/>
              <a:gd name="connsiteX0" fmla="*/ 4377 w 3488420"/>
              <a:gd name="connsiteY0" fmla="*/ 11795 h 1772900"/>
              <a:gd name="connsiteX1" fmla="*/ 3450912 w 3488420"/>
              <a:gd name="connsiteY1" fmla="*/ 53046 h 1772900"/>
              <a:gd name="connsiteX2" fmla="*/ 1731082 w 3488420"/>
              <a:gd name="connsiteY2" fmla="*/ 1772876 h 1772900"/>
              <a:gd name="connsiteX3" fmla="*/ 4377 w 3488420"/>
              <a:gd name="connsiteY3" fmla="*/ 11795 h 1772900"/>
              <a:gd name="connsiteX0" fmla="*/ 39013 w 3522446"/>
              <a:gd name="connsiteY0" fmla="*/ 134148 h 1909003"/>
              <a:gd name="connsiteX1" fmla="*/ 3485548 w 3522446"/>
              <a:gd name="connsiteY1" fmla="*/ 175399 h 1909003"/>
              <a:gd name="connsiteX2" fmla="*/ 1738217 w 3522446"/>
              <a:gd name="connsiteY2" fmla="*/ 1908979 h 1909003"/>
              <a:gd name="connsiteX3" fmla="*/ 39013 w 3522446"/>
              <a:gd name="connsiteY3" fmla="*/ 134148 h 1909003"/>
              <a:gd name="connsiteX0" fmla="*/ 55067 w 3553265"/>
              <a:gd name="connsiteY0" fmla="*/ 134148 h 1909002"/>
              <a:gd name="connsiteX1" fmla="*/ 3501602 w 3553265"/>
              <a:gd name="connsiteY1" fmla="*/ 175399 h 1909002"/>
              <a:gd name="connsiteX2" fmla="*/ 1754271 w 3553265"/>
              <a:gd name="connsiteY2" fmla="*/ 1908979 h 1909002"/>
              <a:gd name="connsiteX3" fmla="*/ 55067 w 3553265"/>
              <a:gd name="connsiteY3" fmla="*/ 134148 h 1909002"/>
              <a:gd name="connsiteX0" fmla="*/ 39426 w 3502160"/>
              <a:gd name="connsiteY0" fmla="*/ 134148 h 1909003"/>
              <a:gd name="connsiteX1" fmla="*/ 3465335 w 3502160"/>
              <a:gd name="connsiteY1" fmla="*/ 175399 h 1909003"/>
              <a:gd name="connsiteX2" fmla="*/ 1718004 w 3502160"/>
              <a:gd name="connsiteY2" fmla="*/ 1908979 h 1909003"/>
              <a:gd name="connsiteX3" fmla="*/ 39426 w 3502160"/>
              <a:gd name="connsiteY3" fmla="*/ 134148 h 1909003"/>
              <a:gd name="connsiteX0" fmla="*/ 8999 w 3471733"/>
              <a:gd name="connsiteY0" fmla="*/ 21578 h 1796433"/>
              <a:gd name="connsiteX1" fmla="*/ 3434908 w 3471733"/>
              <a:gd name="connsiteY1" fmla="*/ 62829 h 1796433"/>
              <a:gd name="connsiteX2" fmla="*/ 1687577 w 3471733"/>
              <a:gd name="connsiteY2" fmla="*/ 1796409 h 1796433"/>
              <a:gd name="connsiteX3" fmla="*/ 8999 w 3471733"/>
              <a:gd name="connsiteY3" fmla="*/ 21578 h 1796433"/>
              <a:gd name="connsiteX0" fmla="*/ 39425 w 3502159"/>
              <a:gd name="connsiteY0" fmla="*/ 135675 h 1931154"/>
              <a:gd name="connsiteX1" fmla="*/ 3465334 w 3502159"/>
              <a:gd name="connsiteY1" fmla="*/ 176926 h 1931154"/>
              <a:gd name="connsiteX2" fmla="*/ 1718003 w 3502159"/>
              <a:gd name="connsiteY2" fmla="*/ 1931131 h 1931154"/>
              <a:gd name="connsiteX3" fmla="*/ 39425 w 3502159"/>
              <a:gd name="connsiteY3" fmla="*/ 135675 h 1931154"/>
              <a:gd name="connsiteX0" fmla="*/ 7276 w 3470010"/>
              <a:gd name="connsiteY0" fmla="*/ 26065 h 1821544"/>
              <a:gd name="connsiteX1" fmla="*/ 3433185 w 3470010"/>
              <a:gd name="connsiteY1" fmla="*/ 67316 h 1821544"/>
              <a:gd name="connsiteX2" fmla="*/ 1685854 w 3470010"/>
              <a:gd name="connsiteY2" fmla="*/ 1821521 h 1821544"/>
              <a:gd name="connsiteX3" fmla="*/ 7276 w 3470010"/>
              <a:gd name="connsiteY3" fmla="*/ 26065 h 1821544"/>
              <a:gd name="connsiteX0" fmla="*/ 12669 w 3492943"/>
              <a:gd name="connsiteY0" fmla="*/ 26065 h 1822469"/>
              <a:gd name="connsiteX1" fmla="*/ 3438578 w 3492943"/>
              <a:gd name="connsiteY1" fmla="*/ 67316 h 1822469"/>
              <a:gd name="connsiteX2" fmla="*/ 1691247 w 3492943"/>
              <a:gd name="connsiteY2" fmla="*/ 1821521 h 1822469"/>
              <a:gd name="connsiteX3" fmla="*/ 12669 w 3492943"/>
              <a:gd name="connsiteY3" fmla="*/ 26065 h 1822469"/>
              <a:gd name="connsiteX0" fmla="*/ 48756 w 3529030"/>
              <a:gd name="connsiteY0" fmla="*/ 3139 h 1799516"/>
              <a:gd name="connsiteX1" fmla="*/ 3474665 w 3529030"/>
              <a:gd name="connsiteY1" fmla="*/ 44390 h 1799516"/>
              <a:gd name="connsiteX2" fmla="*/ 1727334 w 3529030"/>
              <a:gd name="connsiteY2" fmla="*/ 1798595 h 1799516"/>
              <a:gd name="connsiteX3" fmla="*/ 48756 w 3529030"/>
              <a:gd name="connsiteY3" fmla="*/ 3139 h 1799516"/>
              <a:gd name="connsiteX0" fmla="*/ 48756 w 3529030"/>
              <a:gd name="connsiteY0" fmla="*/ 5796 h 1802173"/>
              <a:gd name="connsiteX1" fmla="*/ 3474665 w 3529030"/>
              <a:gd name="connsiteY1" fmla="*/ 47047 h 1802173"/>
              <a:gd name="connsiteX2" fmla="*/ 1727334 w 3529030"/>
              <a:gd name="connsiteY2" fmla="*/ 1801252 h 1802173"/>
              <a:gd name="connsiteX3" fmla="*/ 48756 w 3529030"/>
              <a:gd name="connsiteY3" fmla="*/ 5796 h 1802173"/>
              <a:gd name="connsiteX0" fmla="*/ 48756 w 3477652"/>
              <a:gd name="connsiteY0" fmla="*/ 5796 h 1802173"/>
              <a:gd name="connsiteX1" fmla="*/ 3474665 w 3477652"/>
              <a:gd name="connsiteY1" fmla="*/ 47047 h 1802173"/>
              <a:gd name="connsiteX2" fmla="*/ 1727334 w 3477652"/>
              <a:gd name="connsiteY2" fmla="*/ 1801252 h 1802173"/>
              <a:gd name="connsiteX3" fmla="*/ 48756 w 3477652"/>
              <a:gd name="connsiteY3" fmla="*/ 5796 h 180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7652" h="1802173">
                <a:moveTo>
                  <a:pt x="48756" y="5796"/>
                </a:moveTo>
                <a:cubicBezTo>
                  <a:pt x="305602" y="15937"/>
                  <a:pt x="3181151" y="-33335"/>
                  <a:pt x="3474665" y="47047"/>
                </a:cubicBezTo>
                <a:cubicBezTo>
                  <a:pt x="3527547" y="271809"/>
                  <a:pt x="2875835" y="1753126"/>
                  <a:pt x="1727334" y="1801252"/>
                </a:cubicBezTo>
                <a:cubicBezTo>
                  <a:pt x="578833" y="1849378"/>
                  <a:pt x="-208090" y="-4345"/>
                  <a:pt x="48756" y="5796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711276" y="2602615"/>
            <a:ext cx="2691312" cy="29853"/>
          </a:xfrm>
          <a:prstGeom prst="line">
            <a:avLst/>
          </a:prstGeom>
          <a:ln w="76200">
            <a:solidFill>
              <a:srgbClr val="094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4294526" y="2602615"/>
            <a:ext cx="2108061" cy="1482587"/>
          </a:xfrm>
          <a:prstGeom prst="line">
            <a:avLst/>
          </a:prstGeom>
          <a:ln w="76200">
            <a:solidFill>
              <a:srgbClr val="1F84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5521884" y="2602616"/>
            <a:ext cx="880703" cy="2502234"/>
          </a:xfrm>
          <a:prstGeom prst="line">
            <a:avLst/>
          </a:prstGeom>
          <a:ln w="76200">
            <a:solidFill>
              <a:srgbClr val="094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6402589" y="2602617"/>
            <a:ext cx="942939" cy="2414611"/>
          </a:xfrm>
          <a:prstGeom prst="line">
            <a:avLst/>
          </a:prstGeom>
          <a:ln w="76200">
            <a:solidFill>
              <a:srgbClr val="1F84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6402587" y="2602615"/>
            <a:ext cx="2060381" cy="1482587"/>
          </a:xfrm>
          <a:prstGeom prst="line">
            <a:avLst/>
          </a:prstGeom>
          <a:ln w="76200">
            <a:solidFill>
              <a:srgbClr val="094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402587" y="2602613"/>
            <a:ext cx="2617287" cy="19414"/>
          </a:xfrm>
          <a:prstGeom prst="line">
            <a:avLst/>
          </a:prstGeom>
          <a:ln w="76200">
            <a:solidFill>
              <a:srgbClr val="1F84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014142" y="3525804"/>
            <a:ext cx="928260" cy="928260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113051" y="4553097"/>
            <a:ext cx="928260" cy="928260"/>
          </a:xfrm>
          <a:prstGeom prst="ellipse">
            <a:avLst/>
          </a:prstGeom>
          <a:solidFill>
            <a:srgbClr val="09425E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874057" y="4505655"/>
            <a:ext cx="928260" cy="928260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933527" y="3389603"/>
            <a:ext cx="928260" cy="928260"/>
          </a:xfrm>
          <a:prstGeom prst="ellipse">
            <a:avLst/>
          </a:prstGeom>
          <a:solidFill>
            <a:srgbClr val="09425E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353233" y="2169446"/>
            <a:ext cx="928260" cy="928260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619406" y="2153411"/>
            <a:ext cx="928260" cy="928260"/>
          </a:xfrm>
          <a:prstGeom prst="ellipse">
            <a:avLst/>
          </a:prstGeom>
          <a:solidFill>
            <a:srgbClr val="09425E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416608" y="1616635"/>
            <a:ext cx="1971958" cy="1971958"/>
            <a:chOff x="3851771" y="1163107"/>
            <a:chExt cx="1402358" cy="1402358"/>
          </a:xfrm>
        </p:grpSpPr>
        <p:grpSp>
          <p:nvGrpSpPr>
            <p:cNvPr id="28" name="组合 27"/>
            <p:cNvGrpSpPr/>
            <p:nvPr/>
          </p:nvGrpSpPr>
          <p:grpSpPr>
            <a:xfrm>
              <a:off x="3851771" y="1163107"/>
              <a:ext cx="1402358" cy="140235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2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4348205" y="1616482"/>
              <a:ext cx="459638" cy="459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标题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内容</a:t>
              </a:r>
            </a:p>
          </p:txBody>
        </p:sp>
      </p:grpSp>
      <p:sp>
        <p:nvSpPr>
          <p:cNvPr id="33" name="Text Placeholder 7"/>
          <p:cNvSpPr txBox="1">
            <a:spLocks/>
          </p:cNvSpPr>
          <p:nvPr/>
        </p:nvSpPr>
        <p:spPr>
          <a:xfrm>
            <a:off x="1098668" y="2280364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4" name="Text Placeholder 2"/>
          <p:cNvSpPr txBox="1">
            <a:spLocks/>
          </p:cNvSpPr>
          <p:nvPr/>
        </p:nvSpPr>
        <p:spPr>
          <a:xfrm>
            <a:off x="1098668" y="2665210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1574156" y="3862276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6" name="Text Placeholder 2"/>
          <p:cNvSpPr txBox="1">
            <a:spLocks/>
          </p:cNvSpPr>
          <p:nvPr/>
        </p:nvSpPr>
        <p:spPr>
          <a:xfrm>
            <a:off x="1574156" y="4247122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2735444" y="5050996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8" name="Text Placeholder 2"/>
          <p:cNvSpPr txBox="1">
            <a:spLocks/>
          </p:cNvSpPr>
          <p:nvPr/>
        </p:nvSpPr>
        <p:spPr>
          <a:xfrm>
            <a:off x="2735444" y="5435842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810364" y="5389324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0" name="Text Placeholder 2"/>
          <p:cNvSpPr txBox="1">
            <a:spLocks/>
          </p:cNvSpPr>
          <p:nvPr/>
        </p:nvSpPr>
        <p:spPr>
          <a:xfrm>
            <a:off x="7810364" y="5774170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9044804" y="3743404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2" name="Text Placeholder 2"/>
          <p:cNvSpPr txBox="1">
            <a:spLocks/>
          </p:cNvSpPr>
          <p:nvPr/>
        </p:nvSpPr>
        <p:spPr>
          <a:xfrm>
            <a:off x="9044804" y="4128250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428852" y="2216356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4" name="Text Placeholder 2"/>
          <p:cNvSpPr txBox="1">
            <a:spLocks/>
          </p:cNvSpPr>
          <p:nvPr/>
        </p:nvSpPr>
        <p:spPr>
          <a:xfrm>
            <a:off x="9428852" y="2601202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022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00">
        <p14:gallery dir="l"/>
      </p:transition>
    </mc:Choice>
    <mc:Fallback>
      <p:transition spd="slow" advTm="7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8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9" presetID="2" presetClass="entr" presetSubtype="4" accel="55000" fill="hold" grpId="0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55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55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55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55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55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4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6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4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4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400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6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400" fill="hold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400" fill="hold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400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7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400" fill="hold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400" fill="hold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400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7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4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400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8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400" fill="hold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400" fill="hold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400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4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4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400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9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4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4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400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10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400" fill="hold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400" fill="hold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400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10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4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4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400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7100"/>
                                </p:stCondLst>
                                <p:childTnLst>
                                  <p:par>
                                    <p:cTn id="1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400" fill="hold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400" fill="hold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400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1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400" fill="hold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400" fill="hold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400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12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400" fill="hold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400" fill="hold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400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33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3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3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4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4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4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5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5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5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6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6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6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7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7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7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8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8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8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8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9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9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9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9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0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0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0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0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1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1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1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1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2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2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2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3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3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3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4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4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4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8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9" presetID="2" presetClass="entr" presetSubtype="4" accel="55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5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5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5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5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5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4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6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4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4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400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6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400" fill="hold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400" fill="hold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400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7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400" fill="hold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400" fill="hold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400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7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4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400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8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400" fill="hold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400" fill="hold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400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4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4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400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9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4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4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400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10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400" fill="hold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400" fill="hold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400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10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4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4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400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7100"/>
                                </p:stCondLst>
                                <p:childTnLst>
                                  <p:par>
                                    <p:cTn id="1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400" fill="hold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400" fill="hold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400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1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400" fill="hold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400" fill="hold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400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12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400" fill="hold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400" fill="hold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400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33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3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3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4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4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4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5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5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5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6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6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6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7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7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7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8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8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8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8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9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9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9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9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0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0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0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0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1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1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1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1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2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2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2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3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3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3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4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4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4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846955" y="2705024"/>
            <a:ext cx="1515721" cy="1515721"/>
            <a:chOff x="1695226" y="3321784"/>
            <a:chExt cx="1250759" cy="1250759"/>
          </a:xfrm>
        </p:grpSpPr>
        <p:sp>
          <p:nvSpPr>
            <p:cNvPr id="5" name="椭圆 4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rgbClr val="09425E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02945" y="4589242"/>
            <a:ext cx="1028784" cy="1028784"/>
            <a:chOff x="1695226" y="3321784"/>
            <a:chExt cx="1250759" cy="1250759"/>
          </a:xfrm>
        </p:grpSpPr>
        <p:sp>
          <p:nvSpPr>
            <p:cNvPr id="8" name="椭圆 7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rgbClr val="09425E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987414" y="4647631"/>
            <a:ext cx="1028784" cy="1028784"/>
            <a:chOff x="1695226" y="3321784"/>
            <a:chExt cx="1250759" cy="1250759"/>
          </a:xfrm>
        </p:grpSpPr>
        <p:sp>
          <p:nvSpPr>
            <p:cNvPr id="11" name="椭圆 10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rgbClr val="1F84BE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660750" y="3202252"/>
            <a:ext cx="843220" cy="843220"/>
            <a:chOff x="1695226" y="3321784"/>
            <a:chExt cx="1250759" cy="1250759"/>
          </a:xfrm>
        </p:grpSpPr>
        <p:sp>
          <p:nvSpPr>
            <p:cNvPr id="14" name="椭圆 13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rgbClr val="1F84BE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7" name="TextBox 2"/>
          <p:cNvSpPr txBox="1"/>
          <p:nvPr/>
        </p:nvSpPr>
        <p:spPr>
          <a:xfrm>
            <a:off x="759057" y="292290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6731666" y="25025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远见力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5"/>
          <p:cNvSpPr txBox="1"/>
          <p:nvPr/>
        </p:nvSpPr>
        <p:spPr>
          <a:xfrm>
            <a:off x="7727622" y="55162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执行力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6"/>
          <p:cNvSpPr txBox="1"/>
          <p:nvPr/>
        </p:nvSpPr>
        <p:spPr>
          <a:xfrm>
            <a:off x="10057794" y="46506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感召力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9386975" y="29348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决策力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6623901" y="40063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创新力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9904697" y="4101236"/>
            <a:ext cx="386384" cy="386384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877549" y="5758339"/>
            <a:ext cx="309044" cy="309044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490357" y="3541707"/>
            <a:ext cx="404864" cy="404864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9810743" y="2133987"/>
            <a:ext cx="386384" cy="386384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832094" y="5793672"/>
            <a:ext cx="193193" cy="193193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012058" y="1747604"/>
            <a:ext cx="386384" cy="386384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9009853" y="4367112"/>
            <a:ext cx="193193" cy="193193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759057" y="3478408"/>
            <a:ext cx="4222512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点击添加相关标题文字，点击添加相关标题文字，点击添加相关标题文字，点击添加相关标题文字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。点击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。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。点击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8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9263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00">
        <p14:gallery dir="l"/>
      </p:transition>
    </mc:Choice>
    <mc:Fallback>
      <p:transition spd="slow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"/>
                            </p:stCondLst>
                            <p:childTnLst>
                              <p:par>
                                <p:cTn id="8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9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7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9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9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0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30" grpId="0" animBg="1"/>
      <p:bldP spid="31" grpId="0" animBg="1"/>
      <p:bldP spid="32" grpId="0" animBg="1"/>
      <p:bldP spid="33" grpId="0" animBg="1"/>
      <p:bldP spid="34" grpId="0"/>
      <p:bldP spid="3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7445809" y="2155736"/>
            <a:ext cx="2615826" cy="476794"/>
          </a:xfrm>
          <a:prstGeom prst="roundRect">
            <a:avLst/>
          </a:prstGeom>
          <a:solidFill>
            <a:srgbClr val="1F84BE"/>
          </a:solidFill>
          <a:ln>
            <a:noFill/>
          </a:ln>
          <a:effectLst>
            <a:outerShdw blurRad="152400" dist="152400" dir="5400000" sx="94000" sy="94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930" tIns="42966" rIns="85930" bIns="42966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6443465" y="1624012"/>
            <a:ext cx="0" cy="20509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C5E6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连接符 6"/>
          <p:cNvCxnSpPr/>
          <p:nvPr/>
        </p:nvCxnSpPr>
        <p:spPr bwMode="auto">
          <a:xfrm>
            <a:off x="6443465" y="4638355"/>
            <a:ext cx="0" cy="20509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C5E6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椭圆 7"/>
          <p:cNvSpPr/>
          <p:nvPr/>
        </p:nvSpPr>
        <p:spPr bwMode="auto">
          <a:xfrm>
            <a:off x="5867557" y="3486206"/>
            <a:ext cx="1151816" cy="11521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8578" tIns="64289" rIns="128578" bIns="64289" numCol="1" rtlCol="0" anchor="t" anchorCtr="0" compatLnSpc="1">
            <a:prstTxWarp prst="textNoShape">
              <a:avLst/>
            </a:prstTxWarp>
          </a:bodyPr>
          <a:lstStyle/>
          <a:p>
            <a:pPr defTabSz="1285800"/>
            <a:endParaRPr lang="zh-CN" altLang="en-US" sz="1687">
              <a:latin typeface="+mj-ea"/>
              <a:ea typeface="+mj-ea"/>
            </a:endParaRPr>
          </a:p>
        </p:txBody>
      </p:sp>
      <p:sp>
        <p:nvSpPr>
          <p:cNvPr id="10" name="TextBox 27"/>
          <p:cNvSpPr txBox="1"/>
          <p:nvPr/>
        </p:nvSpPr>
        <p:spPr>
          <a:xfrm>
            <a:off x="7445809" y="2155736"/>
            <a:ext cx="2611809" cy="499166"/>
          </a:xfrm>
          <a:prstGeom prst="rect">
            <a:avLst/>
          </a:prstGeom>
          <a:noFill/>
        </p:spPr>
        <p:txBody>
          <a:bodyPr wrap="square" lIns="128578" tIns="64289" rIns="128578" bIns="64289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1" name="TextBox 28"/>
          <p:cNvSpPr txBox="1"/>
          <p:nvPr/>
        </p:nvSpPr>
        <p:spPr>
          <a:xfrm>
            <a:off x="1421589" y="2935252"/>
            <a:ext cx="3836685" cy="753081"/>
          </a:xfrm>
          <a:prstGeom prst="rect">
            <a:avLst/>
          </a:prstGeom>
          <a:noFill/>
        </p:spPr>
        <p:txBody>
          <a:bodyPr wrap="square" lIns="128578" tIns="64289" rIns="128578" bIns="64289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TextBox 29"/>
          <p:cNvSpPr txBox="1"/>
          <p:nvPr/>
        </p:nvSpPr>
        <p:spPr>
          <a:xfrm>
            <a:off x="7445809" y="2935252"/>
            <a:ext cx="3836685" cy="753081"/>
          </a:xfrm>
          <a:prstGeom prst="rect">
            <a:avLst/>
          </a:prstGeom>
          <a:noFill/>
        </p:spPr>
        <p:txBody>
          <a:bodyPr wrap="square" lIns="128578" tIns="64289" rIns="128578" bIns="6428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91110" y="4062279"/>
            <a:ext cx="2267164" cy="372266"/>
          </a:xfrm>
          <a:prstGeom prst="rect">
            <a:avLst/>
          </a:prstGeom>
          <a:solidFill>
            <a:srgbClr val="09425E"/>
          </a:solidFill>
          <a:ln w="34925">
            <a:noFill/>
          </a:ln>
          <a:effectLst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9866" tIns="64933" rIns="129866" bIns="64933" spcCol="0" rtlCol="0" anchor="ctr"/>
          <a:lstStyle/>
          <a:p>
            <a:pPr algn="r"/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2073783" y="4531178"/>
            <a:ext cx="3184491" cy="372266"/>
          </a:xfrm>
          <a:prstGeom prst="rect">
            <a:avLst/>
          </a:prstGeom>
          <a:solidFill>
            <a:srgbClr val="09425E"/>
          </a:solidFill>
          <a:ln w="34925">
            <a:noFill/>
          </a:ln>
          <a:effectLst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9866" tIns="64933" rIns="129866" bIns="64933" spcCol="0" rtlCol="0" anchor="ctr"/>
          <a:lstStyle/>
          <a:p>
            <a:pPr algn="r"/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2529413" y="5053662"/>
            <a:ext cx="2728861" cy="372266"/>
          </a:xfrm>
          <a:prstGeom prst="rect">
            <a:avLst/>
          </a:prstGeom>
          <a:solidFill>
            <a:srgbClr val="09425E"/>
          </a:solidFill>
          <a:ln w="34925">
            <a:noFill/>
          </a:ln>
          <a:effectLst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9866" tIns="64933" rIns="129866" bIns="64933" spcCol="0" rtlCol="0" anchor="ctr"/>
          <a:lstStyle/>
          <a:p>
            <a:pPr algn="r"/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3060983" y="5573952"/>
            <a:ext cx="2197291" cy="372266"/>
          </a:xfrm>
          <a:prstGeom prst="rect">
            <a:avLst/>
          </a:prstGeom>
          <a:solidFill>
            <a:srgbClr val="09425E"/>
          </a:solidFill>
          <a:ln w="34925">
            <a:noFill/>
          </a:ln>
          <a:effectLst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9866" tIns="64933" rIns="129866" bIns="64933" spcCol="0" rtlCol="0" anchor="ctr"/>
          <a:lstStyle/>
          <a:p>
            <a:pPr algn="r"/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7445809" y="4062279"/>
            <a:ext cx="2463948" cy="372266"/>
          </a:xfrm>
          <a:prstGeom prst="rect">
            <a:avLst/>
          </a:prstGeom>
          <a:solidFill>
            <a:srgbClr val="1F84BE"/>
          </a:solidFill>
          <a:ln w="34925">
            <a:noFill/>
          </a:ln>
          <a:effectLst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9866" tIns="64933" rIns="129866" bIns="64933" spcCol="0" rtlCol="0" anchor="ctr"/>
          <a:lstStyle/>
          <a:p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7445809" y="4531178"/>
            <a:ext cx="3676124" cy="372266"/>
          </a:xfrm>
          <a:prstGeom prst="rect">
            <a:avLst/>
          </a:prstGeom>
          <a:solidFill>
            <a:srgbClr val="1F84BE"/>
          </a:solidFill>
          <a:ln w="34925">
            <a:noFill/>
          </a:ln>
          <a:effectLst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9866" tIns="64933" rIns="129866" bIns="64933" spcCol="0" rtlCol="0" anchor="ctr"/>
          <a:lstStyle/>
          <a:p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7445809" y="5053662"/>
            <a:ext cx="1919676" cy="372266"/>
          </a:xfrm>
          <a:prstGeom prst="rect">
            <a:avLst/>
          </a:prstGeom>
          <a:solidFill>
            <a:srgbClr val="1F84BE"/>
          </a:solidFill>
          <a:ln w="34925">
            <a:noFill/>
          </a:ln>
          <a:effectLst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9866" tIns="64933" rIns="129866" bIns="64933" spcCol="0" rtlCol="0" anchor="ctr"/>
          <a:lstStyle/>
          <a:p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7445809" y="5573952"/>
            <a:ext cx="2615826" cy="372266"/>
          </a:xfrm>
          <a:prstGeom prst="rect">
            <a:avLst/>
          </a:prstGeom>
          <a:solidFill>
            <a:srgbClr val="1F84BE"/>
          </a:solidFill>
          <a:ln w="34925">
            <a:noFill/>
          </a:ln>
          <a:effectLst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9866" tIns="64933" rIns="129866" bIns="64933" spcCol="0" rtlCol="0" anchor="ctr"/>
          <a:lstStyle/>
          <a:p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1" name="TextBox 38"/>
          <p:cNvSpPr txBox="1"/>
          <p:nvPr/>
        </p:nvSpPr>
        <p:spPr>
          <a:xfrm>
            <a:off x="6092053" y="3747477"/>
            <a:ext cx="796930" cy="649207"/>
          </a:xfrm>
          <a:prstGeom prst="rect">
            <a:avLst/>
          </a:prstGeom>
          <a:noFill/>
        </p:spPr>
        <p:txBody>
          <a:bodyPr wrap="none" lIns="128578" tIns="64289" rIns="128578" bIns="64289" rtlCol="0">
            <a:spAutoFit/>
          </a:bodyPr>
          <a:lstStyle/>
          <a:p>
            <a:r>
              <a:rPr lang="en-US" altLang="zh-CN" sz="3375" dirty="0">
                <a:solidFill>
                  <a:srgbClr val="F8F8F8"/>
                </a:solidFill>
                <a:latin typeface="+mj-ea"/>
                <a:ea typeface="+mj-ea"/>
              </a:rPr>
              <a:t>VS</a:t>
            </a:r>
            <a:endParaRPr lang="zh-CN" altLang="en-US" sz="3375" dirty="0">
              <a:solidFill>
                <a:srgbClr val="F8F8F8"/>
              </a:solidFill>
              <a:latin typeface="+mj-ea"/>
              <a:ea typeface="+mj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642448" y="2155736"/>
            <a:ext cx="2615826" cy="476794"/>
          </a:xfrm>
          <a:prstGeom prst="roundRect">
            <a:avLst/>
          </a:prstGeom>
          <a:solidFill>
            <a:srgbClr val="3C5E67"/>
          </a:solidFill>
          <a:ln>
            <a:noFill/>
          </a:ln>
          <a:effectLst>
            <a:outerShdw blurRad="152400" dist="152400" dir="5400000" sx="94000" sy="94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930" tIns="42966" rIns="85930" bIns="42966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6" name="TextBox 27"/>
          <p:cNvSpPr txBox="1"/>
          <p:nvPr/>
        </p:nvSpPr>
        <p:spPr>
          <a:xfrm>
            <a:off x="2643727" y="2140127"/>
            <a:ext cx="2614547" cy="499166"/>
          </a:xfrm>
          <a:prstGeom prst="rect">
            <a:avLst/>
          </a:prstGeom>
          <a:solidFill>
            <a:srgbClr val="09425E"/>
          </a:solidFill>
        </p:spPr>
        <p:txBody>
          <a:bodyPr wrap="square" lIns="128578" tIns="64289" rIns="128578" bIns="64289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7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7817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00">
        <p14:gallery dir="l"/>
      </p:transition>
    </mc:Choice>
    <mc:Fallback>
      <p:transition spd="slow" advTm="7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accel="68000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accel="68000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8" grpId="0" animBg="1"/>
          <p:bldP spid="10" grpId="0"/>
          <p:bldP spid="11" grpId="0"/>
          <p:bldP spid="12" grpId="0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/>
          <p:bldP spid="25" grpId="0" animBg="1"/>
          <p:bldP spid="2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accel="68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accel="68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8" grpId="0" animBg="1"/>
          <p:bldP spid="10" grpId="0"/>
          <p:bldP spid="11" grpId="0"/>
          <p:bldP spid="12" grpId="0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/>
          <p:bldP spid="25" grpId="0" animBg="1"/>
          <p:bldP spid="26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58" name="文本框 7"/>
          <p:cNvSpPr txBox="1">
            <a:spLocks noChangeArrowheads="1"/>
          </p:cNvSpPr>
          <p:nvPr/>
        </p:nvSpPr>
        <p:spPr bwMode="auto">
          <a:xfrm>
            <a:off x="8421718" y="3296422"/>
            <a:ext cx="33748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buNone/>
            </a:pPr>
            <a:r>
              <a:rPr lang="zh-CN" altLang="en-US" sz="2400" dirty="0" smtClean="0">
                <a:solidFill>
                  <a:srgbClr val="2E2E2E"/>
                </a:solidFill>
                <a:latin typeface="+mj-ea"/>
                <a:ea typeface="+mj-ea"/>
              </a:rPr>
              <a:t>经验总结</a:t>
            </a:r>
            <a:endParaRPr lang="zh-CN" altLang="en-US" sz="3200" dirty="0">
              <a:solidFill>
                <a:srgbClr val="2E2E2E"/>
              </a:solidFill>
              <a:latin typeface="+mj-ea"/>
              <a:ea typeface="+mj-ea"/>
            </a:endParaRPr>
          </a:p>
        </p:txBody>
      </p:sp>
      <p:sp>
        <p:nvSpPr>
          <p:cNvPr id="19459" name="文本框 8"/>
          <p:cNvSpPr txBox="1">
            <a:spLocks noChangeArrowheads="1"/>
          </p:cNvSpPr>
          <p:nvPr/>
        </p:nvSpPr>
        <p:spPr bwMode="auto">
          <a:xfrm>
            <a:off x="9505329" y="3937606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</a:p>
        </p:txBody>
      </p:sp>
      <p:sp>
        <p:nvSpPr>
          <p:cNvPr id="19460" name="文本框 9"/>
          <p:cNvSpPr txBox="1">
            <a:spLocks noChangeArrowheads="1"/>
          </p:cNvSpPr>
          <p:nvPr/>
        </p:nvSpPr>
        <p:spPr bwMode="auto">
          <a:xfrm>
            <a:off x="9505329" y="4388641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</a:p>
        </p:txBody>
      </p:sp>
      <p:sp>
        <p:nvSpPr>
          <p:cNvPr id="19461" name="文本框 10"/>
          <p:cNvSpPr txBox="1">
            <a:spLocks noChangeArrowheads="1"/>
          </p:cNvSpPr>
          <p:nvPr/>
        </p:nvSpPr>
        <p:spPr bwMode="auto">
          <a:xfrm>
            <a:off x="9505329" y="4839676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3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</a:p>
        </p:txBody>
      </p:sp>
      <p:sp>
        <p:nvSpPr>
          <p:cNvPr id="19462" name="文本框 11"/>
          <p:cNvSpPr txBox="1">
            <a:spLocks noChangeArrowheads="1"/>
          </p:cNvSpPr>
          <p:nvPr/>
        </p:nvSpPr>
        <p:spPr bwMode="auto">
          <a:xfrm>
            <a:off x="9505330" y="5290711"/>
            <a:ext cx="22912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4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949919" y="3206313"/>
            <a:ext cx="2717832" cy="278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506" b="1" dirty="0" smtClean="0">
                <a:solidFill>
                  <a:srgbClr val="09425E"/>
                </a:solidFill>
                <a:latin typeface="Impact" panose="020B0806030902050204" pitchFamily="34" charset="0"/>
                <a:ea typeface="+mn-ea"/>
              </a:rPr>
              <a:t>02</a:t>
            </a:r>
            <a:endParaRPr lang="zh-CN" altLang="en-US" sz="17506" b="1" dirty="0">
              <a:solidFill>
                <a:srgbClr val="09425E"/>
              </a:solidFill>
              <a:latin typeface="Impact" panose="020B080603090205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094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458" grpId="0"/>
      <p:bldP spid="19459" grpId="0"/>
      <p:bldP spid="19460" grpId="0"/>
      <p:bldP spid="19461" grpId="0"/>
      <p:bldP spid="19462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sl268.pptx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5405</Words>
  <Application>Microsoft Office PowerPoint</Application>
  <PresentationFormat>Custom</PresentationFormat>
  <Paragraphs>318</Paragraphs>
  <Slides>26</Slides>
  <Notes>26</Notes>
  <HiddenSlides>17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简洁蓝色</dc:title>
  <dc:creator/>
  <cp:keywords>第一PPT www.1ppt.com</cp:keywords>
  <cp:lastModifiedBy/>
  <cp:revision>1</cp:revision>
  <dcterms:created xsi:type="dcterms:W3CDTF">2016-09-08T00:54:34Z</dcterms:created>
  <dcterms:modified xsi:type="dcterms:W3CDTF">2017-08-01T00:27:57Z</dcterms:modified>
</cp:coreProperties>
</file>