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8"/>
  </p:notesMasterIdLst>
  <p:sldIdLst>
    <p:sldId id="2778" r:id="rId2"/>
    <p:sldId id="2764" r:id="rId3"/>
    <p:sldId id="2765" r:id="rId4"/>
    <p:sldId id="2766" r:id="rId5"/>
    <p:sldId id="2736" r:id="rId6"/>
    <p:sldId id="2737" r:id="rId7"/>
    <p:sldId id="2770" r:id="rId8"/>
    <p:sldId id="2738" r:id="rId9"/>
    <p:sldId id="2780" r:id="rId10"/>
    <p:sldId id="2739" r:id="rId11"/>
    <p:sldId id="2740" r:id="rId12"/>
    <p:sldId id="2771" r:id="rId13"/>
    <p:sldId id="2741" r:id="rId14"/>
    <p:sldId id="2742" r:id="rId15"/>
    <p:sldId id="2781" r:id="rId16"/>
    <p:sldId id="2772" r:id="rId17"/>
    <p:sldId id="2744" r:id="rId18"/>
    <p:sldId id="2745" r:id="rId19"/>
    <p:sldId id="2746" r:id="rId20"/>
    <p:sldId id="2782" r:id="rId21"/>
    <p:sldId id="2773" r:id="rId22"/>
    <p:sldId id="2748" r:id="rId23"/>
    <p:sldId id="2750" r:id="rId24"/>
    <p:sldId id="2755" r:id="rId25"/>
    <p:sldId id="2756" r:id="rId26"/>
    <p:sldId id="2783" r:id="rId27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4BE"/>
    <a:srgbClr val="09425E"/>
    <a:srgbClr val="F1B015"/>
    <a:srgbClr val="2E2E2E"/>
    <a:srgbClr val="1D1D1D"/>
    <a:srgbClr val="8ED2E2"/>
    <a:srgbClr val="F0D04E"/>
    <a:srgbClr val="03A9F0"/>
    <a:srgbClr val="212E3C"/>
    <a:srgbClr val="FBB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2986" autoAdjust="0"/>
  </p:normalViewPr>
  <p:slideViewPr>
    <p:cSldViewPr>
      <p:cViewPr varScale="1">
        <p:scale>
          <a:sx n="74" d="100"/>
          <a:sy n="74" d="100"/>
        </p:scale>
        <p:origin x="-120" y="-120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/>
          </c:spPr>
          <c:invertIfNegative val="0"/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D8-4606-94E9-A7625C0762FB}"/>
            </c:ext>
          </c:extLst>
        </c:ser>
        <c:ser>
          <c:idx val="1"/>
          <c:order val="1"/>
          <c:spPr>
            <a:solidFill>
              <a:schemeClr val="bg1"/>
            </a:solidFill>
            <a:ln w="25400">
              <a:noFill/>
            </a:ln>
            <a:effectLst/>
          </c:spPr>
          <c:invertIfNegative val="0"/>
          <c:val>
            <c:numRef>
              <c:f>Sheet1!$C$2:$C$11</c:f>
              <c:numCache>
                <c:formatCode>General</c:formatCode>
                <c:ptCount val="10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D8-4606-94E9-A7625C076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25401088"/>
        <c:axId val="225406976"/>
      </c:barChart>
      <c:catAx>
        <c:axId val="2254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225406976"/>
        <c:crosses val="autoZero"/>
        <c:auto val="1"/>
        <c:lblAlgn val="ctr"/>
        <c:lblOffset val="100"/>
        <c:tickMarkSkip val="1"/>
        <c:noMultiLvlLbl val="0"/>
      </c:catAx>
      <c:valAx>
        <c:axId val="2254069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540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01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632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29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07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88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02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1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18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9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97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9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98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86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7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77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7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47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4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348" y="1925638"/>
            <a:ext cx="1109005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" y="0"/>
            <a:ext cx="12858044" cy="723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82" r:id="rId3"/>
    <p:sldLayoutId id="2147484027" r:id="rId4"/>
    <p:sldLayoutId id="2147484028" r:id="rId5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r>
              <a:rPr kumimoji="1" lang="zh-CN" altLang="en-US" sz="6609" b="1" dirty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PRESENTED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en-US" altLang="zh-CN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BY</a:t>
            </a:r>
            <a:r>
              <a:rPr kumimoji="1" lang="zh-CN" altLang="en-US" sz="2000" b="1" dirty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 </a:t>
            </a:r>
            <a:r>
              <a:rPr kumimoji="1" lang="zh-CN" altLang="en-US" sz="20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王绪楠</a:t>
            </a:r>
            <a:endParaRPr kumimoji="1" lang="en-US" altLang="zh-CN" sz="20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35672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99235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2798" y="1992241"/>
            <a:ext cx="2829069" cy="2829069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26362" y="1992241"/>
            <a:ext cx="2829069" cy="2829069"/>
            <a:chOff x="304800" y="673100"/>
            <a:chExt cx="4000500" cy="4000500"/>
          </a:xfrm>
          <a:solidFill>
            <a:srgbClr val="09425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09425E">
                    <a:shade val="30000"/>
                    <a:satMod val="115000"/>
                  </a:srgbClr>
                </a:gs>
                <a:gs pos="50000">
                  <a:srgbClr val="09425E">
                    <a:shade val="67500"/>
                    <a:satMod val="115000"/>
                  </a:srgbClr>
                </a:gs>
                <a:gs pos="100000">
                  <a:srgbClr val="09425E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371404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559729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73061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9132818" y="2991277"/>
            <a:ext cx="140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1810862" y="5516104"/>
            <a:ext cx="9237026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3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doors dir="vert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  <p:bldP spid="18" grpId="0"/>
          <p:bldP spid="19" grpId="0"/>
          <p:bldP spid="2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 flipV="1">
            <a:off x="3858881" y="2309870"/>
            <a:ext cx="5102889" cy="2384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02422" y="1979814"/>
            <a:ext cx="6415806" cy="3044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46667" y="1796888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12901" y="4406535"/>
            <a:ext cx="1989217" cy="895092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圆角矩形 104"/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96434" y="1714703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54950" y="4449682"/>
            <a:ext cx="1989217" cy="895092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24"/>
          <p:cNvSpPr txBox="1"/>
          <p:nvPr/>
        </p:nvSpPr>
        <p:spPr>
          <a:xfrm>
            <a:off x="2467359" y="218570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8622841" y="210244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TextBox 26"/>
          <p:cNvSpPr txBox="1"/>
          <p:nvPr/>
        </p:nvSpPr>
        <p:spPr>
          <a:xfrm>
            <a:off x="2456381" y="47710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8575828" y="48337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438607" y="2530307"/>
            <a:ext cx="1943436" cy="1943436"/>
            <a:chOff x="3746633" y="1810030"/>
            <a:chExt cx="1382075" cy="1382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Box 30"/>
            <p:cNvSpPr txBox="1"/>
            <p:nvPr/>
          </p:nvSpPr>
          <p:spPr>
            <a:xfrm>
              <a:off x="3978122" y="2397335"/>
              <a:ext cx="926418" cy="218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标题内容</a:t>
              </a:r>
            </a:p>
          </p:txBody>
        </p:sp>
      </p:grpSp>
      <p:sp>
        <p:nvSpPr>
          <p:cNvPr id="27" name="TextBox 31"/>
          <p:cNvSpPr txBox="1"/>
          <p:nvPr/>
        </p:nvSpPr>
        <p:spPr>
          <a:xfrm>
            <a:off x="978706" y="2857500"/>
            <a:ext cx="3442694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1029156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8435121" y="5526469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8503416" y="2857500"/>
            <a:ext cx="3442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41128" y="171949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30149" y="4281681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42725" y="4396042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120302" y="166140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8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"/>
          <p:cNvSpPr/>
          <p:nvPr/>
        </p:nvSpPr>
        <p:spPr>
          <a:xfrm>
            <a:off x="353" y="4401265"/>
            <a:ext cx="12858044" cy="283138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US"/>
          </a:p>
        </p:txBody>
      </p:sp>
      <p:pic>
        <p:nvPicPr>
          <p:cNvPr id="47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38596" y="2513360"/>
            <a:ext cx="3877834" cy="3233517"/>
          </a:xfrm>
          <a:prstGeom prst="rect">
            <a:avLst/>
          </a:prstGeom>
        </p:spPr>
      </p:pic>
      <p:graphicFrame>
        <p:nvGraphicFramePr>
          <p:cNvPr id="50" name="Chart 41"/>
          <p:cNvGraphicFramePr/>
          <p:nvPr>
            <p:extLst>
              <p:ext uri="{D42A27DB-BD31-4B8C-83A1-F6EECF244321}">
                <p14:modId xmlns:p14="http://schemas.microsoft.com/office/powerpoint/2010/main" val="3304803505"/>
              </p:ext>
            </p:extLst>
          </p:nvPr>
        </p:nvGraphicFramePr>
        <p:xfrm>
          <a:off x="7507001" y="4664779"/>
          <a:ext cx="4226317" cy="1844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矩形 2"/>
          <p:cNvSpPr/>
          <p:nvPr/>
        </p:nvSpPr>
        <p:spPr>
          <a:xfrm>
            <a:off x="1683750" y="2668195"/>
            <a:ext cx="3594178" cy="2024889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421" y="4048042"/>
            <a:ext cx="3089387" cy="1777328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4492122" y="4145855"/>
            <a:ext cx="2328881" cy="1482189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48"/>
          <p:cNvSpPr txBox="1"/>
          <p:nvPr/>
        </p:nvSpPr>
        <p:spPr>
          <a:xfrm>
            <a:off x="5755958" y="242345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349"/>
          <p:cNvSpPr txBox="1"/>
          <p:nvPr/>
        </p:nvSpPr>
        <p:spPr>
          <a:xfrm>
            <a:off x="5755959" y="2811772"/>
            <a:ext cx="6146024" cy="89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50" grpId="0">
        <p:bldAsOne/>
      </p:bldGraphic>
      <p:bldP spid="3" grpId="0" animBg="1"/>
      <p:bldP spid="51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80617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64146" y="1320190"/>
            <a:ext cx="2413990" cy="439053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59177" y="1260568"/>
            <a:ext cx="2456864" cy="2456864"/>
            <a:chOff x="4184106" y="2952206"/>
            <a:chExt cx="3823790" cy="3823790"/>
          </a:xfrm>
        </p:grpSpPr>
        <p:sp>
          <p:nvSpPr>
            <p:cNvPr id="7" name="椭圆 6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9" name="椭圆 8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09425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1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1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412451" y="4098121"/>
            <a:ext cx="2150314" cy="1054137"/>
            <a:chOff x="2217364" y="5177578"/>
            <a:chExt cx="2038928" cy="999534"/>
          </a:xfrm>
        </p:grpSpPr>
        <p:sp>
          <p:nvSpPr>
            <p:cNvPr id="12" name="文本框 11"/>
            <p:cNvSpPr txBox="1"/>
            <p:nvPr/>
          </p:nvSpPr>
          <p:spPr bwMode="auto">
            <a:xfrm>
              <a:off x="2217364" y="5498597"/>
              <a:ext cx="2038928" cy="678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09425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09425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2242797" y="5177578"/>
              <a:ext cx="1838334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09425E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626730" y="3895306"/>
            <a:ext cx="1721759" cy="0"/>
          </a:xfrm>
          <a:prstGeom prst="line">
            <a:avLst/>
          </a:prstGeom>
          <a:ln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8140969" y="1260568"/>
            <a:ext cx="2456864" cy="2456864"/>
            <a:chOff x="4184106" y="2952206"/>
            <a:chExt cx="3823790" cy="3823790"/>
          </a:xfrm>
        </p:grpSpPr>
        <p:sp>
          <p:nvSpPr>
            <p:cNvPr id="16" name="椭圆 15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8" name="椭圆 1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F84BE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8294244" y="4098121"/>
            <a:ext cx="2150314" cy="1029384"/>
            <a:chOff x="2217364" y="5177577"/>
            <a:chExt cx="2038928" cy="976063"/>
          </a:xfrm>
        </p:grpSpPr>
        <p:sp>
          <p:nvSpPr>
            <p:cNvPr id="21" name="文本框 20"/>
            <p:cNvSpPr txBox="1"/>
            <p:nvPr/>
          </p:nvSpPr>
          <p:spPr bwMode="auto">
            <a:xfrm>
              <a:off x="2217364" y="5498594"/>
              <a:ext cx="2038928" cy="655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rgbClr val="1F84B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rgbClr val="1F84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2217364" y="5177577"/>
              <a:ext cx="1863765" cy="321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1F84BE"/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8508522" y="3895306"/>
            <a:ext cx="1721759" cy="0"/>
          </a:xfrm>
          <a:prstGeom prst="line">
            <a:avLst/>
          </a:prstGeom>
          <a:ln w="9525">
            <a:solidFill>
              <a:srgbClr val="3C5E6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 flipH="1">
            <a:off x="5174333" y="2279000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latin typeface="+mj-ea"/>
              <a:ea typeface="+mj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174333" y="4392013"/>
            <a:ext cx="2510087" cy="359902"/>
          </a:xfrm>
          <a:prstGeom prst="rightArrow">
            <a:avLst>
              <a:gd name="adj1" fmla="val 55075"/>
              <a:gd name="adj2" fmla="val 61841"/>
            </a:avLst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229858" y="3099508"/>
            <a:ext cx="2399036" cy="1089846"/>
            <a:chOff x="1502659" y="4629752"/>
            <a:chExt cx="2067969" cy="1033390"/>
          </a:xfrm>
        </p:grpSpPr>
        <p:sp>
          <p:nvSpPr>
            <p:cNvPr id="27" name="文本框 26"/>
            <p:cNvSpPr txBox="1"/>
            <p:nvPr/>
          </p:nvSpPr>
          <p:spPr bwMode="auto">
            <a:xfrm>
              <a:off x="1502659" y="5008098"/>
              <a:ext cx="2067969" cy="655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1555947" y="4629752"/>
              <a:ext cx="1961390" cy="32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30788" y="2169507"/>
            <a:ext cx="677227" cy="638986"/>
            <a:chOff x="3098700" y="5569159"/>
            <a:chExt cx="642147" cy="605886"/>
          </a:xfrm>
          <a:solidFill>
            <a:srgbClr val="1F84BE"/>
          </a:solidFill>
        </p:grpSpPr>
        <p:sp>
          <p:nvSpPr>
            <p:cNvPr id="30" name="Freeform 349"/>
            <p:cNvSpPr>
              <a:spLocks/>
            </p:cNvSpPr>
            <p:nvPr/>
          </p:nvSpPr>
          <p:spPr bwMode="auto">
            <a:xfrm>
              <a:off x="3119543" y="5569159"/>
              <a:ext cx="621304" cy="392027"/>
            </a:xfrm>
            <a:custGeom>
              <a:avLst/>
              <a:gdLst>
                <a:gd name="T0" fmla="*/ 880 w 921"/>
                <a:gd name="T1" fmla="*/ 447 h 581"/>
                <a:gd name="T2" fmla="*/ 879 w 921"/>
                <a:gd name="T3" fmla="*/ 427 h 581"/>
                <a:gd name="T4" fmla="*/ 431 w 921"/>
                <a:gd name="T5" fmla="*/ 0 h 581"/>
                <a:gd name="T6" fmla="*/ 3 w 921"/>
                <a:gd name="T7" fmla="*/ 317 h 581"/>
                <a:gd name="T8" fmla="*/ 0 w 921"/>
                <a:gd name="T9" fmla="*/ 326 h 581"/>
                <a:gd name="T10" fmla="*/ 108 w 921"/>
                <a:gd name="T11" fmla="*/ 326 h 581"/>
                <a:gd name="T12" fmla="*/ 109 w 921"/>
                <a:gd name="T13" fmla="*/ 322 h 581"/>
                <a:gd name="T14" fmla="*/ 431 w 921"/>
                <a:gd name="T15" fmla="*/ 102 h 581"/>
                <a:gd name="T16" fmla="*/ 776 w 921"/>
                <a:gd name="T17" fmla="*/ 424 h 581"/>
                <a:gd name="T18" fmla="*/ 778 w 921"/>
                <a:gd name="T19" fmla="*/ 447 h 581"/>
                <a:gd name="T20" fmla="*/ 729 w 921"/>
                <a:gd name="T21" fmla="*/ 447 h 581"/>
                <a:gd name="T22" fmla="*/ 826 w 921"/>
                <a:gd name="T23" fmla="*/ 581 h 581"/>
                <a:gd name="T24" fmla="*/ 921 w 921"/>
                <a:gd name="T25" fmla="*/ 447 h 581"/>
                <a:gd name="T26" fmla="*/ 880 w 921"/>
                <a:gd name="T27" fmla="*/ 44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1" h="581">
                  <a:moveTo>
                    <a:pt x="880" y="447"/>
                  </a:moveTo>
                  <a:cubicBezTo>
                    <a:pt x="879" y="427"/>
                    <a:pt x="879" y="427"/>
                    <a:pt x="879" y="427"/>
                  </a:cubicBezTo>
                  <a:cubicBezTo>
                    <a:pt x="867" y="187"/>
                    <a:pt x="670" y="0"/>
                    <a:pt x="431" y="0"/>
                  </a:cubicBezTo>
                  <a:cubicBezTo>
                    <a:pt x="236" y="0"/>
                    <a:pt x="60" y="130"/>
                    <a:pt x="3" y="317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08" y="326"/>
                    <a:pt x="108" y="326"/>
                    <a:pt x="108" y="326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62" y="188"/>
                    <a:pt x="288" y="102"/>
                    <a:pt x="431" y="102"/>
                  </a:cubicBezTo>
                  <a:cubicBezTo>
                    <a:pt x="612" y="102"/>
                    <a:pt x="763" y="244"/>
                    <a:pt x="776" y="424"/>
                  </a:cubicBezTo>
                  <a:cubicBezTo>
                    <a:pt x="778" y="447"/>
                    <a:pt x="778" y="447"/>
                    <a:pt x="778" y="447"/>
                  </a:cubicBezTo>
                  <a:cubicBezTo>
                    <a:pt x="729" y="447"/>
                    <a:pt x="729" y="447"/>
                    <a:pt x="729" y="447"/>
                  </a:cubicBezTo>
                  <a:cubicBezTo>
                    <a:pt x="826" y="581"/>
                    <a:pt x="826" y="581"/>
                    <a:pt x="826" y="581"/>
                  </a:cubicBezTo>
                  <a:cubicBezTo>
                    <a:pt x="921" y="447"/>
                    <a:pt x="921" y="447"/>
                    <a:pt x="921" y="447"/>
                  </a:cubicBezTo>
                  <a:lnTo>
                    <a:pt x="88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Freeform 350"/>
            <p:cNvSpPr>
              <a:spLocks/>
            </p:cNvSpPr>
            <p:nvPr/>
          </p:nvSpPr>
          <p:spPr bwMode="auto">
            <a:xfrm>
              <a:off x="3098700" y="5880953"/>
              <a:ext cx="565341" cy="294092"/>
            </a:xfrm>
            <a:custGeom>
              <a:avLst/>
              <a:gdLst>
                <a:gd name="T0" fmla="*/ 704 w 838"/>
                <a:gd name="T1" fmla="*/ 235 h 436"/>
                <a:gd name="T2" fmla="*/ 462 w 838"/>
                <a:gd name="T3" fmla="*/ 334 h 436"/>
                <a:gd name="T4" fmla="*/ 166 w 838"/>
                <a:gd name="T5" fmla="*/ 166 h 436"/>
                <a:gd name="T6" fmla="*/ 147 w 838"/>
                <a:gd name="T7" fmla="*/ 134 h 436"/>
                <a:gd name="T8" fmla="*/ 192 w 838"/>
                <a:gd name="T9" fmla="*/ 134 h 436"/>
                <a:gd name="T10" fmla="*/ 95 w 838"/>
                <a:gd name="T11" fmla="*/ 0 h 436"/>
                <a:gd name="T12" fmla="*/ 0 w 838"/>
                <a:gd name="T13" fmla="*/ 134 h 436"/>
                <a:gd name="T14" fmla="*/ 38 w 838"/>
                <a:gd name="T15" fmla="*/ 134 h 436"/>
                <a:gd name="T16" fmla="*/ 43 w 838"/>
                <a:gd name="T17" fmla="*/ 147 h 436"/>
                <a:gd name="T18" fmla="*/ 462 w 838"/>
                <a:gd name="T19" fmla="*/ 436 h 436"/>
                <a:gd name="T20" fmla="*/ 830 w 838"/>
                <a:gd name="T21" fmla="*/ 244 h 436"/>
                <a:gd name="T22" fmla="*/ 838 w 838"/>
                <a:gd name="T23" fmla="*/ 233 h 436"/>
                <a:gd name="T24" fmla="*/ 706 w 838"/>
                <a:gd name="T25" fmla="*/ 233 h 436"/>
                <a:gd name="T26" fmla="*/ 704 w 838"/>
                <a:gd name="T27" fmla="*/ 2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8" h="436">
                  <a:moveTo>
                    <a:pt x="704" y="235"/>
                  </a:moveTo>
                  <a:cubicBezTo>
                    <a:pt x="640" y="298"/>
                    <a:pt x="551" y="334"/>
                    <a:pt x="462" y="334"/>
                  </a:cubicBezTo>
                  <a:cubicBezTo>
                    <a:pt x="342" y="334"/>
                    <a:pt x="228" y="270"/>
                    <a:pt x="166" y="166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92" y="134"/>
                    <a:pt x="192" y="134"/>
                    <a:pt x="192" y="13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109" y="320"/>
                    <a:pt x="278" y="436"/>
                    <a:pt x="462" y="436"/>
                  </a:cubicBezTo>
                  <a:cubicBezTo>
                    <a:pt x="609" y="436"/>
                    <a:pt x="746" y="364"/>
                    <a:pt x="830" y="244"/>
                  </a:cubicBezTo>
                  <a:cubicBezTo>
                    <a:pt x="838" y="233"/>
                    <a:pt x="838" y="233"/>
                    <a:pt x="838" y="233"/>
                  </a:cubicBezTo>
                  <a:cubicBezTo>
                    <a:pt x="706" y="233"/>
                    <a:pt x="706" y="233"/>
                    <a:pt x="706" y="233"/>
                  </a:cubicBezTo>
                  <a:lnTo>
                    <a:pt x="704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Freeform 351"/>
            <p:cNvSpPr>
              <a:spLocks noEditPoints="1"/>
            </p:cNvSpPr>
            <p:nvPr/>
          </p:nvSpPr>
          <p:spPr bwMode="auto">
            <a:xfrm>
              <a:off x="3217193" y="5689366"/>
              <a:ext cx="380606" cy="371184"/>
            </a:xfrm>
            <a:custGeom>
              <a:avLst/>
              <a:gdLst>
                <a:gd name="T0" fmla="*/ 0 w 564"/>
                <a:gd name="T1" fmla="*/ 227 h 550"/>
                <a:gd name="T2" fmla="*/ 0 w 564"/>
                <a:gd name="T3" fmla="*/ 327 h 550"/>
                <a:gd name="T4" fmla="*/ 46 w 564"/>
                <a:gd name="T5" fmla="*/ 327 h 550"/>
                <a:gd name="T6" fmla="*/ 80 w 564"/>
                <a:gd name="T7" fmla="*/ 407 h 550"/>
                <a:gd name="T8" fmla="*/ 48 w 564"/>
                <a:gd name="T9" fmla="*/ 439 h 550"/>
                <a:gd name="T10" fmla="*/ 119 w 564"/>
                <a:gd name="T11" fmla="*/ 510 h 550"/>
                <a:gd name="T12" fmla="*/ 151 w 564"/>
                <a:gd name="T13" fmla="*/ 478 h 550"/>
                <a:gd name="T14" fmla="*/ 230 w 564"/>
                <a:gd name="T15" fmla="*/ 511 h 550"/>
                <a:gd name="T16" fmla="*/ 230 w 564"/>
                <a:gd name="T17" fmla="*/ 550 h 550"/>
                <a:gd name="T18" fmla="*/ 330 w 564"/>
                <a:gd name="T19" fmla="*/ 550 h 550"/>
                <a:gd name="T20" fmla="*/ 330 w 564"/>
                <a:gd name="T21" fmla="*/ 512 h 550"/>
                <a:gd name="T22" fmla="*/ 414 w 564"/>
                <a:gd name="T23" fmla="*/ 478 h 550"/>
                <a:gd name="T24" fmla="*/ 444 w 564"/>
                <a:gd name="T25" fmla="*/ 509 h 550"/>
                <a:gd name="T26" fmla="*/ 515 w 564"/>
                <a:gd name="T27" fmla="*/ 438 h 550"/>
                <a:gd name="T28" fmla="*/ 485 w 564"/>
                <a:gd name="T29" fmla="*/ 408 h 550"/>
                <a:gd name="T30" fmla="*/ 520 w 564"/>
                <a:gd name="T31" fmla="*/ 327 h 550"/>
                <a:gd name="T32" fmla="*/ 564 w 564"/>
                <a:gd name="T33" fmla="*/ 327 h 550"/>
                <a:gd name="T34" fmla="*/ 564 w 564"/>
                <a:gd name="T35" fmla="*/ 227 h 550"/>
                <a:gd name="T36" fmla="*/ 521 w 564"/>
                <a:gd name="T37" fmla="*/ 227 h 550"/>
                <a:gd name="T38" fmla="*/ 486 w 564"/>
                <a:gd name="T39" fmla="*/ 143 h 550"/>
                <a:gd name="T40" fmla="*/ 518 w 564"/>
                <a:gd name="T41" fmla="*/ 111 h 550"/>
                <a:gd name="T42" fmla="*/ 447 w 564"/>
                <a:gd name="T43" fmla="*/ 40 h 550"/>
                <a:gd name="T44" fmla="*/ 415 w 564"/>
                <a:gd name="T45" fmla="*/ 72 h 550"/>
                <a:gd name="T46" fmla="*/ 330 w 564"/>
                <a:gd name="T47" fmla="*/ 38 h 550"/>
                <a:gd name="T48" fmla="*/ 330 w 564"/>
                <a:gd name="T49" fmla="*/ 0 h 550"/>
                <a:gd name="T50" fmla="*/ 230 w 564"/>
                <a:gd name="T51" fmla="*/ 0 h 550"/>
                <a:gd name="T52" fmla="*/ 230 w 564"/>
                <a:gd name="T53" fmla="*/ 39 h 550"/>
                <a:gd name="T54" fmla="*/ 150 w 564"/>
                <a:gd name="T55" fmla="*/ 73 h 550"/>
                <a:gd name="T56" fmla="*/ 116 w 564"/>
                <a:gd name="T57" fmla="*/ 39 h 550"/>
                <a:gd name="T58" fmla="*/ 45 w 564"/>
                <a:gd name="T59" fmla="*/ 110 h 550"/>
                <a:gd name="T60" fmla="*/ 79 w 564"/>
                <a:gd name="T61" fmla="*/ 144 h 550"/>
                <a:gd name="T62" fmla="*/ 45 w 564"/>
                <a:gd name="T63" fmla="*/ 227 h 550"/>
                <a:gd name="T64" fmla="*/ 0 w 564"/>
                <a:gd name="T65" fmla="*/ 227 h 550"/>
                <a:gd name="T66" fmla="*/ 283 w 564"/>
                <a:gd name="T67" fmla="*/ 104 h 550"/>
                <a:gd name="T68" fmla="*/ 456 w 564"/>
                <a:gd name="T69" fmla="*/ 275 h 550"/>
                <a:gd name="T70" fmla="*/ 283 w 564"/>
                <a:gd name="T71" fmla="*/ 446 h 550"/>
                <a:gd name="T72" fmla="*/ 110 w 564"/>
                <a:gd name="T73" fmla="*/ 275 h 550"/>
                <a:gd name="T74" fmla="*/ 283 w 564"/>
                <a:gd name="T75" fmla="*/ 10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4" h="550">
                  <a:moveTo>
                    <a:pt x="0" y="227"/>
                  </a:moveTo>
                  <a:cubicBezTo>
                    <a:pt x="0" y="327"/>
                    <a:pt x="0" y="327"/>
                    <a:pt x="0" y="327"/>
                  </a:cubicBezTo>
                  <a:cubicBezTo>
                    <a:pt x="46" y="327"/>
                    <a:pt x="46" y="327"/>
                    <a:pt x="46" y="327"/>
                  </a:cubicBezTo>
                  <a:cubicBezTo>
                    <a:pt x="52" y="356"/>
                    <a:pt x="64" y="383"/>
                    <a:pt x="80" y="407"/>
                  </a:cubicBezTo>
                  <a:cubicBezTo>
                    <a:pt x="48" y="439"/>
                    <a:pt x="48" y="439"/>
                    <a:pt x="48" y="439"/>
                  </a:cubicBezTo>
                  <a:cubicBezTo>
                    <a:pt x="119" y="510"/>
                    <a:pt x="119" y="510"/>
                    <a:pt x="119" y="510"/>
                  </a:cubicBezTo>
                  <a:cubicBezTo>
                    <a:pt x="151" y="478"/>
                    <a:pt x="151" y="478"/>
                    <a:pt x="151" y="478"/>
                  </a:cubicBezTo>
                  <a:cubicBezTo>
                    <a:pt x="175" y="493"/>
                    <a:pt x="202" y="504"/>
                    <a:pt x="230" y="511"/>
                  </a:cubicBezTo>
                  <a:cubicBezTo>
                    <a:pt x="230" y="550"/>
                    <a:pt x="230" y="550"/>
                    <a:pt x="230" y="550"/>
                  </a:cubicBezTo>
                  <a:cubicBezTo>
                    <a:pt x="330" y="550"/>
                    <a:pt x="330" y="550"/>
                    <a:pt x="330" y="550"/>
                  </a:cubicBezTo>
                  <a:cubicBezTo>
                    <a:pt x="330" y="512"/>
                    <a:pt x="330" y="512"/>
                    <a:pt x="330" y="512"/>
                  </a:cubicBezTo>
                  <a:cubicBezTo>
                    <a:pt x="360" y="506"/>
                    <a:pt x="389" y="494"/>
                    <a:pt x="414" y="478"/>
                  </a:cubicBezTo>
                  <a:cubicBezTo>
                    <a:pt x="444" y="509"/>
                    <a:pt x="444" y="509"/>
                    <a:pt x="444" y="509"/>
                  </a:cubicBezTo>
                  <a:cubicBezTo>
                    <a:pt x="515" y="438"/>
                    <a:pt x="515" y="438"/>
                    <a:pt x="515" y="438"/>
                  </a:cubicBezTo>
                  <a:cubicBezTo>
                    <a:pt x="485" y="408"/>
                    <a:pt x="485" y="408"/>
                    <a:pt x="485" y="408"/>
                  </a:cubicBezTo>
                  <a:cubicBezTo>
                    <a:pt x="502" y="384"/>
                    <a:pt x="514" y="356"/>
                    <a:pt x="520" y="327"/>
                  </a:cubicBezTo>
                  <a:cubicBezTo>
                    <a:pt x="564" y="327"/>
                    <a:pt x="564" y="327"/>
                    <a:pt x="564" y="327"/>
                  </a:cubicBezTo>
                  <a:cubicBezTo>
                    <a:pt x="564" y="227"/>
                    <a:pt x="564" y="227"/>
                    <a:pt x="564" y="227"/>
                  </a:cubicBezTo>
                  <a:cubicBezTo>
                    <a:pt x="521" y="227"/>
                    <a:pt x="521" y="227"/>
                    <a:pt x="521" y="227"/>
                  </a:cubicBezTo>
                  <a:cubicBezTo>
                    <a:pt x="515" y="196"/>
                    <a:pt x="503" y="168"/>
                    <a:pt x="486" y="143"/>
                  </a:cubicBezTo>
                  <a:cubicBezTo>
                    <a:pt x="518" y="111"/>
                    <a:pt x="518" y="111"/>
                    <a:pt x="518" y="111"/>
                  </a:cubicBezTo>
                  <a:cubicBezTo>
                    <a:pt x="447" y="40"/>
                    <a:pt x="447" y="40"/>
                    <a:pt x="447" y="40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9" y="56"/>
                    <a:pt x="361" y="44"/>
                    <a:pt x="330" y="38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01" y="46"/>
                    <a:pt x="174" y="57"/>
                    <a:pt x="150" y="73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63" y="169"/>
                    <a:pt x="51" y="197"/>
                    <a:pt x="45" y="227"/>
                  </a:cubicBezTo>
                  <a:lnTo>
                    <a:pt x="0" y="227"/>
                  </a:lnTo>
                  <a:close/>
                  <a:moveTo>
                    <a:pt x="283" y="104"/>
                  </a:moveTo>
                  <a:cubicBezTo>
                    <a:pt x="378" y="104"/>
                    <a:pt x="456" y="181"/>
                    <a:pt x="456" y="275"/>
                  </a:cubicBezTo>
                  <a:cubicBezTo>
                    <a:pt x="456" y="369"/>
                    <a:pt x="378" y="446"/>
                    <a:pt x="283" y="446"/>
                  </a:cubicBezTo>
                  <a:cubicBezTo>
                    <a:pt x="188" y="446"/>
                    <a:pt x="110" y="369"/>
                    <a:pt x="110" y="275"/>
                  </a:cubicBezTo>
                  <a:cubicBezTo>
                    <a:pt x="110" y="181"/>
                    <a:pt x="188" y="104"/>
                    <a:pt x="28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Freeform 352"/>
            <p:cNvSpPr>
              <a:spLocks noEditPoints="1"/>
            </p:cNvSpPr>
            <p:nvPr/>
          </p:nvSpPr>
          <p:spPr bwMode="auto">
            <a:xfrm>
              <a:off x="3319126" y="5787872"/>
              <a:ext cx="176170" cy="174742"/>
            </a:xfrm>
            <a:custGeom>
              <a:avLst/>
              <a:gdLst>
                <a:gd name="T0" fmla="*/ 131 w 261"/>
                <a:gd name="T1" fmla="*/ 259 h 259"/>
                <a:gd name="T2" fmla="*/ 261 w 261"/>
                <a:gd name="T3" fmla="*/ 129 h 259"/>
                <a:gd name="T4" fmla="*/ 131 w 261"/>
                <a:gd name="T5" fmla="*/ 0 h 259"/>
                <a:gd name="T6" fmla="*/ 0 w 261"/>
                <a:gd name="T7" fmla="*/ 129 h 259"/>
                <a:gd name="T8" fmla="*/ 131 w 261"/>
                <a:gd name="T9" fmla="*/ 259 h 259"/>
                <a:gd name="T10" fmla="*/ 131 w 261"/>
                <a:gd name="T11" fmla="*/ 42 h 259"/>
                <a:gd name="T12" fmla="*/ 219 w 261"/>
                <a:gd name="T13" fmla="*/ 129 h 259"/>
                <a:gd name="T14" fmla="*/ 131 w 261"/>
                <a:gd name="T15" fmla="*/ 217 h 259"/>
                <a:gd name="T16" fmla="*/ 42 w 261"/>
                <a:gd name="T17" fmla="*/ 129 h 259"/>
                <a:gd name="T18" fmla="*/ 131 w 261"/>
                <a:gd name="T19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9">
                  <a:moveTo>
                    <a:pt x="131" y="259"/>
                  </a:moveTo>
                  <a:cubicBezTo>
                    <a:pt x="203" y="259"/>
                    <a:pt x="261" y="201"/>
                    <a:pt x="261" y="129"/>
                  </a:cubicBezTo>
                  <a:cubicBezTo>
                    <a:pt x="261" y="58"/>
                    <a:pt x="203" y="0"/>
                    <a:pt x="131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31" y="259"/>
                  </a:cubicBezTo>
                  <a:close/>
                  <a:moveTo>
                    <a:pt x="131" y="42"/>
                  </a:moveTo>
                  <a:cubicBezTo>
                    <a:pt x="179" y="42"/>
                    <a:pt x="219" y="81"/>
                    <a:pt x="219" y="129"/>
                  </a:cubicBezTo>
                  <a:cubicBezTo>
                    <a:pt x="219" y="177"/>
                    <a:pt x="179" y="217"/>
                    <a:pt x="131" y="217"/>
                  </a:cubicBezTo>
                  <a:cubicBezTo>
                    <a:pt x="82" y="217"/>
                    <a:pt x="42" y="177"/>
                    <a:pt x="42" y="129"/>
                  </a:cubicBezTo>
                  <a:cubicBezTo>
                    <a:pt x="42" y="81"/>
                    <a:pt x="82" y="42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Oval 353"/>
            <p:cNvSpPr>
              <a:spLocks noChangeArrowheads="1"/>
            </p:cNvSpPr>
            <p:nvPr/>
          </p:nvSpPr>
          <p:spPr bwMode="auto">
            <a:xfrm>
              <a:off x="3375945" y="5844406"/>
              <a:ext cx="62530" cy="608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43538" y="2182939"/>
            <a:ext cx="545546" cy="612125"/>
            <a:chOff x="3199776" y="780891"/>
            <a:chExt cx="470261" cy="527652"/>
          </a:xfrm>
          <a:solidFill>
            <a:srgbClr val="09425E"/>
          </a:solidFill>
        </p:grpSpPr>
        <p:sp>
          <p:nvSpPr>
            <p:cNvPr id="36" name="Freeform 433"/>
            <p:cNvSpPr>
              <a:spLocks noEditPoints="1"/>
            </p:cNvSpPr>
            <p:nvPr/>
          </p:nvSpPr>
          <p:spPr bwMode="auto">
            <a:xfrm>
              <a:off x="3262591" y="927080"/>
              <a:ext cx="64814" cy="65671"/>
            </a:xfrm>
            <a:custGeom>
              <a:avLst/>
              <a:gdLst>
                <a:gd name="T0" fmla="*/ 96 w 96"/>
                <a:gd name="T1" fmla="*/ 48 h 97"/>
                <a:gd name="T2" fmla="*/ 48 w 96"/>
                <a:gd name="T3" fmla="*/ 0 h 97"/>
                <a:gd name="T4" fmla="*/ 0 w 96"/>
                <a:gd name="T5" fmla="*/ 48 h 97"/>
                <a:gd name="T6" fmla="*/ 48 w 96"/>
                <a:gd name="T7" fmla="*/ 97 h 97"/>
                <a:gd name="T8" fmla="*/ 96 w 96"/>
                <a:gd name="T9" fmla="*/ 48 h 97"/>
                <a:gd name="T10" fmla="*/ 28 w 96"/>
                <a:gd name="T11" fmla="*/ 71 h 97"/>
                <a:gd name="T12" fmla="*/ 31 w 96"/>
                <a:gd name="T13" fmla="*/ 61 h 97"/>
                <a:gd name="T14" fmla="*/ 45 w 96"/>
                <a:gd name="T15" fmla="*/ 65 h 97"/>
                <a:gd name="T16" fmla="*/ 53 w 96"/>
                <a:gd name="T17" fmla="*/ 60 h 97"/>
                <a:gd name="T18" fmla="*/ 44 w 96"/>
                <a:gd name="T19" fmla="*/ 52 h 97"/>
                <a:gd name="T20" fmla="*/ 29 w 96"/>
                <a:gd name="T21" fmla="*/ 37 h 97"/>
                <a:gd name="T22" fmla="*/ 43 w 96"/>
                <a:gd name="T23" fmla="*/ 21 h 97"/>
                <a:gd name="T24" fmla="*/ 43 w 96"/>
                <a:gd name="T25" fmla="*/ 13 h 97"/>
                <a:gd name="T26" fmla="*/ 52 w 96"/>
                <a:gd name="T27" fmla="*/ 13 h 97"/>
                <a:gd name="T28" fmla="*/ 52 w 96"/>
                <a:gd name="T29" fmla="*/ 21 h 97"/>
                <a:gd name="T30" fmla="*/ 64 w 96"/>
                <a:gd name="T31" fmla="*/ 24 h 97"/>
                <a:gd name="T32" fmla="*/ 62 w 96"/>
                <a:gd name="T33" fmla="*/ 33 h 97"/>
                <a:gd name="T34" fmla="*/ 49 w 96"/>
                <a:gd name="T35" fmla="*/ 30 h 97"/>
                <a:gd name="T36" fmla="*/ 42 w 96"/>
                <a:gd name="T37" fmla="*/ 35 h 97"/>
                <a:gd name="T38" fmla="*/ 52 w 96"/>
                <a:gd name="T39" fmla="*/ 42 h 97"/>
                <a:gd name="T40" fmla="*/ 66 w 96"/>
                <a:gd name="T41" fmla="*/ 58 h 97"/>
                <a:gd name="T42" fmla="*/ 51 w 96"/>
                <a:gd name="T43" fmla="*/ 74 h 97"/>
                <a:gd name="T44" fmla="*/ 51 w 96"/>
                <a:gd name="T45" fmla="*/ 83 h 97"/>
                <a:gd name="T46" fmla="*/ 43 w 96"/>
                <a:gd name="T47" fmla="*/ 83 h 97"/>
                <a:gd name="T48" fmla="*/ 43 w 96"/>
                <a:gd name="T49" fmla="*/ 75 h 97"/>
                <a:gd name="T50" fmla="*/ 28 w 96"/>
                <a:gd name="T51" fmla="*/ 7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7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5" y="97"/>
                    <a:pt x="96" y="75"/>
                    <a:pt x="96" y="48"/>
                  </a:cubicBezTo>
                  <a:close/>
                  <a:moveTo>
                    <a:pt x="28" y="7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34" y="63"/>
                    <a:pt x="39" y="65"/>
                    <a:pt x="45" y="65"/>
                  </a:cubicBezTo>
                  <a:cubicBezTo>
                    <a:pt x="50" y="65"/>
                    <a:pt x="53" y="63"/>
                    <a:pt x="53" y="60"/>
                  </a:cubicBezTo>
                  <a:cubicBezTo>
                    <a:pt x="53" y="56"/>
                    <a:pt x="51" y="54"/>
                    <a:pt x="44" y="52"/>
                  </a:cubicBezTo>
                  <a:cubicBezTo>
                    <a:pt x="35" y="49"/>
                    <a:pt x="29" y="45"/>
                    <a:pt x="29" y="37"/>
                  </a:cubicBezTo>
                  <a:cubicBezTo>
                    <a:pt x="29" y="29"/>
                    <a:pt x="34" y="23"/>
                    <a:pt x="43" y="21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7" y="21"/>
                    <a:pt x="61" y="22"/>
                    <a:pt x="64" y="24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59" y="32"/>
                    <a:pt x="55" y="30"/>
                    <a:pt x="49" y="30"/>
                  </a:cubicBezTo>
                  <a:cubicBezTo>
                    <a:pt x="44" y="30"/>
                    <a:pt x="42" y="33"/>
                    <a:pt x="42" y="35"/>
                  </a:cubicBezTo>
                  <a:cubicBezTo>
                    <a:pt x="42" y="38"/>
                    <a:pt x="45" y="40"/>
                    <a:pt x="52" y="42"/>
                  </a:cubicBezTo>
                  <a:cubicBezTo>
                    <a:pt x="62" y="46"/>
                    <a:pt x="66" y="51"/>
                    <a:pt x="66" y="58"/>
                  </a:cubicBezTo>
                  <a:cubicBezTo>
                    <a:pt x="66" y="66"/>
                    <a:pt x="61" y="73"/>
                    <a:pt x="51" y="74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7" y="75"/>
                    <a:pt x="32" y="73"/>
                    <a:pt x="28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Freeform 434"/>
            <p:cNvSpPr>
              <a:spLocks noEditPoints="1"/>
            </p:cNvSpPr>
            <p:nvPr/>
          </p:nvSpPr>
          <p:spPr bwMode="auto">
            <a:xfrm>
              <a:off x="3367094" y="867120"/>
              <a:ext cx="140479" cy="141621"/>
            </a:xfrm>
            <a:custGeom>
              <a:avLst/>
              <a:gdLst>
                <a:gd name="T0" fmla="*/ 104 w 208"/>
                <a:gd name="T1" fmla="*/ 0 h 210"/>
                <a:gd name="T2" fmla="*/ 0 w 208"/>
                <a:gd name="T3" fmla="*/ 105 h 210"/>
                <a:gd name="T4" fmla="*/ 104 w 208"/>
                <a:gd name="T5" fmla="*/ 210 h 210"/>
                <a:gd name="T6" fmla="*/ 208 w 208"/>
                <a:gd name="T7" fmla="*/ 105 h 210"/>
                <a:gd name="T8" fmla="*/ 104 w 208"/>
                <a:gd name="T9" fmla="*/ 0 h 210"/>
                <a:gd name="T10" fmla="*/ 111 w 208"/>
                <a:gd name="T11" fmla="*/ 161 h 210"/>
                <a:gd name="T12" fmla="*/ 111 w 208"/>
                <a:gd name="T13" fmla="*/ 180 h 210"/>
                <a:gd name="T14" fmla="*/ 92 w 208"/>
                <a:gd name="T15" fmla="*/ 180 h 210"/>
                <a:gd name="T16" fmla="*/ 92 w 208"/>
                <a:gd name="T17" fmla="*/ 163 h 210"/>
                <a:gd name="T18" fmla="*/ 61 w 208"/>
                <a:gd name="T19" fmla="*/ 155 h 210"/>
                <a:gd name="T20" fmla="*/ 66 w 208"/>
                <a:gd name="T21" fmla="*/ 133 h 210"/>
                <a:gd name="T22" fmla="*/ 97 w 208"/>
                <a:gd name="T23" fmla="*/ 141 h 210"/>
                <a:gd name="T24" fmla="*/ 115 w 208"/>
                <a:gd name="T25" fmla="*/ 130 h 210"/>
                <a:gd name="T26" fmla="*/ 95 w 208"/>
                <a:gd name="T27" fmla="*/ 114 h 210"/>
                <a:gd name="T28" fmla="*/ 62 w 208"/>
                <a:gd name="T29" fmla="*/ 80 h 210"/>
                <a:gd name="T30" fmla="*/ 93 w 208"/>
                <a:gd name="T31" fmla="*/ 47 h 210"/>
                <a:gd name="T32" fmla="*/ 93 w 208"/>
                <a:gd name="T33" fmla="*/ 30 h 210"/>
                <a:gd name="T34" fmla="*/ 111 w 208"/>
                <a:gd name="T35" fmla="*/ 30 h 210"/>
                <a:gd name="T36" fmla="*/ 111 w 208"/>
                <a:gd name="T37" fmla="*/ 46 h 210"/>
                <a:gd name="T38" fmla="*/ 138 w 208"/>
                <a:gd name="T39" fmla="*/ 52 h 210"/>
                <a:gd name="T40" fmla="*/ 133 w 208"/>
                <a:gd name="T41" fmla="*/ 73 h 210"/>
                <a:gd name="T42" fmla="*/ 106 w 208"/>
                <a:gd name="T43" fmla="*/ 66 h 210"/>
                <a:gd name="T44" fmla="*/ 90 w 208"/>
                <a:gd name="T45" fmla="*/ 77 h 210"/>
                <a:gd name="T46" fmla="*/ 113 w 208"/>
                <a:gd name="T47" fmla="*/ 93 h 210"/>
                <a:gd name="T48" fmla="*/ 143 w 208"/>
                <a:gd name="T49" fmla="*/ 127 h 210"/>
                <a:gd name="T50" fmla="*/ 111 w 208"/>
                <a:gd name="T51" fmla="*/ 16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210"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2" y="210"/>
                    <a:pt x="208" y="163"/>
                    <a:pt x="208" y="105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11" y="16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80" y="162"/>
                    <a:pt x="68" y="159"/>
                    <a:pt x="61" y="155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74" y="138"/>
                    <a:pt x="85" y="141"/>
                    <a:pt x="97" y="141"/>
                  </a:cubicBezTo>
                  <a:cubicBezTo>
                    <a:pt x="108" y="141"/>
                    <a:pt x="115" y="137"/>
                    <a:pt x="115" y="130"/>
                  </a:cubicBezTo>
                  <a:cubicBezTo>
                    <a:pt x="115" y="123"/>
                    <a:pt x="109" y="118"/>
                    <a:pt x="95" y="114"/>
                  </a:cubicBezTo>
                  <a:cubicBezTo>
                    <a:pt x="76" y="107"/>
                    <a:pt x="62" y="98"/>
                    <a:pt x="62" y="80"/>
                  </a:cubicBezTo>
                  <a:cubicBezTo>
                    <a:pt x="62" y="64"/>
                    <a:pt x="74" y="51"/>
                    <a:pt x="93" y="47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24" y="46"/>
                    <a:pt x="132" y="49"/>
                    <a:pt x="138" y="52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28" y="71"/>
                    <a:pt x="120" y="66"/>
                    <a:pt x="106" y="66"/>
                  </a:cubicBezTo>
                  <a:cubicBezTo>
                    <a:pt x="94" y="66"/>
                    <a:pt x="90" y="72"/>
                    <a:pt x="90" y="77"/>
                  </a:cubicBezTo>
                  <a:cubicBezTo>
                    <a:pt x="90" y="83"/>
                    <a:pt x="97" y="87"/>
                    <a:pt x="113" y="93"/>
                  </a:cubicBezTo>
                  <a:cubicBezTo>
                    <a:pt x="135" y="100"/>
                    <a:pt x="143" y="111"/>
                    <a:pt x="143" y="127"/>
                  </a:cubicBezTo>
                  <a:cubicBezTo>
                    <a:pt x="143" y="144"/>
                    <a:pt x="132" y="158"/>
                    <a:pt x="111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Freeform 435"/>
            <p:cNvSpPr>
              <a:spLocks noEditPoints="1"/>
            </p:cNvSpPr>
            <p:nvPr/>
          </p:nvSpPr>
          <p:spPr bwMode="auto">
            <a:xfrm>
              <a:off x="3282007" y="1022446"/>
              <a:ext cx="89941" cy="91083"/>
            </a:xfrm>
            <a:custGeom>
              <a:avLst/>
              <a:gdLst>
                <a:gd name="T0" fmla="*/ 67 w 133"/>
                <a:gd name="T1" fmla="*/ 0 h 135"/>
                <a:gd name="T2" fmla="*/ 0 w 133"/>
                <a:gd name="T3" fmla="*/ 68 h 135"/>
                <a:gd name="T4" fmla="*/ 67 w 133"/>
                <a:gd name="T5" fmla="*/ 135 h 135"/>
                <a:gd name="T6" fmla="*/ 133 w 133"/>
                <a:gd name="T7" fmla="*/ 68 h 135"/>
                <a:gd name="T8" fmla="*/ 67 w 133"/>
                <a:gd name="T9" fmla="*/ 0 h 135"/>
                <a:gd name="T10" fmla="*/ 71 w 133"/>
                <a:gd name="T11" fmla="*/ 104 h 135"/>
                <a:gd name="T12" fmla="*/ 71 w 133"/>
                <a:gd name="T13" fmla="*/ 116 h 135"/>
                <a:gd name="T14" fmla="*/ 59 w 133"/>
                <a:gd name="T15" fmla="*/ 116 h 135"/>
                <a:gd name="T16" fmla="*/ 59 w 133"/>
                <a:gd name="T17" fmla="*/ 105 h 135"/>
                <a:gd name="T18" fmla="*/ 39 w 133"/>
                <a:gd name="T19" fmla="*/ 100 h 135"/>
                <a:gd name="T20" fmla="*/ 43 w 133"/>
                <a:gd name="T21" fmla="*/ 86 h 135"/>
                <a:gd name="T22" fmla="*/ 62 w 133"/>
                <a:gd name="T23" fmla="*/ 91 h 135"/>
                <a:gd name="T24" fmla="*/ 74 w 133"/>
                <a:gd name="T25" fmla="*/ 84 h 135"/>
                <a:gd name="T26" fmla="*/ 61 w 133"/>
                <a:gd name="T27" fmla="*/ 73 h 135"/>
                <a:gd name="T28" fmla="*/ 40 w 133"/>
                <a:gd name="T29" fmla="*/ 52 h 135"/>
                <a:gd name="T30" fmla="*/ 60 w 133"/>
                <a:gd name="T31" fmla="*/ 31 h 135"/>
                <a:gd name="T32" fmla="*/ 60 w 133"/>
                <a:gd name="T33" fmla="*/ 20 h 135"/>
                <a:gd name="T34" fmla="*/ 72 w 133"/>
                <a:gd name="T35" fmla="*/ 20 h 135"/>
                <a:gd name="T36" fmla="*/ 72 w 133"/>
                <a:gd name="T37" fmla="*/ 30 h 135"/>
                <a:gd name="T38" fmla="*/ 89 w 133"/>
                <a:gd name="T39" fmla="*/ 34 h 135"/>
                <a:gd name="T40" fmla="*/ 85 w 133"/>
                <a:gd name="T41" fmla="*/ 47 h 135"/>
                <a:gd name="T42" fmla="*/ 68 w 133"/>
                <a:gd name="T43" fmla="*/ 43 h 135"/>
                <a:gd name="T44" fmla="*/ 58 w 133"/>
                <a:gd name="T45" fmla="*/ 50 h 135"/>
                <a:gd name="T46" fmla="*/ 72 w 133"/>
                <a:gd name="T47" fmla="*/ 60 h 135"/>
                <a:gd name="T48" fmla="*/ 92 w 133"/>
                <a:gd name="T49" fmla="*/ 82 h 135"/>
                <a:gd name="T50" fmla="*/ 71 w 133"/>
                <a:gd name="T51" fmla="*/ 10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" h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3" y="105"/>
                    <a:pt x="133" y="68"/>
                  </a:cubicBezTo>
                  <a:cubicBezTo>
                    <a:pt x="133" y="31"/>
                    <a:pt x="104" y="0"/>
                    <a:pt x="67" y="0"/>
                  </a:cubicBezTo>
                  <a:close/>
                  <a:moveTo>
                    <a:pt x="71" y="104"/>
                  </a:moveTo>
                  <a:cubicBezTo>
                    <a:pt x="71" y="116"/>
                    <a:pt x="71" y="116"/>
                    <a:pt x="71" y="116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1" y="104"/>
                    <a:pt x="44" y="102"/>
                    <a:pt x="39" y="100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8" y="88"/>
                    <a:pt x="55" y="91"/>
                    <a:pt x="62" y="91"/>
                  </a:cubicBezTo>
                  <a:cubicBezTo>
                    <a:pt x="69" y="91"/>
                    <a:pt x="74" y="88"/>
                    <a:pt x="74" y="84"/>
                  </a:cubicBezTo>
                  <a:cubicBezTo>
                    <a:pt x="74" y="79"/>
                    <a:pt x="70" y="76"/>
                    <a:pt x="61" y="73"/>
                  </a:cubicBezTo>
                  <a:cubicBezTo>
                    <a:pt x="49" y="69"/>
                    <a:pt x="40" y="63"/>
                    <a:pt x="40" y="52"/>
                  </a:cubicBezTo>
                  <a:cubicBezTo>
                    <a:pt x="40" y="41"/>
                    <a:pt x="47" y="33"/>
                    <a:pt x="60" y="3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9" y="30"/>
                    <a:pt x="85" y="32"/>
                    <a:pt x="89" y="3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2" y="46"/>
                    <a:pt x="77" y="43"/>
                    <a:pt x="68" y="43"/>
                  </a:cubicBezTo>
                  <a:cubicBezTo>
                    <a:pt x="61" y="43"/>
                    <a:pt x="58" y="46"/>
                    <a:pt x="58" y="50"/>
                  </a:cubicBezTo>
                  <a:cubicBezTo>
                    <a:pt x="58" y="54"/>
                    <a:pt x="62" y="56"/>
                    <a:pt x="72" y="60"/>
                  </a:cubicBezTo>
                  <a:cubicBezTo>
                    <a:pt x="86" y="65"/>
                    <a:pt x="92" y="71"/>
                    <a:pt x="92" y="82"/>
                  </a:cubicBezTo>
                  <a:cubicBezTo>
                    <a:pt x="92" y="93"/>
                    <a:pt x="85" y="101"/>
                    <a:pt x="71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Freeform 436"/>
            <p:cNvSpPr>
              <a:spLocks noEditPoints="1"/>
            </p:cNvSpPr>
            <p:nvPr/>
          </p:nvSpPr>
          <p:spPr bwMode="auto">
            <a:xfrm>
              <a:off x="3199776" y="780891"/>
              <a:ext cx="470261" cy="527652"/>
            </a:xfrm>
            <a:custGeom>
              <a:avLst/>
              <a:gdLst>
                <a:gd name="T0" fmla="*/ 652 w 697"/>
                <a:gd name="T1" fmla="*/ 426 h 782"/>
                <a:gd name="T2" fmla="*/ 601 w 697"/>
                <a:gd name="T3" fmla="*/ 366 h 782"/>
                <a:gd name="T4" fmla="*/ 603 w 697"/>
                <a:gd name="T5" fmla="*/ 267 h 782"/>
                <a:gd name="T6" fmla="*/ 585 w 697"/>
                <a:gd name="T7" fmla="*/ 182 h 782"/>
                <a:gd name="T8" fmla="*/ 509 w 697"/>
                <a:gd name="T9" fmla="*/ 80 h 782"/>
                <a:gd name="T10" fmla="*/ 298 w 697"/>
                <a:gd name="T11" fmla="*/ 0 h 782"/>
                <a:gd name="T12" fmla="*/ 0 w 697"/>
                <a:gd name="T13" fmla="*/ 273 h 782"/>
                <a:gd name="T14" fmla="*/ 2 w 697"/>
                <a:gd name="T15" fmla="*/ 302 h 782"/>
                <a:gd name="T16" fmla="*/ 82 w 697"/>
                <a:gd name="T17" fmla="*/ 533 h 782"/>
                <a:gd name="T18" fmla="*/ 0 w 697"/>
                <a:gd name="T19" fmla="*/ 781 h 782"/>
                <a:gd name="T20" fmla="*/ 362 w 697"/>
                <a:gd name="T21" fmla="*/ 782 h 782"/>
                <a:gd name="T22" fmla="*/ 433 w 697"/>
                <a:gd name="T23" fmla="*/ 674 h 782"/>
                <a:gd name="T24" fmla="*/ 545 w 697"/>
                <a:gd name="T25" fmla="*/ 675 h 782"/>
                <a:gd name="T26" fmla="*/ 563 w 697"/>
                <a:gd name="T27" fmla="*/ 673 h 782"/>
                <a:gd name="T28" fmla="*/ 564 w 697"/>
                <a:gd name="T29" fmla="*/ 673 h 782"/>
                <a:gd name="T30" fmla="*/ 564 w 697"/>
                <a:gd name="T31" fmla="*/ 673 h 782"/>
                <a:gd name="T32" fmla="*/ 571 w 697"/>
                <a:gd name="T33" fmla="*/ 601 h 782"/>
                <a:gd name="T34" fmla="*/ 595 w 697"/>
                <a:gd name="T35" fmla="*/ 577 h 782"/>
                <a:gd name="T36" fmla="*/ 595 w 697"/>
                <a:gd name="T37" fmla="*/ 575 h 782"/>
                <a:gd name="T38" fmla="*/ 561 w 697"/>
                <a:gd name="T39" fmla="*/ 554 h 782"/>
                <a:gd name="T40" fmla="*/ 570 w 697"/>
                <a:gd name="T41" fmla="*/ 554 h 782"/>
                <a:gd name="T42" fmla="*/ 598 w 697"/>
                <a:gd name="T43" fmla="*/ 536 h 782"/>
                <a:gd name="T44" fmla="*/ 598 w 697"/>
                <a:gd name="T45" fmla="*/ 535 h 782"/>
                <a:gd name="T46" fmla="*/ 595 w 697"/>
                <a:gd name="T47" fmla="*/ 527 h 782"/>
                <a:gd name="T48" fmla="*/ 611 w 697"/>
                <a:gd name="T49" fmla="*/ 461 h 782"/>
                <a:gd name="T50" fmla="*/ 652 w 697"/>
                <a:gd name="T51" fmla="*/ 426 h 782"/>
                <a:gd name="T52" fmla="*/ 78 w 697"/>
                <a:gd name="T53" fmla="*/ 265 h 782"/>
                <a:gd name="T54" fmla="*/ 141 w 697"/>
                <a:gd name="T55" fmla="*/ 201 h 782"/>
                <a:gd name="T56" fmla="*/ 205 w 697"/>
                <a:gd name="T57" fmla="*/ 265 h 782"/>
                <a:gd name="T58" fmla="*/ 141 w 697"/>
                <a:gd name="T59" fmla="*/ 329 h 782"/>
                <a:gd name="T60" fmla="*/ 78 w 697"/>
                <a:gd name="T61" fmla="*/ 265 h 782"/>
                <a:gd name="T62" fmla="*/ 189 w 697"/>
                <a:gd name="T63" fmla="*/ 514 h 782"/>
                <a:gd name="T64" fmla="*/ 101 w 697"/>
                <a:gd name="T65" fmla="*/ 426 h 782"/>
                <a:gd name="T66" fmla="*/ 189 w 697"/>
                <a:gd name="T67" fmla="*/ 337 h 782"/>
                <a:gd name="T68" fmla="*/ 276 w 697"/>
                <a:gd name="T69" fmla="*/ 426 h 782"/>
                <a:gd name="T70" fmla="*/ 189 w 697"/>
                <a:gd name="T71" fmla="*/ 514 h 782"/>
                <a:gd name="T72" fmla="*/ 352 w 697"/>
                <a:gd name="T73" fmla="*/ 371 h 782"/>
                <a:gd name="T74" fmla="*/ 215 w 697"/>
                <a:gd name="T75" fmla="*/ 233 h 782"/>
                <a:gd name="T76" fmla="*/ 352 w 697"/>
                <a:gd name="T77" fmla="*/ 95 h 782"/>
                <a:gd name="T78" fmla="*/ 489 w 697"/>
                <a:gd name="T79" fmla="*/ 233 h 782"/>
                <a:gd name="T80" fmla="*/ 352 w 697"/>
                <a:gd name="T81" fmla="*/ 371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7" h="782">
                  <a:moveTo>
                    <a:pt x="652" y="426"/>
                  </a:moveTo>
                  <a:cubicBezTo>
                    <a:pt x="636" y="408"/>
                    <a:pt x="611" y="388"/>
                    <a:pt x="601" y="366"/>
                  </a:cubicBezTo>
                  <a:cubicBezTo>
                    <a:pt x="587" y="333"/>
                    <a:pt x="603" y="301"/>
                    <a:pt x="603" y="267"/>
                  </a:cubicBezTo>
                  <a:cubicBezTo>
                    <a:pt x="602" y="240"/>
                    <a:pt x="594" y="207"/>
                    <a:pt x="585" y="182"/>
                  </a:cubicBezTo>
                  <a:cubicBezTo>
                    <a:pt x="570" y="141"/>
                    <a:pt x="543" y="107"/>
                    <a:pt x="509" y="80"/>
                  </a:cubicBezTo>
                  <a:cubicBezTo>
                    <a:pt x="456" y="31"/>
                    <a:pt x="381" y="0"/>
                    <a:pt x="298" y="0"/>
                  </a:cubicBezTo>
                  <a:cubicBezTo>
                    <a:pt x="133" y="0"/>
                    <a:pt x="0" y="122"/>
                    <a:pt x="0" y="273"/>
                  </a:cubicBezTo>
                  <a:cubicBezTo>
                    <a:pt x="0" y="283"/>
                    <a:pt x="1" y="293"/>
                    <a:pt x="2" y="302"/>
                  </a:cubicBezTo>
                  <a:cubicBezTo>
                    <a:pt x="3" y="368"/>
                    <a:pt x="23" y="446"/>
                    <a:pt x="82" y="533"/>
                  </a:cubicBezTo>
                  <a:cubicBezTo>
                    <a:pt x="82" y="533"/>
                    <a:pt x="164" y="697"/>
                    <a:pt x="0" y="781"/>
                  </a:cubicBezTo>
                  <a:cubicBezTo>
                    <a:pt x="362" y="782"/>
                    <a:pt x="362" y="782"/>
                    <a:pt x="362" y="782"/>
                  </a:cubicBezTo>
                  <a:cubicBezTo>
                    <a:pt x="362" y="782"/>
                    <a:pt x="389" y="674"/>
                    <a:pt x="433" y="674"/>
                  </a:cubicBezTo>
                  <a:cubicBezTo>
                    <a:pt x="470" y="674"/>
                    <a:pt x="508" y="677"/>
                    <a:pt x="545" y="675"/>
                  </a:cubicBezTo>
                  <a:cubicBezTo>
                    <a:pt x="553" y="676"/>
                    <a:pt x="558" y="675"/>
                    <a:pt x="563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64" y="673"/>
                    <a:pt x="564" y="673"/>
                    <a:pt x="564" y="673"/>
                  </a:cubicBezTo>
                  <a:cubicBezTo>
                    <a:pt x="589" y="660"/>
                    <a:pt x="571" y="601"/>
                    <a:pt x="571" y="601"/>
                  </a:cubicBezTo>
                  <a:cubicBezTo>
                    <a:pt x="586" y="595"/>
                    <a:pt x="595" y="585"/>
                    <a:pt x="595" y="577"/>
                  </a:cubicBezTo>
                  <a:cubicBezTo>
                    <a:pt x="595" y="575"/>
                    <a:pt x="595" y="575"/>
                    <a:pt x="595" y="575"/>
                  </a:cubicBezTo>
                  <a:cubicBezTo>
                    <a:pt x="595" y="565"/>
                    <a:pt x="581" y="557"/>
                    <a:pt x="561" y="554"/>
                  </a:cubicBezTo>
                  <a:cubicBezTo>
                    <a:pt x="570" y="554"/>
                    <a:pt x="570" y="554"/>
                    <a:pt x="570" y="554"/>
                  </a:cubicBezTo>
                  <a:cubicBezTo>
                    <a:pt x="585" y="554"/>
                    <a:pt x="598" y="546"/>
                    <a:pt x="598" y="536"/>
                  </a:cubicBezTo>
                  <a:cubicBezTo>
                    <a:pt x="598" y="535"/>
                    <a:pt x="598" y="535"/>
                    <a:pt x="598" y="535"/>
                  </a:cubicBezTo>
                  <a:cubicBezTo>
                    <a:pt x="598" y="532"/>
                    <a:pt x="597" y="529"/>
                    <a:pt x="595" y="527"/>
                  </a:cubicBezTo>
                  <a:cubicBezTo>
                    <a:pt x="598" y="514"/>
                    <a:pt x="609" y="461"/>
                    <a:pt x="611" y="461"/>
                  </a:cubicBezTo>
                  <a:cubicBezTo>
                    <a:pt x="697" y="457"/>
                    <a:pt x="652" y="426"/>
                    <a:pt x="652" y="426"/>
                  </a:cubicBezTo>
                  <a:close/>
                  <a:moveTo>
                    <a:pt x="78" y="265"/>
                  </a:moveTo>
                  <a:cubicBezTo>
                    <a:pt x="78" y="230"/>
                    <a:pt x="106" y="201"/>
                    <a:pt x="141" y="201"/>
                  </a:cubicBezTo>
                  <a:cubicBezTo>
                    <a:pt x="176" y="201"/>
                    <a:pt x="205" y="230"/>
                    <a:pt x="205" y="265"/>
                  </a:cubicBezTo>
                  <a:cubicBezTo>
                    <a:pt x="205" y="300"/>
                    <a:pt x="176" y="329"/>
                    <a:pt x="141" y="329"/>
                  </a:cubicBezTo>
                  <a:cubicBezTo>
                    <a:pt x="106" y="329"/>
                    <a:pt x="78" y="300"/>
                    <a:pt x="78" y="265"/>
                  </a:cubicBezTo>
                  <a:close/>
                  <a:moveTo>
                    <a:pt x="189" y="514"/>
                  </a:moveTo>
                  <a:cubicBezTo>
                    <a:pt x="141" y="514"/>
                    <a:pt x="101" y="474"/>
                    <a:pt x="101" y="426"/>
                  </a:cubicBezTo>
                  <a:cubicBezTo>
                    <a:pt x="101" y="377"/>
                    <a:pt x="141" y="337"/>
                    <a:pt x="189" y="337"/>
                  </a:cubicBezTo>
                  <a:cubicBezTo>
                    <a:pt x="237" y="337"/>
                    <a:pt x="276" y="377"/>
                    <a:pt x="276" y="426"/>
                  </a:cubicBezTo>
                  <a:cubicBezTo>
                    <a:pt x="276" y="474"/>
                    <a:pt x="237" y="514"/>
                    <a:pt x="189" y="514"/>
                  </a:cubicBezTo>
                  <a:close/>
                  <a:moveTo>
                    <a:pt x="352" y="371"/>
                  </a:moveTo>
                  <a:cubicBezTo>
                    <a:pt x="276" y="371"/>
                    <a:pt x="215" y="309"/>
                    <a:pt x="215" y="233"/>
                  </a:cubicBezTo>
                  <a:cubicBezTo>
                    <a:pt x="215" y="157"/>
                    <a:pt x="276" y="95"/>
                    <a:pt x="352" y="95"/>
                  </a:cubicBezTo>
                  <a:cubicBezTo>
                    <a:pt x="428" y="95"/>
                    <a:pt x="489" y="157"/>
                    <a:pt x="489" y="233"/>
                  </a:cubicBezTo>
                  <a:cubicBezTo>
                    <a:pt x="489" y="309"/>
                    <a:pt x="428" y="371"/>
                    <a:pt x="35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4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4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0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9" presetID="4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8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24" grpId="0" animBg="1"/>
          <p:bldP spid="2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735970" y="1672417"/>
            <a:ext cx="886212" cy="8862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97424" y="2306798"/>
            <a:ext cx="1082016" cy="1082016"/>
            <a:chOff x="1695226" y="3321784"/>
            <a:chExt cx="1250759" cy="1250759"/>
          </a:xfrm>
        </p:grpSpPr>
        <p:sp>
          <p:nvSpPr>
            <p:cNvPr id="6" name="椭圆 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93533" y="3157772"/>
            <a:ext cx="1252224" cy="12522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87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3"/>
          <p:cNvSpPr txBox="1"/>
          <p:nvPr/>
        </p:nvSpPr>
        <p:spPr>
          <a:xfrm>
            <a:off x="9156001" y="1821406"/>
            <a:ext cx="23005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9164914" y="151830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9063123" y="3081621"/>
            <a:ext cx="22956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9067052" y="27999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8565145" y="4369677"/>
            <a:ext cx="23314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8536071" y="41172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6734242" y="5667877"/>
            <a:ext cx="227143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6739328" y="537569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TextBox 21"/>
          <p:cNvSpPr txBox="1"/>
          <p:nvPr/>
        </p:nvSpPr>
        <p:spPr>
          <a:xfrm>
            <a:off x="2312264" y="4970759"/>
            <a:ext cx="22698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2286857" y="464747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1610603" y="2294503"/>
            <a:ext cx="22770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1603573" y="196257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161174" y="1518309"/>
            <a:ext cx="0" cy="766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8529126" y="4117282"/>
            <a:ext cx="5732" cy="8714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9063123" y="2901212"/>
            <a:ext cx="4674" cy="8724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734242" y="5375691"/>
            <a:ext cx="11978" cy="929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279965" y="4564113"/>
            <a:ext cx="6892" cy="10321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94157" y="1916655"/>
            <a:ext cx="0" cy="10996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111357" y="3773698"/>
            <a:ext cx="1384228" cy="1384228"/>
            <a:chOff x="1695226" y="3321784"/>
            <a:chExt cx="1250759" cy="1250759"/>
          </a:xfrm>
        </p:grpSpPr>
        <p:sp>
          <p:nvSpPr>
            <p:cNvPr id="30" name="椭圆 29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72910" y="3267420"/>
            <a:ext cx="1913088" cy="19130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29906" y="1604947"/>
            <a:ext cx="2285197" cy="2285197"/>
            <a:chOff x="1695226" y="3321784"/>
            <a:chExt cx="1250759" cy="1250759"/>
          </a:xfrm>
        </p:grpSpPr>
        <p:sp>
          <p:nvSpPr>
            <p:cNvPr id="36" name="椭圆 35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1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意见及建议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03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7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59"/>
          <p:cNvGrpSpPr/>
          <p:nvPr/>
        </p:nvGrpSpPr>
        <p:grpSpPr>
          <a:xfrm>
            <a:off x="502579" y="1707697"/>
            <a:ext cx="2712263" cy="4331930"/>
            <a:chOff x="357158" y="1214428"/>
            <a:chExt cx="1928826" cy="3080653"/>
          </a:xfrm>
        </p:grpSpPr>
        <p:sp>
          <p:nvSpPr>
            <p:cNvPr id="46" name="Rectangle 1"/>
            <p:cNvSpPr/>
            <p:nvPr/>
          </p:nvSpPr>
          <p:spPr>
            <a:xfrm>
              <a:off x="357158" y="1214428"/>
              <a:ext cx="1926791" cy="171451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77737" y="3500444"/>
              <a:ext cx="1708247" cy="794637"/>
              <a:chOff x="577737" y="3500444"/>
              <a:chExt cx="1708247" cy="794637"/>
            </a:xfrm>
          </p:grpSpPr>
          <p:sp>
            <p:nvSpPr>
              <p:cNvPr id="58" name="Rectangle 33"/>
              <p:cNvSpPr/>
              <p:nvPr/>
            </p:nvSpPr>
            <p:spPr>
              <a:xfrm>
                <a:off x="577737" y="3786196"/>
                <a:ext cx="1708247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34"/>
              <p:cNvSpPr/>
              <p:nvPr/>
            </p:nvSpPr>
            <p:spPr>
              <a:xfrm>
                <a:off x="776922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0" name="Group 58"/>
            <p:cNvGrpSpPr/>
            <p:nvPr/>
          </p:nvGrpSpPr>
          <p:grpSpPr>
            <a:xfrm>
              <a:off x="785786" y="1214428"/>
              <a:ext cx="1071570" cy="357172"/>
              <a:chOff x="785786" y="1214428"/>
              <a:chExt cx="1071570" cy="357172"/>
            </a:xfrm>
          </p:grpSpPr>
          <p:sp>
            <p:nvSpPr>
              <p:cNvPr id="52" name="Rectangle 42"/>
              <p:cNvSpPr/>
              <p:nvPr/>
            </p:nvSpPr>
            <p:spPr>
              <a:xfrm>
                <a:off x="785786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46"/>
              <p:cNvSpPr/>
              <p:nvPr/>
            </p:nvSpPr>
            <p:spPr>
              <a:xfrm>
                <a:off x="89976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20.11.2015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77" name="Group 60"/>
          <p:cNvGrpSpPr/>
          <p:nvPr/>
        </p:nvGrpSpPr>
        <p:grpSpPr>
          <a:xfrm>
            <a:off x="3550657" y="1707697"/>
            <a:ext cx="2709401" cy="4331930"/>
            <a:chOff x="2524798" y="1214428"/>
            <a:chExt cx="1926791" cy="3080653"/>
          </a:xfrm>
        </p:grpSpPr>
        <p:sp>
          <p:nvSpPr>
            <p:cNvPr id="78" name="Rectangle 2"/>
            <p:cNvSpPr/>
            <p:nvPr/>
          </p:nvSpPr>
          <p:spPr>
            <a:xfrm>
              <a:off x="2524798" y="1214428"/>
              <a:ext cx="1926791" cy="17145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56"/>
            <p:cNvGrpSpPr/>
            <p:nvPr/>
          </p:nvGrpSpPr>
          <p:grpSpPr>
            <a:xfrm>
              <a:off x="2779225" y="3500444"/>
              <a:ext cx="1649899" cy="794637"/>
              <a:chOff x="2779225" y="3500444"/>
              <a:chExt cx="1649899" cy="794637"/>
            </a:xfrm>
          </p:grpSpPr>
          <p:sp>
            <p:nvSpPr>
              <p:cNvPr id="84" name="Rectangle 36"/>
              <p:cNvSpPr/>
              <p:nvPr/>
            </p:nvSpPr>
            <p:spPr>
              <a:xfrm>
                <a:off x="2779225" y="3786196"/>
                <a:ext cx="1649899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Rectangle 37"/>
              <p:cNvSpPr/>
              <p:nvPr/>
            </p:nvSpPr>
            <p:spPr>
              <a:xfrm>
                <a:off x="2928247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81" name="Group 59"/>
            <p:cNvGrpSpPr/>
            <p:nvPr/>
          </p:nvGrpSpPr>
          <p:grpSpPr>
            <a:xfrm>
              <a:off x="2928926" y="1214428"/>
              <a:ext cx="1071570" cy="357172"/>
              <a:chOff x="2928926" y="1214428"/>
              <a:chExt cx="1071570" cy="357172"/>
            </a:xfrm>
          </p:grpSpPr>
          <p:sp>
            <p:nvSpPr>
              <p:cNvPr id="82" name="Rectangle 43"/>
              <p:cNvSpPr/>
              <p:nvPr/>
            </p:nvSpPr>
            <p:spPr>
              <a:xfrm>
                <a:off x="2928926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47"/>
              <p:cNvSpPr/>
              <p:nvPr/>
            </p:nvSpPr>
            <p:spPr>
              <a:xfrm>
                <a:off x="3042901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22.11.2015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91" name="Group 61"/>
          <p:cNvGrpSpPr/>
          <p:nvPr/>
        </p:nvGrpSpPr>
        <p:grpSpPr>
          <a:xfrm>
            <a:off x="6598733" y="1707697"/>
            <a:ext cx="2709401" cy="4331930"/>
            <a:chOff x="4692438" y="1214428"/>
            <a:chExt cx="1926791" cy="3080653"/>
          </a:xfrm>
        </p:grpSpPr>
        <p:sp>
          <p:nvSpPr>
            <p:cNvPr id="92" name="Rectangle 3"/>
            <p:cNvSpPr/>
            <p:nvPr/>
          </p:nvSpPr>
          <p:spPr>
            <a:xfrm>
              <a:off x="4692438" y="1214428"/>
              <a:ext cx="1926791" cy="1714512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55"/>
            <p:cNvGrpSpPr/>
            <p:nvPr/>
          </p:nvGrpSpPr>
          <p:grpSpPr>
            <a:xfrm>
              <a:off x="4714876" y="3500444"/>
              <a:ext cx="1751838" cy="794637"/>
              <a:chOff x="4714876" y="3500444"/>
              <a:chExt cx="1751838" cy="794637"/>
            </a:xfrm>
          </p:grpSpPr>
          <p:sp>
            <p:nvSpPr>
              <p:cNvPr id="98" name="Rectangle 38"/>
              <p:cNvSpPr/>
              <p:nvPr/>
            </p:nvSpPr>
            <p:spPr>
              <a:xfrm>
                <a:off x="4714876" y="3786196"/>
                <a:ext cx="1751838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9" name="Rectangle 39"/>
              <p:cNvSpPr/>
              <p:nvPr/>
            </p:nvSpPr>
            <p:spPr>
              <a:xfrm>
                <a:off x="4904540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95" name="Group 60"/>
            <p:cNvGrpSpPr/>
            <p:nvPr/>
          </p:nvGrpSpPr>
          <p:grpSpPr>
            <a:xfrm>
              <a:off x="5143504" y="1214428"/>
              <a:ext cx="1071570" cy="357172"/>
              <a:chOff x="5143504" y="1214428"/>
              <a:chExt cx="1071570" cy="357172"/>
            </a:xfrm>
          </p:grpSpPr>
          <p:sp>
            <p:nvSpPr>
              <p:cNvPr id="96" name="Rectangle 44"/>
              <p:cNvSpPr/>
              <p:nvPr/>
            </p:nvSpPr>
            <p:spPr>
              <a:xfrm>
                <a:off x="5143504" y="1214428"/>
                <a:ext cx="1071570" cy="357172"/>
              </a:xfrm>
              <a:prstGeom prst="rect">
                <a:avLst/>
              </a:prstGeom>
              <a:solidFill>
                <a:srgbClr val="09425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48"/>
              <p:cNvSpPr/>
              <p:nvPr/>
            </p:nvSpPr>
            <p:spPr>
              <a:xfrm>
                <a:off x="5257479" y="1285866"/>
                <a:ext cx="888270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23.11.2015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grpSp>
        <p:nvGrpSpPr>
          <p:cNvPr id="105" name="Group 63"/>
          <p:cNvGrpSpPr/>
          <p:nvPr/>
        </p:nvGrpSpPr>
        <p:grpSpPr>
          <a:xfrm>
            <a:off x="9646768" y="1707697"/>
            <a:ext cx="2709401" cy="4331930"/>
            <a:chOff x="6860051" y="1214428"/>
            <a:chExt cx="1926791" cy="3080653"/>
          </a:xfrm>
        </p:grpSpPr>
        <p:sp>
          <p:nvSpPr>
            <p:cNvPr id="106" name="Rectangle 4"/>
            <p:cNvSpPr/>
            <p:nvPr/>
          </p:nvSpPr>
          <p:spPr>
            <a:xfrm>
              <a:off x="6860051" y="1214428"/>
              <a:ext cx="1926791" cy="1714512"/>
            </a:xfrm>
            <a:prstGeom prst="rect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54"/>
            <p:cNvGrpSpPr/>
            <p:nvPr/>
          </p:nvGrpSpPr>
          <p:grpSpPr>
            <a:xfrm>
              <a:off x="7000892" y="3500444"/>
              <a:ext cx="1785950" cy="794637"/>
              <a:chOff x="7000892" y="3500444"/>
              <a:chExt cx="1785950" cy="794637"/>
            </a:xfrm>
          </p:grpSpPr>
          <p:sp>
            <p:nvSpPr>
              <p:cNvPr id="112" name="Rectangle 40"/>
              <p:cNvSpPr/>
              <p:nvPr/>
            </p:nvSpPr>
            <p:spPr>
              <a:xfrm>
                <a:off x="7000892" y="3786196"/>
                <a:ext cx="1785950" cy="50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Rectangle 41"/>
              <p:cNvSpPr/>
              <p:nvPr/>
            </p:nvSpPr>
            <p:spPr>
              <a:xfrm>
                <a:off x="7177008" y="3500444"/>
                <a:ext cx="1280421" cy="262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109" name="Group 61"/>
            <p:cNvGrpSpPr/>
            <p:nvPr/>
          </p:nvGrpSpPr>
          <p:grpSpPr>
            <a:xfrm>
              <a:off x="7286644" y="1214428"/>
              <a:ext cx="1071570" cy="357172"/>
              <a:chOff x="7286644" y="1214428"/>
              <a:chExt cx="1071570" cy="357172"/>
            </a:xfrm>
          </p:grpSpPr>
          <p:sp>
            <p:nvSpPr>
              <p:cNvPr id="110" name="Rectangle 45"/>
              <p:cNvSpPr/>
              <p:nvPr/>
            </p:nvSpPr>
            <p:spPr>
              <a:xfrm>
                <a:off x="7286644" y="1214428"/>
                <a:ext cx="1071570" cy="357172"/>
              </a:xfrm>
              <a:prstGeom prst="rect">
                <a:avLst/>
              </a:prstGeom>
              <a:solidFill>
                <a:srgbClr val="1F84BE"/>
              </a:soli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49"/>
              <p:cNvSpPr/>
              <p:nvPr/>
            </p:nvSpPr>
            <p:spPr>
              <a:xfrm>
                <a:off x="7400619" y="1285866"/>
                <a:ext cx="888269" cy="25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87" dirty="0" smtClean="0">
                    <a:solidFill>
                      <a:schemeClr val="bg1"/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24.11.2015</a:t>
                </a:r>
                <a:endParaRPr lang="en-US" sz="1687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3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2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3150730" y="428832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8814733" y="426898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" name="椭圆 34"/>
          <p:cNvSpPr/>
          <p:nvPr/>
        </p:nvSpPr>
        <p:spPr>
          <a:xfrm rot="16200000">
            <a:off x="5099527" y="3947112"/>
            <a:ext cx="1288475" cy="165705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7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7125903" y="3911417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2250815" y="4771751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16"/>
          <p:cNvSpPr txBox="1"/>
          <p:nvPr/>
        </p:nvSpPr>
        <p:spPr>
          <a:xfrm>
            <a:off x="8814733" y="472504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2587427" y="235786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7951417" y="240726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" name="椭圆 34"/>
          <p:cNvSpPr/>
          <p:nvPr/>
        </p:nvSpPr>
        <p:spPr>
          <a:xfrm rot="5400000">
            <a:off x="6334398" y="2048169"/>
            <a:ext cx="1288473" cy="1657052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47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4362639" y="2014832"/>
            <a:ext cx="1269380" cy="1649221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4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7951417" y="2812286"/>
            <a:ext cx="24842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1687512" y="2816867"/>
            <a:ext cx="25208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4813323" y="2530907"/>
            <a:ext cx="778311" cy="66156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542398" y="4405005"/>
            <a:ext cx="732270" cy="733492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2" name="KSO_Shape"/>
          <p:cNvSpPr>
            <a:spLocks/>
          </p:cNvSpPr>
          <p:nvPr/>
        </p:nvSpPr>
        <p:spPr bwMode="auto">
          <a:xfrm>
            <a:off x="6392195" y="2587062"/>
            <a:ext cx="839692" cy="576589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3" name="KSO_Shape"/>
          <p:cNvSpPr>
            <a:spLocks/>
          </p:cNvSpPr>
          <p:nvPr/>
        </p:nvSpPr>
        <p:spPr bwMode="auto">
          <a:xfrm>
            <a:off x="7193217" y="4380976"/>
            <a:ext cx="735369" cy="72801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6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9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1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7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 animBg="1"/>
          <p:bldP spid="10" grpId="0"/>
          <p:bldP spid="11" grpId="0"/>
          <p:bldP spid="12" grpId="0"/>
          <p:bldP spid="13" grpId="0"/>
          <p:bldP spid="14" grpId="0" animBg="1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" y="4023653"/>
            <a:ext cx="12860277" cy="91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850" tIns="64926" rIns="129850" bIns="6492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9036" y="3428622"/>
            <a:ext cx="1223314" cy="1223118"/>
            <a:chOff x="1466675" y="3784103"/>
            <a:chExt cx="1301392" cy="13018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97"/>
            <p:cNvSpPr txBox="1"/>
            <p:nvPr/>
          </p:nvSpPr>
          <p:spPr>
            <a:xfrm>
              <a:off x="1692270" y="4180596"/>
              <a:ext cx="850204" cy="531393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30372" y="3593122"/>
            <a:ext cx="925859" cy="925710"/>
            <a:chOff x="3117025" y="3959191"/>
            <a:chExt cx="984950" cy="985306"/>
          </a:xfrm>
        </p:grpSpPr>
        <p:grpSp>
          <p:nvGrpSpPr>
            <p:cNvPr id="13" name="组合 12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" name="同心圆 1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Box 104"/>
            <p:cNvSpPr txBox="1"/>
            <p:nvPr/>
          </p:nvSpPr>
          <p:spPr>
            <a:xfrm>
              <a:off x="3188495" y="4196695"/>
              <a:ext cx="850204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84253" y="3435995"/>
            <a:ext cx="1240154" cy="1239956"/>
            <a:chOff x="4450933" y="3791953"/>
            <a:chExt cx="1319306" cy="1319782"/>
          </a:xfrm>
        </p:grpSpPr>
        <p:grpSp>
          <p:nvGrpSpPr>
            <p:cNvPr id="20" name="组合 19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111"/>
            <p:cNvSpPr txBox="1"/>
            <p:nvPr/>
          </p:nvSpPr>
          <p:spPr>
            <a:xfrm>
              <a:off x="4685484" y="4180595"/>
              <a:ext cx="850203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52428" y="3577326"/>
            <a:ext cx="957449" cy="957296"/>
            <a:chOff x="6119197" y="3942381"/>
            <a:chExt cx="1018558" cy="1018926"/>
          </a:xfrm>
        </p:grpSpPr>
        <p:grpSp>
          <p:nvGrpSpPr>
            <p:cNvPr id="27" name="组合 26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28" name="TextBox 118"/>
            <p:cNvSpPr txBox="1"/>
            <p:nvPr/>
          </p:nvSpPr>
          <p:spPr>
            <a:xfrm>
              <a:off x="6209133" y="4196696"/>
              <a:ext cx="850205" cy="531393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9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37903" y="3577328"/>
            <a:ext cx="996435" cy="957296"/>
            <a:chOff x="7486713" y="3942381"/>
            <a:chExt cx="1060031" cy="1018926"/>
          </a:xfrm>
        </p:grpSpPr>
        <p:grpSp>
          <p:nvGrpSpPr>
            <p:cNvPr id="34" name="组合 33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7" name="椭圆 3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35" name="TextBox 125"/>
            <p:cNvSpPr txBox="1"/>
            <p:nvPr/>
          </p:nvSpPr>
          <p:spPr>
            <a:xfrm>
              <a:off x="7555666" y="4199439"/>
              <a:ext cx="991078" cy="485190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687" dirty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687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23373" y="3418552"/>
            <a:ext cx="1275054" cy="1274852"/>
            <a:chOff x="8854229" y="3773382"/>
            <a:chExt cx="1356434" cy="1356924"/>
          </a:xfrm>
        </p:grpSpPr>
        <p:grpSp>
          <p:nvGrpSpPr>
            <p:cNvPr id="41" name="组合 40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F84B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132"/>
            <p:cNvSpPr txBox="1"/>
            <p:nvPr/>
          </p:nvSpPr>
          <p:spPr>
            <a:xfrm>
              <a:off x="9068719" y="4180595"/>
              <a:ext cx="1015119" cy="531391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pPr algn="ctr"/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11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926450" y="3189043"/>
            <a:ext cx="1734137" cy="1733860"/>
            <a:chOff x="10559621" y="3529102"/>
            <a:chExt cx="1844818" cy="1845484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2" name="同心圆 5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969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9"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139"/>
            <p:cNvSpPr txBox="1"/>
            <p:nvPr/>
          </p:nvSpPr>
          <p:spPr>
            <a:xfrm>
              <a:off x="10948736" y="4180594"/>
              <a:ext cx="1097152" cy="531392"/>
            </a:xfrm>
            <a:prstGeom prst="rect">
              <a:avLst/>
            </a:prstGeom>
            <a:noFill/>
          </p:spPr>
          <p:txBody>
            <a:bodyPr wrap="square" lIns="194322" tIns="97161" rIns="194322" bIns="97161" rtlCol="0">
              <a:spAutoFit/>
            </a:bodyPr>
            <a:lstStyle/>
            <a:p>
              <a:r>
                <a:rPr lang="en-US" altLang="zh-CN" sz="1969" dirty="0">
                  <a:solidFill>
                    <a:schemeClr val="bg1"/>
                  </a:solidFill>
                  <a:latin typeface="+mj-ea"/>
                  <a:ea typeface="+mj-ea"/>
                </a:rPr>
                <a:t>12</a:t>
              </a:r>
              <a:r>
                <a:rPr lang="zh-CN" altLang="en-US" sz="1969" dirty="0">
                  <a:solidFill>
                    <a:schemeClr val="bg1"/>
                  </a:solidFill>
                  <a:latin typeface="+mj-ea"/>
                  <a:ea typeface="+mj-ea"/>
                </a:rPr>
                <a:t>月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9293" y="1752600"/>
            <a:ext cx="2282505" cy="1326534"/>
            <a:chOff x="800766" y="1460169"/>
            <a:chExt cx="1363987" cy="895557"/>
          </a:xfrm>
        </p:grpSpPr>
        <p:sp>
          <p:nvSpPr>
            <p:cNvPr id="55" name="TextBox 145"/>
            <p:cNvSpPr txBox="1"/>
            <p:nvPr/>
          </p:nvSpPr>
          <p:spPr>
            <a:xfrm>
              <a:off x="800766" y="1667530"/>
              <a:ext cx="1363987" cy="491696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32687" y="1460169"/>
              <a:ext cx="1063050" cy="895557"/>
              <a:chOff x="832687" y="1460169"/>
              <a:chExt cx="1063050" cy="895557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148"/>
              <p:cNvSpPr txBox="1"/>
              <p:nvPr/>
            </p:nvSpPr>
            <p:spPr>
              <a:xfrm>
                <a:off x="832687" y="1460169"/>
                <a:ext cx="1063050" cy="166226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594215" y="1752600"/>
            <a:ext cx="2215164" cy="1264797"/>
            <a:chOff x="873900" y="1596965"/>
            <a:chExt cx="1166203" cy="758761"/>
          </a:xfrm>
        </p:grpSpPr>
        <p:sp>
          <p:nvSpPr>
            <p:cNvPr id="60" name="TextBox 150"/>
            <p:cNvSpPr txBox="1"/>
            <p:nvPr/>
          </p:nvSpPr>
          <p:spPr>
            <a:xfrm>
              <a:off x="873900" y="1767302"/>
              <a:ext cx="1166203" cy="436924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92426" y="1596965"/>
              <a:ext cx="964210" cy="758761"/>
              <a:chOff x="892426" y="1596965"/>
              <a:chExt cx="964210" cy="758761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153"/>
              <p:cNvSpPr txBox="1"/>
              <p:nvPr/>
            </p:nvSpPr>
            <p:spPr>
              <a:xfrm>
                <a:off x="892426" y="1596965"/>
                <a:ext cx="964210" cy="147710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6328120" y="1752599"/>
            <a:ext cx="2305160" cy="1215653"/>
            <a:chOff x="873900" y="1622147"/>
            <a:chExt cx="1166203" cy="669803"/>
          </a:xfrm>
        </p:grpSpPr>
        <p:sp>
          <p:nvSpPr>
            <p:cNvPr id="65" name="TextBox 155"/>
            <p:cNvSpPr txBox="1"/>
            <p:nvPr/>
          </p:nvSpPr>
          <p:spPr>
            <a:xfrm>
              <a:off x="873900" y="1767302"/>
              <a:ext cx="1166203" cy="401291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881564" y="1622147"/>
              <a:ext cx="1008112" cy="669803"/>
              <a:chOff x="881564" y="1622147"/>
              <a:chExt cx="1008112" cy="669803"/>
            </a:xfrm>
          </p:grpSpPr>
          <p:cxnSp>
            <p:nvCxnSpPr>
              <p:cNvPr id="67" name="直接连接符 66"/>
              <p:cNvCxnSpPr/>
              <p:nvPr/>
            </p:nvCxnSpPr>
            <p:spPr>
              <a:xfrm flipV="1">
                <a:off x="1481601" y="2139703"/>
                <a:ext cx="0" cy="15224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158"/>
              <p:cNvSpPr txBox="1"/>
              <p:nvPr/>
            </p:nvSpPr>
            <p:spPr>
              <a:xfrm>
                <a:off x="881564" y="1622147"/>
                <a:ext cx="1008112" cy="135663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9615450" y="1752597"/>
            <a:ext cx="2180478" cy="1264801"/>
            <a:chOff x="873900" y="1598062"/>
            <a:chExt cx="1166203" cy="717957"/>
          </a:xfrm>
        </p:grpSpPr>
        <p:sp>
          <p:nvSpPr>
            <p:cNvPr id="70" name="TextBox 160"/>
            <p:cNvSpPr txBox="1"/>
            <p:nvPr/>
          </p:nvSpPr>
          <p:spPr>
            <a:xfrm>
              <a:off x="873900" y="1767302"/>
              <a:ext cx="1166203" cy="413426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873900" y="1598062"/>
              <a:ext cx="1008112" cy="717957"/>
              <a:chOff x="873900" y="1598062"/>
              <a:chExt cx="1008112" cy="717957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481601" y="2180110"/>
                <a:ext cx="0" cy="1359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163"/>
              <p:cNvSpPr txBox="1"/>
              <p:nvPr/>
            </p:nvSpPr>
            <p:spPr>
              <a:xfrm>
                <a:off x="873900" y="1598062"/>
                <a:ext cx="1008112" cy="139766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2193877" y="4812394"/>
            <a:ext cx="2284392" cy="1378801"/>
            <a:chOff x="873900" y="1340833"/>
            <a:chExt cx="1166203" cy="903967"/>
          </a:xfrm>
        </p:grpSpPr>
        <p:sp>
          <p:nvSpPr>
            <p:cNvPr id="75" name="TextBox 165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884396" y="1340833"/>
              <a:ext cx="1008112" cy="409610"/>
              <a:chOff x="884396" y="1340833"/>
              <a:chExt cx="1008112" cy="40961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68"/>
              <p:cNvSpPr txBox="1"/>
              <p:nvPr/>
            </p:nvSpPr>
            <p:spPr>
              <a:xfrm>
                <a:off x="884396" y="1589016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996502" y="4812394"/>
            <a:ext cx="2284392" cy="1378801"/>
            <a:chOff x="873900" y="1340833"/>
            <a:chExt cx="1166203" cy="903967"/>
          </a:xfrm>
        </p:grpSpPr>
        <p:sp>
          <p:nvSpPr>
            <p:cNvPr id="80" name="TextBox 170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875710" y="1340833"/>
              <a:ext cx="1008112" cy="398525"/>
              <a:chOff x="875710" y="1340833"/>
              <a:chExt cx="1008112" cy="398525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173"/>
              <p:cNvSpPr txBox="1"/>
              <p:nvPr/>
            </p:nvSpPr>
            <p:spPr>
              <a:xfrm>
                <a:off x="875710" y="1577931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773807" y="4890618"/>
            <a:ext cx="2300774" cy="1378801"/>
            <a:chOff x="865537" y="1340833"/>
            <a:chExt cx="1174566" cy="903967"/>
          </a:xfrm>
        </p:grpSpPr>
        <p:sp>
          <p:nvSpPr>
            <p:cNvPr id="85" name="TextBox 175"/>
            <p:cNvSpPr txBox="1"/>
            <p:nvPr/>
          </p:nvSpPr>
          <p:spPr>
            <a:xfrm>
              <a:off x="873900" y="1767301"/>
              <a:ext cx="1166203" cy="477499"/>
            </a:xfrm>
            <a:prstGeom prst="rect">
              <a:avLst/>
            </a:prstGeom>
            <a:noFill/>
          </p:spPr>
          <p:txBody>
            <a:bodyPr wrap="square" lIns="128568" tIns="64283" rIns="128568" bIns="6428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65537" y="1340833"/>
              <a:ext cx="1008112" cy="392300"/>
              <a:chOff x="865537" y="1340833"/>
              <a:chExt cx="1008112" cy="392300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178"/>
              <p:cNvSpPr txBox="1"/>
              <p:nvPr/>
            </p:nvSpPr>
            <p:spPr>
              <a:xfrm>
                <a:off x="865537" y="1571706"/>
                <a:ext cx="1008112" cy="161427"/>
              </a:xfrm>
              <a:prstGeom prst="rect">
                <a:avLst/>
              </a:prstGeom>
              <a:noFill/>
            </p:spPr>
            <p:txBody>
              <a:bodyPr wrap="square" lIns="128568" tIns="0" rIns="128568" bIns="0" rtlCol="0" anchor="t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</p:grpSp>
      <p:sp>
        <p:nvSpPr>
          <p:cNvPr id="9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5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353" y="2959056"/>
            <a:ext cx="8491667" cy="1723256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" fmla="*/ 0 w 6038850"/>
              <a:gd name="connsiteY0" fmla="*/ 299838 h 1304686"/>
              <a:gd name="connsiteX1" fmla="*/ 2705100 w 6038850"/>
              <a:gd name="connsiteY1" fmla="*/ 52188 h 1304686"/>
              <a:gd name="connsiteX2" fmla="*/ 5619750 w 6038850"/>
              <a:gd name="connsiteY2" fmla="*/ 1195188 h 1304686"/>
              <a:gd name="connsiteX3" fmla="*/ 6038850 w 6038850"/>
              <a:gd name="connsiteY3" fmla="*/ 1176138 h 1304686"/>
              <a:gd name="connsiteX0" fmla="*/ 0 w 6038850"/>
              <a:gd name="connsiteY0" fmla="*/ 287550 h 1218694"/>
              <a:gd name="connsiteX1" fmla="*/ 2705100 w 6038850"/>
              <a:gd name="connsiteY1" fmla="*/ 39900 h 1218694"/>
              <a:gd name="connsiteX2" fmla="*/ 4832350 w 6038850"/>
              <a:gd name="connsiteY2" fmla="*/ 1005100 h 1218694"/>
              <a:gd name="connsiteX3" fmla="*/ 6038850 w 6038850"/>
              <a:gd name="connsiteY3" fmla="*/ 1163850 h 1218694"/>
              <a:gd name="connsiteX0" fmla="*/ 0 w 6038850"/>
              <a:gd name="connsiteY0" fmla="*/ 287550 h 1225494"/>
              <a:gd name="connsiteX1" fmla="*/ 2705100 w 6038850"/>
              <a:gd name="connsiteY1" fmla="*/ 39900 h 1225494"/>
              <a:gd name="connsiteX2" fmla="*/ 4832350 w 6038850"/>
              <a:gd name="connsiteY2" fmla="*/ 1005100 h 1225494"/>
              <a:gd name="connsiteX3" fmla="*/ 6038850 w 6038850"/>
              <a:gd name="connsiteY3" fmla="*/ 1163850 h 122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13937" y="3548786"/>
            <a:ext cx="1194995" cy="893596"/>
            <a:chOff x="6054436" y="2405136"/>
            <a:chExt cx="849821" cy="635481"/>
          </a:xfrm>
          <a:solidFill>
            <a:srgbClr val="1F84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 133"/>
            <p:cNvSpPr>
              <a:spLocks/>
            </p:cNvSpPr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7" name="Freeform 134"/>
            <p:cNvSpPr>
              <a:spLocks/>
            </p:cNvSpPr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8" name="Freeform 135"/>
            <p:cNvSpPr>
              <a:spLocks/>
            </p:cNvSpPr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288 w 10000"/>
                <a:gd name="connsiteY10" fmla="*/ 8384 h 10000"/>
                <a:gd name="connsiteX11" fmla="*/ 3910 w 10000"/>
                <a:gd name="connsiteY11" fmla="*/ 6283 h 10000"/>
                <a:gd name="connsiteX12" fmla="*/ 3910 w 10000"/>
                <a:gd name="connsiteY12" fmla="*/ 6263 h 10000"/>
                <a:gd name="connsiteX13" fmla="*/ 1346 w 10000"/>
                <a:gd name="connsiteY13" fmla="*/ 5333 h 10000"/>
                <a:gd name="connsiteX14" fmla="*/ 0 w 10000"/>
                <a:gd name="connsiteY14" fmla="*/ 3172 h 10000"/>
                <a:gd name="connsiteX15" fmla="*/ 5000 w 10000"/>
                <a:gd name="connsiteY15" fmla="*/ 0 h 10000"/>
                <a:gd name="connsiteX0" fmla="*/ 5000 w 10000"/>
                <a:gd name="connsiteY0" fmla="*/ 0 h 10086"/>
                <a:gd name="connsiteX1" fmla="*/ 10000 w 10000"/>
                <a:gd name="connsiteY1" fmla="*/ 3212 h 10086"/>
                <a:gd name="connsiteX2" fmla="*/ 10000 w 10000"/>
                <a:gd name="connsiteY2" fmla="*/ 3293 h 10086"/>
                <a:gd name="connsiteX3" fmla="*/ 10000 w 10000"/>
                <a:gd name="connsiteY3" fmla="*/ 3293 h 10086"/>
                <a:gd name="connsiteX4" fmla="*/ 6795 w 10000"/>
                <a:gd name="connsiteY4" fmla="*/ 9697 h 10086"/>
                <a:gd name="connsiteX5" fmla="*/ 6635 w 10000"/>
                <a:gd name="connsiteY5" fmla="*/ 9818 h 10086"/>
                <a:gd name="connsiteX6" fmla="*/ 6635 w 10000"/>
                <a:gd name="connsiteY6" fmla="*/ 9818 h 10086"/>
                <a:gd name="connsiteX7" fmla="*/ 6635 w 10000"/>
                <a:gd name="connsiteY7" fmla="*/ 9818 h 10086"/>
                <a:gd name="connsiteX8" fmla="*/ 5897 w 10000"/>
                <a:gd name="connsiteY8" fmla="*/ 10000 h 10086"/>
                <a:gd name="connsiteX9" fmla="*/ 5288 w 10000"/>
                <a:gd name="connsiteY9" fmla="*/ 8384 h 10086"/>
                <a:gd name="connsiteX10" fmla="*/ 3910 w 10000"/>
                <a:gd name="connsiteY10" fmla="*/ 6283 h 10086"/>
                <a:gd name="connsiteX11" fmla="*/ 3910 w 10000"/>
                <a:gd name="connsiteY11" fmla="*/ 6263 h 10086"/>
                <a:gd name="connsiteX12" fmla="*/ 1346 w 10000"/>
                <a:gd name="connsiteY12" fmla="*/ 5333 h 10086"/>
                <a:gd name="connsiteX13" fmla="*/ 0 w 10000"/>
                <a:gd name="connsiteY13" fmla="*/ 3172 h 10086"/>
                <a:gd name="connsiteX14" fmla="*/ 5000 w 10000"/>
                <a:gd name="connsiteY14" fmla="*/ 0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+mj-ea"/>
                <a:ea typeface="+mj-ea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4533" y="2436890"/>
            <a:ext cx="1347305" cy="1347301"/>
            <a:chOff x="304800" y="673100"/>
            <a:chExt cx="4000500" cy="4000500"/>
          </a:xfrm>
          <a:solidFill>
            <a:srgbClr val="1F84BE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 flip="none" rotWithShape="1">
              <a:gsLst>
                <a:gs pos="0">
                  <a:srgbClr val="1F84BE">
                    <a:shade val="30000"/>
                    <a:satMod val="115000"/>
                  </a:srgbClr>
                </a:gs>
                <a:gs pos="50000">
                  <a:srgbClr val="1F84BE">
                    <a:shade val="67500"/>
                    <a:satMod val="115000"/>
                  </a:srgbClr>
                </a:gs>
                <a:gs pos="100000">
                  <a:srgbClr val="1F84B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6751943" y="5391446"/>
            <a:ext cx="446259" cy="391379"/>
            <a:chOff x="3175" y="-1587"/>
            <a:chExt cx="490538" cy="430212"/>
          </a:xfrm>
          <a:solidFill>
            <a:srgbClr val="09425E"/>
          </a:solidFill>
        </p:grpSpPr>
        <p:sp>
          <p:nvSpPr>
            <p:cNvPr id="20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  <p:sp>
          <p:nvSpPr>
            <p:cNvPr id="21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</a:endParaRPr>
            </a:p>
          </p:txBody>
        </p:sp>
      </p:grpSp>
      <p:sp>
        <p:nvSpPr>
          <p:cNvPr id="22" name="Freeform 50"/>
          <p:cNvSpPr>
            <a:spLocks noEditPoints="1"/>
          </p:cNvSpPr>
          <p:nvPr/>
        </p:nvSpPr>
        <p:spPr bwMode="auto">
          <a:xfrm>
            <a:off x="1484655" y="4070522"/>
            <a:ext cx="368168" cy="463721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9425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Freeform 48"/>
          <p:cNvSpPr>
            <a:spLocks noEditPoints="1"/>
          </p:cNvSpPr>
          <p:nvPr/>
        </p:nvSpPr>
        <p:spPr bwMode="auto">
          <a:xfrm>
            <a:off x="4195839" y="4534242"/>
            <a:ext cx="340470" cy="498179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1F84BE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4" name="Group 18"/>
          <p:cNvGrpSpPr/>
          <p:nvPr/>
        </p:nvGrpSpPr>
        <p:grpSpPr>
          <a:xfrm>
            <a:off x="10446860" y="4474644"/>
            <a:ext cx="439103" cy="439103"/>
            <a:chOff x="6350" y="4763"/>
            <a:chExt cx="492125" cy="492125"/>
          </a:xfrm>
          <a:solidFill>
            <a:srgbClr val="1F84BE"/>
          </a:solidFill>
        </p:grpSpPr>
        <p:sp>
          <p:nvSpPr>
            <p:cNvPr id="25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6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  <p:sp>
          <p:nvSpPr>
            <p:cNvPr id="27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j-ea"/>
                <a:ea typeface="+mj-ea"/>
                <a:cs typeface="Roboto condensed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78230" y="3725897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3" name="椭圆 32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9260" y="2479375"/>
            <a:ext cx="1138066" cy="1138066"/>
            <a:chOff x="4677858" y="2649672"/>
            <a:chExt cx="809336" cy="809336"/>
          </a:xfrm>
          <a:solidFill>
            <a:srgbClr val="09425E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858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8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3551" y="1688736"/>
            <a:ext cx="2516324" cy="25163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932" y="1347165"/>
            <a:ext cx="2853101" cy="285310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10446860" y="2443989"/>
            <a:ext cx="1014187" cy="589834"/>
          </a:xfrm>
          <a:prstGeom prst="rect">
            <a:avLst/>
          </a:prstGeom>
        </p:spPr>
        <p:txBody>
          <a:bodyPr wrap="square" lIns="96448" tIns="48225" rIns="96448" bIns="48225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08593" y="473532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708593" y="512017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3561521" y="526567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3561521" y="565052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6789353" y="586003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6789353" y="6244883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9285665" y="500964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9285665" y="5394491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2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gallery dir="l"/>
      </p:transition>
    </mc:Choice>
    <mc:Fallback xmlns=""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73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0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2" grpId="0" animBg="1"/>
          <p:bldP spid="23" grpId="0" animBg="1"/>
          <p:bldP spid="40" grpId="0"/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18163" y="0"/>
            <a:ext cx="5965985" cy="7232650"/>
          </a:xfrm>
          <a:prstGeom prst="rect">
            <a:avLst/>
          </a:prstGeom>
          <a:solidFill>
            <a:srgbClr val="1F84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874" b="1" dirty="0"/>
          </a:p>
        </p:txBody>
      </p:sp>
      <p:grpSp>
        <p:nvGrpSpPr>
          <p:cNvPr id="3" name="组 2"/>
          <p:cNvGrpSpPr/>
          <p:nvPr/>
        </p:nvGrpSpPr>
        <p:grpSpPr>
          <a:xfrm>
            <a:off x="6386872" y="649458"/>
            <a:ext cx="6497276" cy="1704989"/>
            <a:chOff x="4743860" y="461861"/>
            <a:chExt cx="4400139" cy="1154667"/>
          </a:xfrm>
        </p:grpSpPr>
        <p:sp>
          <p:nvSpPr>
            <p:cNvPr id="4" name="剪去单角的矩形 3"/>
            <p:cNvSpPr/>
            <p:nvPr/>
          </p:nvSpPr>
          <p:spPr>
            <a:xfrm flipH="1" flipV="1">
              <a:off x="4754355" y="461861"/>
              <a:ext cx="4389644" cy="1144170"/>
            </a:xfrm>
            <a:prstGeom prst="snip1Rect">
              <a:avLst>
                <a:gd name="adj" fmla="val 26757"/>
              </a:avLst>
            </a:prstGeom>
            <a:solidFill>
              <a:srgbClr val="0942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 flipV="1">
              <a:off x="4743860" y="1291124"/>
              <a:ext cx="325404" cy="32540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0065802" y="1502401"/>
            <a:ext cx="1313180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48269" y="882670"/>
            <a:ext cx="2130713" cy="769441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DIRECTORY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9"/>
          <p:cNvSpPr>
            <a:spLocks noChangeArrowheads="1"/>
          </p:cNvSpPr>
          <p:nvPr/>
        </p:nvSpPr>
        <p:spPr bwMode="auto">
          <a:xfrm>
            <a:off x="8661623" y="3328293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工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作成效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59"/>
          <p:cNvSpPr>
            <a:spLocks noChangeArrowheads="1"/>
          </p:cNvSpPr>
          <p:nvPr/>
        </p:nvSpPr>
        <p:spPr bwMode="auto">
          <a:xfrm>
            <a:off x="8008851" y="3266738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59"/>
          <p:cNvSpPr>
            <a:spLocks noChangeArrowheads="1"/>
          </p:cNvSpPr>
          <p:nvPr/>
        </p:nvSpPr>
        <p:spPr bwMode="auto">
          <a:xfrm>
            <a:off x="8661623" y="4091865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cap="all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经验总结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59"/>
          <p:cNvSpPr>
            <a:spLocks noChangeArrowheads="1"/>
          </p:cNvSpPr>
          <p:nvPr/>
        </p:nvSpPr>
        <p:spPr bwMode="auto">
          <a:xfrm>
            <a:off x="8008851" y="4030310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8661623" y="4817728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意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见及建议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8008851" y="4756173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8661623" y="5581300"/>
            <a:ext cx="2717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未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来工作计划</a:t>
            </a:r>
            <a:endParaRPr lang="zh-CN" altLang="en-US" sz="2400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259"/>
          <p:cNvSpPr>
            <a:spLocks noChangeArrowheads="1"/>
          </p:cNvSpPr>
          <p:nvPr/>
        </p:nvSpPr>
        <p:spPr bwMode="auto">
          <a:xfrm>
            <a:off x="8008851" y="5519745"/>
            <a:ext cx="8294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2673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5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5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300"/>
                            </p:stCondLst>
                            <p:childTnLst>
                              <p:par>
                                <p:cTn id="7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85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85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未来工作计划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7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353" y="4520413"/>
            <a:ext cx="12858044" cy="2712237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49"/>
          <p:cNvGrpSpPr/>
          <p:nvPr/>
        </p:nvGrpSpPr>
        <p:grpSpPr>
          <a:xfrm>
            <a:off x="3315296" y="1657794"/>
            <a:ext cx="6309491" cy="2947368"/>
            <a:chOff x="2357422" y="1178940"/>
            <a:chExt cx="4486995" cy="2096021"/>
          </a:xfrm>
        </p:grpSpPr>
        <p:grpSp>
          <p:nvGrpSpPr>
            <p:cNvPr id="29" name="Group 2"/>
            <p:cNvGrpSpPr/>
            <p:nvPr/>
          </p:nvGrpSpPr>
          <p:grpSpPr>
            <a:xfrm>
              <a:off x="2357422" y="1178940"/>
              <a:ext cx="2453635" cy="2033783"/>
              <a:chOff x="152400" y="438150"/>
              <a:chExt cx="6307824" cy="5228470"/>
            </a:xfrm>
          </p:grpSpPr>
          <p:pic>
            <p:nvPicPr>
              <p:cNvPr id="36" name="Picture 5" descr="imac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438150"/>
                <a:ext cx="6307824" cy="5228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Rectangle 4"/>
              <p:cNvSpPr/>
              <p:nvPr/>
            </p:nvSpPr>
            <p:spPr>
              <a:xfrm>
                <a:off x="381000" y="666750"/>
                <a:ext cx="5867400" cy="3505200"/>
              </a:xfrm>
              <a:prstGeom prst="rect">
                <a:avLst/>
              </a:prstGeom>
              <a:blipFill dpi="0"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5"/>
            <p:cNvGrpSpPr/>
            <p:nvPr/>
          </p:nvGrpSpPr>
          <p:grpSpPr>
            <a:xfrm>
              <a:off x="4006494" y="1893411"/>
              <a:ext cx="2288837" cy="1381550"/>
              <a:chOff x="336947" y="1950447"/>
              <a:chExt cx="6745544" cy="4071635"/>
            </a:xfrm>
          </p:grpSpPr>
          <p:pic>
            <p:nvPicPr>
              <p:cNvPr id="34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6947" y="1950447"/>
                <a:ext cx="6745544" cy="4071635"/>
              </a:xfrm>
              <a:prstGeom prst="rect">
                <a:avLst/>
              </a:prstGeom>
            </p:spPr>
          </p:pic>
          <p:sp>
            <p:nvSpPr>
              <p:cNvPr id="35" name="Rectangle 7"/>
              <p:cNvSpPr/>
              <p:nvPr/>
            </p:nvSpPr>
            <p:spPr>
              <a:xfrm>
                <a:off x="1129035" y="2160307"/>
                <a:ext cx="5184576" cy="3240361"/>
              </a:xfrm>
              <a:prstGeom prst="rect">
                <a:avLst/>
              </a:prstGeom>
              <a:blipFill dpi="0"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8"/>
            <p:cNvGrpSpPr/>
            <p:nvPr/>
          </p:nvGrpSpPr>
          <p:grpSpPr>
            <a:xfrm>
              <a:off x="6406729" y="2294497"/>
              <a:ext cx="437688" cy="917910"/>
              <a:chOff x="685800" y="514350"/>
              <a:chExt cx="1985010" cy="4162944"/>
            </a:xfrm>
          </p:grpSpPr>
          <p:pic>
            <p:nvPicPr>
              <p:cNvPr id="32" name="Picture 9" descr="iPhone-5-(black)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514350"/>
                <a:ext cx="1985010" cy="4162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Rectangle 10"/>
              <p:cNvSpPr/>
              <p:nvPr/>
            </p:nvSpPr>
            <p:spPr>
              <a:xfrm>
                <a:off x="838200" y="1123950"/>
                <a:ext cx="1676400" cy="2971799"/>
              </a:xfrm>
              <a:prstGeom prst="rect">
                <a:avLst/>
              </a:prstGeom>
              <a:blipFill dpi="0"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8" name="Straight Connector 13"/>
          <p:cNvCxnSpPr>
            <a:stCxn id="57" idx="6"/>
            <a:endCxn id="76" idx="2"/>
          </p:cNvCxnSpPr>
          <p:nvPr/>
        </p:nvCxnSpPr>
        <p:spPr>
          <a:xfrm>
            <a:off x="2703481" y="5123138"/>
            <a:ext cx="3324077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>
            <a:stCxn id="76" idx="6"/>
            <a:endCxn id="67" idx="2"/>
          </p:cNvCxnSpPr>
          <p:nvPr/>
        </p:nvCxnSpPr>
        <p:spPr>
          <a:xfrm>
            <a:off x="6721648" y="5123138"/>
            <a:ext cx="3223623" cy="2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0"/>
          <p:cNvGrpSpPr/>
          <p:nvPr/>
        </p:nvGrpSpPr>
        <p:grpSpPr>
          <a:xfrm>
            <a:off x="1105304" y="4776096"/>
            <a:ext cx="2511354" cy="1941963"/>
            <a:chOff x="785786" y="3396519"/>
            <a:chExt cx="1785950" cy="1381027"/>
          </a:xfrm>
        </p:grpSpPr>
        <p:grpSp>
          <p:nvGrpSpPr>
            <p:cNvPr id="55" name="Group 43"/>
            <p:cNvGrpSpPr/>
            <p:nvPr/>
          </p:nvGrpSpPr>
          <p:grpSpPr>
            <a:xfrm>
              <a:off x="785786" y="4000510"/>
              <a:ext cx="1785950" cy="777036"/>
              <a:chOff x="785786" y="4000510"/>
              <a:chExt cx="1785950" cy="777036"/>
            </a:xfrm>
          </p:grpSpPr>
          <p:sp>
            <p:nvSpPr>
              <p:cNvPr id="62" name="Rectangle 16"/>
              <p:cNvSpPr/>
              <p:nvPr/>
            </p:nvSpPr>
            <p:spPr>
              <a:xfrm>
                <a:off x="78578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1054551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56" name="Group 44"/>
            <p:cNvGrpSpPr/>
            <p:nvPr/>
          </p:nvGrpSpPr>
          <p:grpSpPr>
            <a:xfrm>
              <a:off x="1428728" y="3396519"/>
              <a:ext cx="493602" cy="493602"/>
              <a:chOff x="1428728" y="3396519"/>
              <a:chExt cx="493602" cy="493602"/>
            </a:xfrm>
          </p:grpSpPr>
          <p:sp>
            <p:nvSpPr>
              <p:cNvPr id="57" name="Oval 11"/>
              <p:cNvSpPr/>
              <p:nvPr/>
            </p:nvSpPr>
            <p:spPr>
              <a:xfrm>
                <a:off x="142872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1511112" y="3600989"/>
                <a:ext cx="338470" cy="119586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59" name="Freeform 19"/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0" name="Freeform 20"/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339CA0"/>
                    </a:solidFill>
                  </a:endParaRPr>
                </a:p>
              </p:txBody>
            </p:sp>
          </p:grpSp>
        </p:grpSp>
      </p:grpSp>
      <p:grpSp>
        <p:nvGrpSpPr>
          <p:cNvPr id="64" name="Group 52"/>
          <p:cNvGrpSpPr/>
          <p:nvPr/>
        </p:nvGrpSpPr>
        <p:grpSpPr>
          <a:xfrm>
            <a:off x="9041183" y="4776096"/>
            <a:ext cx="2511354" cy="1941963"/>
            <a:chOff x="6429388" y="3396519"/>
            <a:chExt cx="1785950" cy="1381027"/>
          </a:xfrm>
        </p:grpSpPr>
        <p:grpSp>
          <p:nvGrpSpPr>
            <p:cNvPr id="65" name="Group 42"/>
            <p:cNvGrpSpPr/>
            <p:nvPr/>
          </p:nvGrpSpPr>
          <p:grpSpPr>
            <a:xfrm>
              <a:off x="6429388" y="4000510"/>
              <a:ext cx="1785950" cy="777036"/>
              <a:chOff x="6429388" y="4000510"/>
              <a:chExt cx="1785950" cy="777036"/>
            </a:xfrm>
          </p:grpSpPr>
          <p:sp>
            <p:nvSpPr>
              <p:cNvPr id="71" name="Rectangle 18"/>
              <p:cNvSpPr/>
              <p:nvPr/>
            </p:nvSpPr>
            <p:spPr>
              <a:xfrm>
                <a:off x="6429388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21"/>
              <p:cNvSpPr/>
              <p:nvPr/>
            </p:nvSpPr>
            <p:spPr>
              <a:xfrm>
                <a:off x="6721563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66" name="Group 46"/>
            <p:cNvGrpSpPr/>
            <p:nvPr/>
          </p:nvGrpSpPr>
          <p:grpSpPr>
            <a:xfrm>
              <a:off x="7072330" y="3396519"/>
              <a:ext cx="493602" cy="493602"/>
              <a:chOff x="7072330" y="3396519"/>
              <a:chExt cx="493602" cy="493602"/>
            </a:xfrm>
          </p:grpSpPr>
          <p:sp>
            <p:nvSpPr>
              <p:cNvPr id="67" name="Oval 14"/>
              <p:cNvSpPr/>
              <p:nvPr/>
            </p:nvSpPr>
            <p:spPr>
              <a:xfrm>
                <a:off x="7072330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" name="Group 40"/>
              <p:cNvGrpSpPr/>
              <p:nvPr/>
            </p:nvGrpSpPr>
            <p:grpSpPr>
              <a:xfrm>
                <a:off x="7196779" y="3508006"/>
                <a:ext cx="257392" cy="257392"/>
                <a:chOff x="928662" y="2428874"/>
                <a:chExt cx="366050" cy="366050"/>
              </a:xfrm>
              <a:solidFill>
                <a:schemeClr val="bg1"/>
              </a:solidFill>
            </p:grpSpPr>
            <p:sp>
              <p:nvSpPr>
                <p:cNvPr id="69" name="AutoShape 126"/>
                <p:cNvSpPr>
                  <a:spLocks/>
                </p:cNvSpPr>
                <p:nvPr/>
              </p:nvSpPr>
              <p:spPr bwMode="auto">
                <a:xfrm>
                  <a:off x="928662" y="2428874"/>
                  <a:ext cx="366050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0" name="AutoShape 127"/>
                <p:cNvSpPr>
                  <a:spLocks/>
                </p:cNvSpPr>
                <p:nvPr/>
              </p:nvSpPr>
              <p:spPr bwMode="auto">
                <a:xfrm>
                  <a:off x="1076959" y="2485816"/>
                  <a:ext cx="86350" cy="857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3" name="Group 51"/>
          <p:cNvGrpSpPr/>
          <p:nvPr/>
        </p:nvGrpSpPr>
        <p:grpSpPr>
          <a:xfrm>
            <a:off x="5123471" y="4776096"/>
            <a:ext cx="2511354" cy="1941963"/>
            <a:chOff x="3643306" y="3396519"/>
            <a:chExt cx="1785950" cy="1381027"/>
          </a:xfrm>
        </p:grpSpPr>
        <p:grpSp>
          <p:nvGrpSpPr>
            <p:cNvPr id="74" name="Group 41"/>
            <p:cNvGrpSpPr/>
            <p:nvPr/>
          </p:nvGrpSpPr>
          <p:grpSpPr>
            <a:xfrm>
              <a:off x="3643306" y="4000510"/>
              <a:ext cx="1785950" cy="777036"/>
              <a:chOff x="3643306" y="4000510"/>
              <a:chExt cx="1785950" cy="777036"/>
            </a:xfrm>
          </p:grpSpPr>
          <p:sp>
            <p:nvSpPr>
              <p:cNvPr id="80" name="Rectangle 17"/>
              <p:cNvSpPr/>
              <p:nvPr/>
            </p:nvSpPr>
            <p:spPr>
              <a:xfrm>
                <a:off x="3643306" y="4286262"/>
                <a:ext cx="1785950" cy="491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点击添加相关标题文字，点击添加相关标题文字，点击添加相关标题文字，点击添加相关标题文字。</a:t>
                </a:r>
                <a:endParaRPr lang="en-GB" altLang="zh-CN" sz="9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Rectangle 20"/>
              <p:cNvSpPr/>
              <p:nvPr/>
            </p:nvSpPr>
            <p:spPr>
              <a:xfrm>
                <a:off x="3896070" y="4000510"/>
                <a:ext cx="1152744" cy="240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请替换文字内容</a:t>
                </a:r>
              </a:p>
            </p:txBody>
          </p:sp>
        </p:grpSp>
        <p:grpSp>
          <p:nvGrpSpPr>
            <p:cNvPr id="75" name="Group 45"/>
            <p:cNvGrpSpPr/>
            <p:nvPr/>
          </p:nvGrpSpPr>
          <p:grpSpPr>
            <a:xfrm>
              <a:off x="4286248" y="3396519"/>
              <a:ext cx="493602" cy="493602"/>
              <a:chOff x="4286248" y="3396519"/>
              <a:chExt cx="493602" cy="493602"/>
            </a:xfrm>
          </p:grpSpPr>
          <p:sp>
            <p:nvSpPr>
              <p:cNvPr id="76" name="Oval 12"/>
              <p:cNvSpPr/>
              <p:nvPr/>
            </p:nvSpPr>
            <p:spPr>
              <a:xfrm>
                <a:off x="4286248" y="3396519"/>
                <a:ext cx="493602" cy="493602"/>
              </a:xfrm>
              <a:prstGeom prst="ellipse">
                <a:avLst/>
              </a:prstGeom>
              <a:gradFill flip="none" rotWithShape="1">
                <a:gsLst>
                  <a:gs pos="20000">
                    <a:srgbClr val="BFBFBF"/>
                  </a:gs>
                  <a:gs pos="80000">
                    <a:srgbClr val="FFFFFF"/>
                  </a:gs>
                  <a:gs pos="100000">
                    <a:schemeClr val="accent1">
                      <a:tint val="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rgbClr val="F2F2F2"/>
                </a:solidFill>
              </a:ln>
              <a:effectLst>
                <a:outerShdw blurRad="88900" dist="75434" dir="2699985" rotWithShape="0">
                  <a:scrgbClr r="0" g="0" b="0">
                    <a:alpha val="23000"/>
                  </a:sc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7" name="Group 39"/>
              <p:cNvGrpSpPr/>
              <p:nvPr/>
            </p:nvGrpSpPr>
            <p:grpSpPr>
              <a:xfrm>
                <a:off x="4401717" y="3508006"/>
                <a:ext cx="257832" cy="257392"/>
                <a:chOff x="195935" y="2428874"/>
                <a:chExt cx="366676" cy="366050"/>
              </a:xfrm>
              <a:solidFill>
                <a:schemeClr val="bg1"/>
              </a:solidFill>
            </p:grpSpPr>
            <p:sp>
              <p:nvSpPr>
                <p:cNvPr id="78" name="AutoShape 128"/>
                <p:cNvSpPr>
                  <a:spLocks/>
                </p:cNvSpPr>
                <p:nvPr/>
              </p:nvSpPr>
              <p:spPr bwMode="auto">
                <a:xfrm>
                  <a:off x="195935" y="2428874"/>
                  <a:ext cx="366676" cy="36605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9"/>
                <p:cNvSpPr>
                  <a:spLocks/>
                </p:cNvSpPr>
                <p:nvPr/>
              </p:nvSpPr>
              <p:spPr bwMode="auto">
                <a:xfrm>
                  <a:off x="424951" y="2474552"/>
                  <a:ext cx="91356" cy="91356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2E2E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3575" tIns="53575" rIns="53575" bIns="53575" anchor="ctr"/>
                <a:lstStyle/>
                <a:p>
                  <a:pPr defTabSz="642915"/>
                  <a:endParaRPr lang="en-US" sz="4219">
                    <a:solidFill>
                      <a:srgbClr val="339CA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51" name="TextBox 348"/>
          <p:cNvSpPr txBox="1"/>
          <p:nvPr/>
        </p:nvSpPr>
        <p:spPr>
          <a:xfrm>
            <a:off x="8246096" y="161355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Box 349"/>
          <p:cNvSpPr txBox="1"/>
          <p:nvPr/>
        </p:nvSpPr>
        <p:spPr>
          <a:xfrm>
            <a:off x="8246097" y="1944725"/>
            <a:ext cx="3142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3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52722" y="1883031"/>
            <a:ext cx="4419570" cy="4112653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8" tIns="64285" rIns="128568" bIns="64285" anchor="ctr"/>
          <a:lstStyle/>
          <a:p>
            <a:pPr algn="ctr" defTabSz="128573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50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819446" y="2002879"/>
            <a:ext cx="2026928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>
            <a:off x="3889259" y="5927001"/>
            <a:ext cx="2024696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 bwMode="auto">
          <a:xfrm>
            <a:off x="5045093" y="3333613"/>
            <a:ext cx="187602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32" idx="2"/>
          </p:cNvCxnSpPr>
          <p:nvPr/>
        </p:nvCxnSpPr>
        <p:spPr bwMode="auto">
          <a:xfrm>
            <a:off x="4841925" y="4718687"/>
            <a:ext cx="202587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054061" y="2347943"/>
            <a:ext cx="3177449" cy="3177449"/>
            <a:chOff x="1103084" y="2155824"/>
            <a:chExt cx="3176815" cy="3176815"/>
          </a:xfrm>
        </p:grpSpPr>
        <p:sp>
          <p:nvSpPr>
            <p:cNvPr id="10" name="椭圆 9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rgbClr val="CCD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499999" y="1698474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13811" y="3049696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84366" y="4431110"/>
            <a:ext cx="524938" cy="524938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99999" y="5626647"/>
            <a:ext cx="524938" cy="524938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20012" y="1401934"/>
            <a:ext cx="1207841" cy="1207841"/>
            <a:chOff x="3989630" y="984316"/>
            <a:chExt cx="858956" cy="858956"/>
          </a:xfrm>
        </p:grpSpPr>
        <p:grpSp>
          <p:nvGrpSpPr>
            <p:cNvPr id="17" name="组合 16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19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  <a:extLst/>
            </p:spPr>
            <p:txBody>
              <a:bodyPr lIns="171441" tIns="85720" rIns="171441" bIns="85720"/>
              <a:lstStyle/>
              <a:p>
                <a:pPr defTabSz="12857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9425E"/>
              </a:solidFill>
              <a:ln>
                <a:noFill/>
              </a:ln>
              <a:extLst/>
            </p:spPr>
            <p:txBody>
              <a:bodyPr lIns="171441" tIns="85720" rIns="171441" bIns="85720"/>
              <a:lstStyle/>
              <a:p>
                <a:pPr defTabSz="12857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50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797417" y="2644454"/>
            <a:ext cx="1207841" cy="1207841"/>
            <a:chOff x="4684712" y="1948340"/>
            <a:chExt cx="858956" cy="858956"/>
          </a:xfrm>
        </p:grpSpPr>
        <p:grpSp>
          <p:nvGrpSpPr>
            <p:cNvPr id="24" name="组合 23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41436" y="4114766"/>
            <a:ext cx="1207841" cy="1207841"/>
            <a:chOff x="4716016" y="2993953"/>
            <a:chExt cx="858956" cy="858956"/>
          </a:xfrm>
        </p:grpSpPr>
        <p:grpSp>
          <p:nvGrpSpPr>
            <p:cNvPr id="29" name="组合 28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0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9425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30159" y="5339097"/>
            <a:ext cx="1207841" cy="1207841"/>
            <a:chOff x="3996846" y="3864636"/>
            <a:chExt cx="858956" cy="858956"/>
          </a:xfrm>
        </p:grpSpPr>
        <p:grpSp>
          <p:nvGrpSpPr>
            <p:cNvPr id="34" name="组合 33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5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1F84BE"/>
            </a:solidFill>
            <a:ln>
              <a:noFill/>
            </a:ln>
            <a:extLst/>
          </p:spPr>
          <p:txBody>
            <a:bodyPr lIns="171441" tIns="85720" rIns="171441" bIns="85720"/>
            <a:lstStyle/>
            <a:p>
              <a:pPr defTabSz="12857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50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5" name="Text Placeholder 7"/>
          <p:cNvSpPr txBox="1">
            <a:spLocks/>
          </p:cNvSpPr>
          <p:nvPr/>
        </p:nvSpPr>
        <p:spPr>
          <a:xfrm>
            <a:off x="7612653" y="1428295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7612652" y="1813141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8152149" y="2735887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8152148" y="3120733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8261877" y="4226359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0" name="Text Placeholder 2"/>
          <p:cNvSpPr txBox="1">
            <a:spLocks/>
          </p:cNvSpPr>
          <p:nvPr/>
        </p:nvSpPr>
        <p:spPr>
          <a:xfrm>
            <a:off x="8261876" y="4611205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7530357" y="5561383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7530356" y="5946229"/>
            <a:ext cx="2870943" cy="44161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7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14:gallery dir="l"/>
      </p:transition>
    </mc:Choice>
    <mc:Fallback xmlns="">
      <p:transition spd="slow" advTm="10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7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98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2350"/>
                                </p:stCondLst>
                                <p:childTnLst>
                                  <p:par>
                                    <p:cTn id="10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4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3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400" fill="hold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400"/>
                                            <p:tgtEl>
                                              <p:spTgt spid="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4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4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50"/>
                                </p:stCondLst>
                                <p:childTnLst>
                                  <p:par>
                                    <p:cTn id="5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400" fill="hold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400"/>
                                            <p:tgtEl>
                                              <p:spTgt spid="4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35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4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7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98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2350"/>
                                </p:stCondLst>
                                <p:childTnLst>
                                  <p:par>
                                    <p:cTn id="10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400" fill="hold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400"/>
                                            <p:tgtEl>
                                              <p:spTgt spid="5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1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400" fill="hold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400"/>
                                            <p:tgtEl>
                                              <p:spTgt spid="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4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5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5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5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5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23908" y="2842016"/>
            <a:ext cx="1355423" cy="1298304"/>
            <a:chOff x="1664154" y="1934950"/>
            <a:chExt cx="963741" cy="897257"/>
          </a:xfrm>
        </p:grpSpPr>
        <p:grpSp>
          <p:nvGrpSpPr>
            <p:cNvPr id="5" name="组合 4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" name="TextBox 44"/>
            <p:cNvSpPr txBox="1"/>
            <p:nvPr/>
          </p:nvSpPr>
          <p:spPr>
            <a:xfrm>
              <a:off x="1807549" y="2188595"/>
              <a:ext cx="82034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45%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0968" y="2856195"/>
            <a:ext cx="1261921" cy="1298304"/>
            <a:chOff x="3293884" y="1912625"/>
            <a:chExt cx="897259" cy="897258"/>
          </a:xfrm>
        </p:grpSpPr>
        <p:grpSp>
          <p:nvGrpSpPr>
            <p:cNvPr id="10" name="组合 9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49"/>
            <p:cNvSpPr txBox="1"/>
            <p:nvPr/>
          </p:nvSpPr>
          <p:spPr>
            <a:xfrm>
              <a:off x="3404406" y="2201081"/>
              <a:ext cx="753231" cy="36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68%</a:t>
              </a:r>
              <a:endParaRPr lang="zh-CN" altLang="en-US" sz="2812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10210" y="2848442"/>
            <a:ext cx="1324734" cy="1298304"/>
            <a:chOff x="4849324" y="1995712"/>
            <a:chExt cx="941921" cy="897257"/>
          </a:xfrm>
        </p:grpSpPr>
        <p:grpSp>
          <p:nvGrpSpPr>
            <p:cNvPr id="15" name="组合 14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TextBox 54"/>
            <p:cNvSpPr txBox="1"/>
            <p:nvPr/>
          </p:nvSpPr>
          <p:spPr>
            <a:xfrm>
              <a:off x="4963049" y="2222298"/>
              <a:ext cx="828196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79%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10639" y="2839976"/>
            <a:ext cx="1337559" cy="1298303"/>
            <a:chOff x="6380261" y="2029113"/>
            <a:chExt cx="951040" cy="897257"/>
          </a:xfrm>
        </p:grpSpPr>
        <p:grpSp>
          <p:nvGrpSpPr>
            <p:cNvPr id="20" name="组合 19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59"/>
            <p:cNvSpPr txBox="1"/>
            <p:nvPr/>
          </p:nvSpPr>
          <p:spPr>
            <a:xfrm>
              <a:off x="6501314" y="2303662"/>
              <a:ext cx="829987" cy="37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3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92%</a:t>
              </a:r>
              <a:endParaRPr lang="zh-CN" altLang="en-US" sz="295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Freeform 8"/>
          <p:cNvSpPr>
            <a:spLocks/>
          </p:cNvSpPr>
          <p:nvPr/>
        </p:nvSpPr>
        <p:spPr bwMode="auto">
          <a:xfrm rot="18900000">
            <a:off x="1985435" y="3323427"/>
            <a:ext cx="1709280" cy="929099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19087048">
            <a:off x="4668949" y="3178578"/>
            <a:ext cx="1670362" cy="1128835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 rot="19290703">
            <a:off x="7116241" y="2979848"/>
            <a:ext cx="1707781" cy="1329874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rgbClr val="09425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19810786">
            <a:off x="9646273" y="2704029"/>
            <a:ext cx="1645094" cy="1605068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rgbClr val="1F84BE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29866" tIns="64933" rIns="129866" bIns="64933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954937" y="1793726"/>
            <a:ext cx="1783459" cy="338554"/>
            <a:chOff x="3477357" y="8005745"/>
            <a:chExt cx="3345462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29" name="流程图: 可选过程 28"/>
            <p:cNvSpPr/>
            <p:nvPr/>
          </p:nvSpPr>
          <p:spPr>
            <a:xfrm>
              <a:off x="3477357" y="8032285"/>
              <a:ext cx="3345462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72"/>
            <p:cNvSpPr txBox="1"/>
            <p:nvPr/>
          </p:nvSpPr>
          <p:spPr>
            <a:xfrm>
              <a:off x="3669063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08241" y="1793726"/>
            <a:ext cx="1712986" cy="338554"/>
            <a:chOff x="3477357" y="8005745"/>
            <a:chExt cx="3213267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2" name="流程图: 可选过程 31"/>
            <p:cNvSpPr/>
            <p:nvPr/>
          </p:nvSpPr>
          <p:spPr>
            <a:xfrm>
              <a:off x="3477357" y="8032285"/>
              <a:ext cx="3186774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75"/>
            <p:cNvSpPr txBox="1"/>
            <p:nvPr/>
          </p:nvSpPr>
          <p:spPr>
            <a:xfrm>
              <a:off x="3649988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25898" y="1793726"/>
            <a:ext cx="1692663" cy="338554"/>
            <a:chOff x="3477357" y="8005745"/>
            <a:chExt cx="317514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5" name="流程图: 可选过程 34"/>
            <p:cNvSpPr/>
            <p:nvPr/>
          </p:nvSpPr>
          <p:spPr>
            <a:xfrm>
              <a:off x="3477357" y="8032285"/>
              <a:ext cx="3175144" cy="584776"/>
            </a:xfrm>
            <a:prstGeom prst="flowChartAlternateProcess">
              <a:avLst/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78"/>
            <p:cNvSpPr txBox="1"/>
            <p:nvPr/>
          </p:nvSpPr>
          <p:spPr>
            <a:xfrm>
              <a:off x="3551154" y="8005745"/>
              <a:ext cx="3101347" cy="62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691395" y="1793726"/>
            <a:ext cx="1683627" cy="338554"/>
            <a:chOff x="3477359" y="8005745"/>
            <a:chExt cx="3158194" cy="622342"/>
          </a:xfrm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8" name="流程图: 可选过程 37"/>
            <p:cNvSpPr/>
            <p:nvPr/>
          </p:nvSpPr>
          <p:spPr>
            <a:xfrm>
              <a:off x="3477359" y="8032285"/>
              <a:ext cx="3105208" cy="584776"/>
            </a:xfrm>
            <a:prstGeom prst="flowChartAlternateProcess">
              <a:avLst/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81"/>
            <p:cNvSpPr txBox="1"/>
            <p:nvPr/>
          </p:nvSpPr>
          <p:spPr>
            <a:xfrm>
              <a:off x="3594917" y="8005745"/>
              <a:ext cx="3040636" cy="622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请替换文字内容</a:t>
              </a:r>
            </a:p>
          </p:txBody>
        </p:sp>
      </p:grpSp>
      <p:sp>
        <p:nvSpPr>
          <p:cNvPr id="45" name="Text Placeholder 2"/>
          <p:cNvSpPr txBox="1">
            <a:spLocks/>
          </p:cNvSpPr>
          <p:nvPr/>
        </p:nvSpPr>
        <p:spPr>
          <a:xfrm>
            <a:off x="1779198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423893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67992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2"/>
          <p:cNvSpPr txBox="1">
            <a:spLocks/>
          </p:cNvSpPr>
          <p:nvPr/>
        </p:nvSpPr>
        <p:spPr>
          <a:xfrm>
            <a:off x="9542454" y="4947024"/>
            <a:ext cx="2121754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1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gallery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8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2"/>
          <p:cNvSpPr txBox="1"/>
          <p:nvPr/>
        </p:nvSpPr>
        <p:spPr>
          <a:xfrm>
            <a:off x="1728400" y="236923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694138" y="2177580"/>
            <a:ext cx="1953804" cy="1206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770273" y="4027122"/>
            <a:ext cx="19072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94138" y="4462694"/>
            <a:ext cx="1898738" cy="1239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865323" y="1452872"/>
            <a:ext cx="1533558" cy="1501876"/>
            <a:chOff x="2470425" y="1106543"/>
            <a:chExt cx="1090590" cy="1068059"/>
          </a:xfrm>
        </p:grpSpPr>
        <p:grpSp>
          <p:nvGrpSpPr>
            <p:cNvPr id="12" name="组合 11"/>
            <p:cNvGrpSpPr/>
            <p:nvPr/>
          </p:nvGrpSpPr>
          <p:grpSpPr>
            <a:xfrm>
              <a:off x="2492956" y="1106543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3" name="TextBox 43"/>
            <p:cNvSpPr txBox="1"/>
            <p:nvPr/>
          </p:nvSpPr>
          <p:spPr>
            <a:xfrm>
              <a:off x="2470425" y="1396843"/>
              <a:ext cx="1053935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20249" y="3184034"/>
            <a:ext cx="1501876" cy="1501876"/>
            <a:chOff x="2509485" y="2337659"/>
            <a:chExt cx="1068059" cy="1068059"/>
          </a:xfrm>
        </p:grpSpPr>
        <p:grpSp>
          <p:nvGrpSpPr>
            <p:cNvPr id="17" name="组合 16"/>
            <p:cNvGrpSpPr/>
            <p:nvPr/>
          </p:nvGrpSpPr>
          <p:grpSpPr>
            <a:xfrm>
              <a:off x="2509485" y="2337659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8" name="TextBox 52"/>
            <p:cNvSpPr txBox="1"/>
            <p:nvPr/>
          </p:nvSpPr>
          <p:spPr>
            <a:xfrm>
              <a:off x="2535078" y="2643055"/>
              <a:ext cx="1025937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82787" y="4930786"/>
            <a:ext cx="1520135" cy="1501876"/>
            <a:chOff x="2482844" y="3579862"/>
            <a:chExt cx="1081044" cy="1068059"/>
          </a:xfrm>
        </p:grpSpPr>
        <p:grpSp>
          <p:nvGrpSpPr>
            <p:cNvPr id="22" name="组合 21"/>
            <p:cNvGrpSpPr/>
            <p:nvPr/>
          </p:nvGrpSpPr>
          <p:grpSpPr>
            <a:xfrm>
              <a:off x="2495829" y="3579862"/>
              <a:ext cx="1068059" cy="10680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1" y="760414"/>
                <a:ext cx="3825875" cy="382587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109">
                  <a:solidFill>
                    <a:srgbClr val="1F84B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3" name="TextBox 56"/>
            <p:cNvSpPr txBox="1"/>
            <p:nvPr/>
          </p:nvSpPr>
          <p:spPr>
            <a:xfrm>
              <a:off x="2482844" y="3853085"/>
              <a:ext cx="1076003" cy="4616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标题</a:t>
              </a:r>
              <a:endParaRPr lang="en-US" altLang="zh-CN" sz="2109" dirty="0">
                <a:solidFill>
                  <a:srgbClr val="1F84BE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2109" dirty="0">
                  <a:solidFill>
                    <a:srgbClr val="1F84BE"/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2551" y="2814146"/>
            <a:ext cx="2050234" cy="2050234"/>
            <a:chOff x="792868" y="618113"/>
            <a:chExt cx="1314008" cy="1314008"/>
          </a:xfrm>
        </p:grpSpPr>
        <p:grpSp>
          <p:nvGrpSpPr>
            <p:cNvPr id="27" name="组合 26"/>
            <p:cNvGrpSpPr/>
            <p:nvPr/>
          </p:nvGrpSpPr>
          <p:grpSpPr>
            <a:xfrm>
              <a:off x="792868" y="618113"/>
              <a:ext cx="1314008" cy="131400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59391" y="680166"/>
              <a:ext cx="1188000" cy="1188000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865627" y="1567175"/>
            <a:ext cx="1959546" cy="608221"/>
            <a:chOff x="814328" y="3219334"/>
            <a:chExt cx="1393531" cy="432536"/>
          </a:xfrm>
        </p:grpSpPr>
        <p:grpSp>
          <p:nvGrpSpPr>
            <p:cNvPr id="32" name="组合 31"/>
            <p:cNvGrpSpPr/>
            <p:nvPr/>
          </p:nvGrpSpPr>
          <p:grpSpPr>
            <a:xfrm>
              <a:off x="814328" y="3219334"/>
              <a:ext cx="1393531" cy="432536"/>
              <a:chOff x="2173927" y="3285519"/>
              <a:chExt cx="1768262" cy="548848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173927" y="3285519"/>
                <a:ext cx="1768262" cy="548848"/>
                <a:chOff x="4304045" y="1286668"/>
                <a:chExt cx="3943030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圆角矩形 35"/>
                <p:cNvSpPr/>
                <p:nvPr/>
              </p:nvSpPr>
              <p:spPr>
                <a:xfrm>
                  <a:off x="4304045" y="1286668"/>
                  <a:ext cx="3943030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4351926" y="1373344"/>
                  <a:ext cx="3844635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3" name="TextBox 75"/>
            <p:cNvSpPr txBox="1"/>
            <p:nvPr/>
          </p:nvSpPr>
          <p:spPr>
            <a:xfrm>
              <a:off x="1147732" y="3349240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sp>
        <p:nvSpPr>
          <p:cNvPr id="38" name="TextBox 81"/>
          <p:cNvSpPr txBox="1"/>
          <p:nvPr/>
        </p:nvSpPr>
        <p:spPr>
          <a:xfrm>
            <a:off x="1728400" y="4136138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82"/>
          <p:cNvSpPr txBox="1"/>
          <p:nvPr/>
        </p:nvSpPr>
        <p:spPr>
          <a:xfrm>
            <a:off x="1728400" y="5816265"/>
            <a:ext cx="2234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846432" y="3301098"/>
            <a:ext cx="1997936" cy="608221"/>
            <a:chOff x="814328" y="3219334"/>
            <a:chExt cx="1365712" cy="432536"/>
          </a:xfrm>
        </p:grpSpPr>
        <p:grpSp>
          <p:nvGrpSpPr>
            <p:cNvPr id="41" name="组合 40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4351932" y="1373344"/>
                  <a:ext cx="3742173" cy="2584451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86"/>
            <p:cNvSpPr txBox="1"/>
            <p:nvPr/>
          </p:nvSpPr>
          <p:spPr>
            <a:xfrm>
              <a:off x="1145397" y="334239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3881" y="5019508"/>
            <a:ext cx="2003039" cy="608221"/>
            <a:chOff x="814328" y="3219334"/>
            <a:chExt cx="1359855" cy="432536"/>
          </a:xfrm>
        </p:grpSpPr>
        <p:grpSp>
          <p:nvGrpSpPr>
            <p:cNvPr id="48" name="组合 47"/>
            <p:cNvGrpSpPr/>
            <p:nvPr/>
          </p:nvGrpSpPr>
          <p:grpSpPr>
            <a:xfrm>
              <a:off x="814328" y="3219334"/>
              <a:ext cx="1356392" cy="432536"/>
              <a:chOff x="2173927" y="3285519"/>
              <a:chExt cx="1721136" cy="548848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2173927" y="3285519"/>
                <a:ext cx="1721136" cy="548848"/>
                <a:chOff x="4304043" y="1286668"/>
                <a:chExt cx="3837944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4304043" y="1286668"/>
                  <a:ext cx="3837944" cy="2757793"/>
                </a:xfrm>
                <a:prstGeom prst="roundRect">
                  <a:avLst/>
                </a:prstGeom>
                <a:gradFill>
                  <a:gsLst>
                    <a:gs pos="6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4351927" y="1373342"/>
                  <a:ext cx="3742173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9425E"/>
              </a:solidFill>
              <a:ln>
                <a:noFill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9" name="TextBox 93"/>
            <p:cNvSpPr txBox="1"/>
            <p:nvPr/>
          </p:nvSpPr>
          <p:spPr>
            <a:xfrm>
              <a:off x="1139540" y="3339236"/>
              <a:ext cx="1034643" cy="175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请替换文字内容</a:t>
              </a:r>
            </a:p>
          </p:txBody>
        </p:sp>
      </p:grpSp>
      <p:sp>
        <p:nvSpPr>
          <p:cNvPr id="55" name="Text Placeholder 2"/>
          <p:cNvSpPr txBox="1">
            <a:spLocks/>
          </p:cNvSpPr>
          <p:nvPr/>
        </p:nvSpPr>
        <p:spPr>
          <a:xfrm>
            <a:off x="9565313" y="188283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9565313" y="3620198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9565313" y="5320982"/>
            <a:ext cx="193014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14:gallery dir="l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4198E-7 1.29061E-6 L 0.17852 0.88806 " pathEditMode="relative" rAng="0" ptsTypes="AA">
                                      <p:cBhvr>
                                        <p:cTn id="34" dur="6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6" y="44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39" grpId="0"/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39" y="1547682"/>
            <a:ext cx="4580781" cy="568496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849" b="-2633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16818" y="1637976"/>
            <a:ext cx="1649221" cy="1269381"/>
            <a:chOff x="5027106" y="2345385"/>
            <a:chExt cx="1172844" cy="902720"/>
          </a:xfrm>
        </p:grpSpPr>
        <p:grpSp>
          <p:nvGrpSpPr>
            <p:cNvPr id="9" name="组合 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" name="TextBox 33"/>
            <p:cNvSpPr>
              <a:spLocks noChangeArrowheads="1"/>
            </p:cNvSpPr>
            <p:nvPr/>
          </p:nvSpPr>
          <p:spPr bwMode="auto">
            <a:xfrm>
              <a:off x="5185170" y="2709192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94049" y="1613790"/>
            <a:ext cx="1649221" cy="1269381"/>
            <a:chOff x="5027106" y="2345385"/>
            <a:chExt cx="1172844" cy="902720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33"/>
            <p:cNvSpPr>
              <a:spLocks noChangeArrowheads="1"/>
            </p:cNvSpPr>
            <p:nvPr/>
          </p:nvSpPr>
          <p:spPr bwMode="auto">
            <a:xfrm>
              <a:off x="5213494" y="2718794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34812" y="1656109"/>
            <a:ext cx="1649221" cy="1269380"/>
            <a:chOff x="5027106" y="2345385"/>
            <a:chExt cx="1172844" cy="902720"/>
          </a:xfrm>
        </p:grpSpPr>
        <p:grpSp>
          <p:nvGrpSpPr>
            <p:cNvPr id="19" name="组合 18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9425E">
                      <a:shade val="30000"/>
                      <a:satMod val="115000"/>
                    </a:srgbClr>
                  </a:gs>
                  <a:gs pos="50000">
                    <a:srgbClr val="09425E">
                      <a:shade val="67500"/>
                      <a:satMod val="115000"/>
                    </a:srgbClr>
                  </a:gs>
                  <a:gs pos="100000">
                    <a:srgbClr val="09425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" name="TextBox 33"/>
            <p:cNvSpPr>
              <a:spLocks noChangeArrowheads="1"/>
            </p:cNvSpPr>
            <p:nvPr/>
          </p:nvSpPr>
          <p:spPr bwMode="auto">
            <a:xfrm>
              <a:off x="5195288" y="2696296"/>
              <a:ext cx="656896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385517" y="1672369"/>
            <a:ext cx="1649221" cy="1269380"/>
            <a:chOff x="5027106" y="2345385"/>
            <a:chExt cx="1172844" cy="902720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F84BE">
                      <a:shade val="30000"/>
                      <a:satMod val="115000"/>
                    </a:srgbClr>
                  </a:gs>
                  <a:gs pos="50000">
                    <a:srgbClr val="1F84BE">
                      <a:shade val="67500"/>
                      <a:satMod val="115000"/>
                    </a:srgbClr>
                  </a:gs>
                  <a:gs pos="100000">
                    <a:srgbClr val="1F84B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5" name="TextBox 33"/>
            <p:cNvSpPr>
              <a:spLocks noChangeArrowheads="1"/>
            </p:cNvSpPr>
            <p:nvPr/>
          </p:nvSpPr>
          <p:spPr bwMode="auto">
            <a:xfrm>
              <a:off x="5125264" y="2677135"/>
              <a:ext cx="678823" cy="1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文字内容</a:t>
              </a:r>
            </a:p>
          </p:txBody>
        </p:sp>
      </p:grpSp>
      <p:sp>
        <p:nvSpPr>
          <p:cNvPr id="29" name="Text Placeholder 7"/>
          <p:cNvSpPr txBox="1">
            <a:spLocks/>
          </p:cNvSpPr>
          <p:nvPr/>
        </p:nvSpPr>
        <p:spPr>
          <a:xfrm>
            <a:off x="584755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584755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093671" y="3718606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9093671" y="4103452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584755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584755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9093671" y="4989622"/>
            <a:ext cx="1904358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9093671" y="5374468"/>
            <a:ext cx="2236693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 p14:presetBounceEnd="5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8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400" fill="hold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400"/>
                                            <p:tgtEl>
                                              <p:spTgt spid="2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400" fill="hold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400"/>
                                            <p:tgtEl>
                                              <p:spTgt spid="3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400" fill="hold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400"/>
                                            <p:tgtEl>
                                              <p:spTgt spid="3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2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2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349255" y="5352319"/>
            <a:ext cx="5578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BUSINESS</a:t>
            </a:r>
            <a:r>
              <a:rPr kumimoji="1" lang="zh-CN" altLang="en-US" sz="4400" b="1" dirty="0">
                <a:solidFill>
                  <a:srgbClr val="1F84BE"/>
                </a:solidFill>
                <a:latin typeface="+mj-lt"/>
                <a:ea typeface="宋体"/>
              </a:rPr>
              <a:t> </a:t>
            </a:r>
            <a:r>
              <a:rPr kumimoji="1" lang="en-US" altLang="zh-CN" sz="4400" b="1" dirty="0">
                <a:solidFill>
                  <a:srgbClr val="1F84BE"/>
                </a:solidFill>
                <a:latin typeface="+mj-lt"/>
                <a:ea typeface="宋体"/>
              </a:rPr>
              <a:t>REPORT</a:t>
            </a:r>
            <a:endParaRPr kumimoji="1" lang="zh-CN" altLang="en-US" sz="4400" b="1" dirty="0">
              <a:solidFill>
                <a:srgbClr val="1F84BE"/>
              </a:solidFill>
              <a:latin typeface="+mj-lt"/>
              <a:ea typeface="宋体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349255" y="3976365"/>
            <a:ext cx="3576620" cy="1109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9" b="1" dirty="0" smtClean="0">
                <a:solidFill>
                  <a:srgbClr val="1F8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zh-CN" altLang="en-US" sz="6609" b="1" dirty="0">
              <a:solidFill>
                <a:srgbClr val="1F84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49255" y="5976618"/>
            <a:ext cx="6673579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rgbClr val="1F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rgbClr val="1F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349255" y="5066920"/>
            <a:ext cx="3732106" cy="2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kumimoji="1" lang="en-US" altLang="zh-CN" sz="1900" b="1" dirty="0" smtClean="0">
                <a:solidFill>
                  <a:srgbClr val="1F84BE"/>
                </a:solidFill>
                <a:latin typeface="+mj-lt"/>
                <a:ea typeface="微软雅黑"/>
                <a:cs typeface="Arial"/>
              </a:rPr>
              <a:t>THANK YOU FOR LISTENING</a:t>
            </a:r>
            <a:endParaRPr kumimoji="1" lang="en-US" altLang="zh-CN" sz="1900" b="1" dirty="0">
              <a:solidFill>
                <a:srgbClr val="1F84BE"/>
              </a:solidFill>
              <a:latin typeface="+mj-lt"/>
              <a:ea typeface="微软雅黑"/>
              <a:cs typeface="Arial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5448222" y="5429323"/>
            <a:ext cx="6436915" cy="0"/>
          </a:xfrm>
          <a:prstGeom prst="line">
            <a:avLst/>
          </a:prstGeom>
          <a:ln w="254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54455" y="3728715"/>
            <a:ext cx="28584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 dirty="0" smtClean="0">
                <a:solidFill>
                  <a:srgbClr val="1F84B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kumimoji="1" lang="zh-CN" altLang="en-US" sz="11500" b="1" dirty="0">
              <a:solidFill>
                <a:srgbClr val="1F84B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32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8" grpId="0"/>
      <p:bldP spid="159" grpId="0"/>
      <p:bldP spid="159" grpId="1"/>
      <p:bldP spid="160" grpId="0"/>
      <p:bldP spid="161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800" b="1" dirty="0" smtClean="0">
                <a:solidFill>
                  <a:srgbClr val="2E2E2E"/>
                </a:solidFill>
                <a:latin typeface="+mj-ea"/>
                <a:ea typeface="+mj-ea"/>
              </a:rPr>
              <a:t>工作成效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40306" y="3206313"/>
            <a:ext cx="2337057" cy="278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01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0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611" y="2437632"/>
            <a:ext cx="3925222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611" y="3376799"/>
            <a:ext cx="346953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613" y="4302647"/>
            <a:ext cx="3304846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027" y="5318885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0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en-GB" sz="2109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612" y="5271361"/>
            <a:ext cx="3014515" cy="512876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093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1F8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094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1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54"/>
          <p:cNvSpPr/>
          <p:nvPr/>
        </p:nvSpPr>
        <p:spPr>
          <a:xfrm>
            <a:off x="3988325" y="2608213"/>
            <a:ext cx="4890180" cy="2534167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" fmla="*/ 0 w 3487467"/>
              <a:gd name="connsiteY0" fmla="*/ 0 h 1719830"/>
              <a:gd name="connsiteX1" fmla="*/ 3439660 w 3487467"/>
              <a:gd name="connsiteY1" fmla="*/ 0 h 1719830"/>
              <a:gd name="connsiteX2" fmla="*/ 1719830 w 3487467"/>
              <a:gd name="connsiteY2" fmla="*/ 1719830 h 1719830"/>
              <a:gd name="connsiteX3" fmla="*/ 0 w 3487467"/>
              <a:gd name="connsiteY3" fmla="*/ 0 h 1719830"/>
              <a:gd name="connsiteX0" fmla="*/ 6132 w 3493599"/>
              <a:gd name="connsiteY0" fmla="*/ 130018 h 1849848"/>
              <a:gd name="connsiteX1" fmla="*/ 3445792 w 3493599"/>
              <a:gd name="connsiteY1" fmla="*/ 130018 h 1849848"/>
              <a:gd name="connsiteX2" fmla="*/ 1725962 w 3493599"/>
              <a:gd name="connsiteY2" fmla="*/ 1849848 h 1849848"/>
              <a:gd name="connsiteX3" fmla="*/ 6132 w 3493599"/>
              <a:gd name="connsiteY3" fmla="*/ 130018 h 1849848"/>
              <a:gd name="connsiteX0" fmla="*/ 6132 w 3493599"/>
              <a:gd name="connsiteY0" fmla="*/ 35412 h 1755242"/>
              <a:gd name="connsiteX1" fmla="*/ 3445792 w 3493599"/>
              <a:gd name="connsiteY1" fmla="*/ 35412 h 1755242"/>
              <a:gd name="connsiteX2" fmla="*/ 1725962 w 3493599"/>
              <a:gd name="connsiteY2" fmla="*/ 1755242 h 1755242"/>
              <a:gd name="connsiteX3" fmla="*/ 6132 w 3493599"/>
              <a:gd name="connsiteY3" fmla="*/ 35412 h 1755242"/>
              <a:gd name="connsiteX0" fmla="*/ 4377 w 3488420"/>
              <a:gd name="connsiteY0" fmla="*/ 11795 h 1772900"/>
              <a:gd name="connsiteX1" fmla="*/ 3450912 w 3488420"/>
              <a:gd name="connsiteY1" fmla="*/ 53046 h 1772900"/>
              <a:gd name="connsiteX2" fmla="*/ 1731082 w 3488420"/>
              <a:gd name="connsiteY2" fmla="*/ 1772876 h 1772900"/>
              <a:gd name="connsiteX3" fmla="*/ 4377 w 3488420"/>
              <a:gd name="connsiteY3" fmla="*/ 11795 h 1772900"/>
              <a:gd name="connsiteX0" fmla="*/ 39013 w 3522446"/>
              <a:gd name="connsiteY0" fmla="*/ 134148 h 1909003"/>
              <a:gd name="connsiteX1" fmla="*/ 3485548 w 3522446"/>
              <a:gd name="connsiteY1" fmla="*/ 175399 h 1909003"/>
              <a:gd name="connsiteX2" fmla="*/ 1738217 w 3522446"/>
              <a:gd name="connsiteY2" fmla="*/ 1908979 h 1909003"/>
              <a:gd name="connsiteX3" fmla="*/ 39013 w 3522446"/>
              <a:gd name="connsiteY3" fmla="*/ 134148 h 1909003"/>
              <a:gd name="connsiteX0" fmla="*/ 55067 w 3553265"/>
              <a:gd name="connsiteY0" fmla="*/ 134148 h 1909002"/>
              <a:gd name="connsiteX1" fmla="*/ 3501602 w 3553265"/>
              <a:gd name="connsiteY1" fmla="*/ 175399 h 1909002"/>
              <a:gd name="connsiteX2" fmla="*/ 1754271 w 3553265"/>
              <a:gd name="connsiteY2" fmla="*/ 1908979 h 1909002"/>
              <a:gd name="connsiteX3" fmla="*/ 55067 w 3553265"/>
              <a:gd name="connsiteY3" fmla="*/ 134148 h 1909002"/>
              <a:gd name="connsiteX0" fmla="*/ 39426 w 3502160"/>
              <a:gd name="connsiteY0" fmla="*/ 134148 h 1909003"/>
              <a:gd name="connsiteX1" fmla="*/ 3465335 w 3502160"/>
              <a:gd name="connsiteY1" fmla="*/ 175399 h 1909003"/>
              <a:gd name="connsiteX2" fmla="*/ 1718004 w 3502160"/>
              <a:gd name="connsiteY2" fmla="*/ 1908979 h 1909003"/>
              <a:gd name="connsiteX3" fmla="*/ 39426 w 3502160"/>
              <a:gd name="connsiteY3" fmla="*/ 134148 h 1909003"/>
              <a:gd name="connsiteX0" fmla="*/ 8999 w 3471733"/>
              <a:gd name="connsiteY0" fmla="*/ 21578 h 1796433"/>
              <a:gd name="connsiteX1" fmla="*/ 3434908 w 3471733"/>
              <a:gd name="connsiteY1" fmla="*/ 62829 h 1796433"/>
              <a:gd name="connsiteX2" fmla="*/ 1687577 w 3471733"/>
              <a:gd name="connsiteY2" fmla="*/ 1796409 h 1796433"/>
              <a:gd name="connsiteX3" fmla="*/ 8999 w 3471733"/>
              <a:gd name="connsiteY3" fmla="*/ 21578 h 1796433"/>
              <a:gd name="connsiteX0" fmla="*/ 39425 w 3502159"/>
              <a:gd name="connsiteY0" fmla="*/ 135675 h 1931154"/>
              <a:gd name="connsiteX1" fmla="*/ 3465334 w 3502159"/>
              <a:gd name="connsiteY1" fmla="*/ 176926 h 1931154"/>
              <a:gd name="connsiteX2" fmla="*/ 1718003 w 3502159"/>
              <a:gd name="connsiteY2" fmla="*/ 1931131 h 1931154"/>
              <a:gd name="connsiteX3" fmla="*/ 39425 w 3502159"/>
              <a:gd name="connsiteY3" fmla="*/ 135675 h 1931154"/>
              <a:gd name="connsiteX0" fmla="*/ 7276 w 3470010"/>
              <a:gd name="connsiteY0" fmla="*/ 26065 h 1821544"/>
              <a:gd name="connsiteX1" fmla="*/ 3433185 w 3470010"/>
              <a:gd name="connsiteY1" fmla="*/ 67316 h 1821544"/>
              <a:gd name="connsiteX2" fmla="*/ 1685854 w 3470010"/>
              <a:gd name="connsiteY2" fmla="*/ 1821521 h 1821544"/>
              <a:gd name="connsiteX3" fmla="*/ 7276 w 3470010"/>
              <a:gd name="connsiteY3" fmla="*/ 26065 h 1821544"/>
              <a:gd name="connsiteX0" fmla="*/ 12669 w 3492943"/>
              <a:gd name="connsiteY0" fmla="*/ 26065 h 1822469"/>
              <a:gd name="connsiteX1" fmla="*/ 3438578 w 3492943"/>
              <a:gd name="connsiteY1" fmla="*/ 67316 h 1822469"/>
              <a:gd name="connsiteX2" fmla="*/ 1691247 w 3492943"/>
              <a:gd name="connsiteY2" fmla="*/ 1821521 h 1822469"/>
              <a:gd name="connsiteX3" fmla="*/ 12669 w 3492943"/>
              <a:gd name="connsiteY3" fmla="*/ 26065 h 1822469"/>
              <a:gd name="connsiteX0" fmla="*/ 48756 w 3529030"/>
              <a:gd name="connsiteY0" fmla="*/ 3139 h 1799516"/>
              <a:gd name="connsiteX1" fmla="*/ 3474665 w 3529030"/>
              <a:gd name="connsiteY1" fmla="*/ 44390 h 1799516"/>
              <a:gd name="connsiteX2" fmla="*/ 1727334 w 3529030"/>
              <a:gd name="connsiteY2" fmla="*/ 1798595 h 1799516"/>
              <a:gd name="connsiteX3" fmla="*/ 48756 w 3529030"/>
              <a:gd name="connsiteY3" fmla="*/ 3139 h 1799516"/>
              <a:gd name="connsiteX0" fmla="*/ 48756 w 3529030"/>
              <a:gd name="connsiteY0" fmla="*/ 5796 h 1802173"/>
              <a:gd name="connsiteX1" fmla="*/ 3474665 w 3529030"/>
              <a:gd name="connsiteY1" fmla="*/ 47047 h 1802173"/>
              <a:gd name="connsiteX2" fmla="*/ 1727334 w 3529030"/>
              <a:gd name="connsiteY2" fmla="*/ 1801252 h 1802173"/>
              <a:gd name="connsiteX3" fmla="*/ 48756 w 3529030"/>
              <a:gd name="connsiteY3" fmla="*/ 5796 h 1802173"/>
              <a:gd name="connsiteX0" fmla="*/ 48756 w 3477652"/>
              <a:gd name="connsiteY0" fmla="*/ 5796 h 1802173"/>
              <a:gd name="connsiteX1" fmla="*/ 3474665 w 3477652"/>
              <a:gd name="connsiteY1" fmla="*/ 47047 h 1802173"/>
              <a:gd name="connsiteX2" fmla="*/ 1727334 w 3477652"/>
              <a:gd name="connsiteY2" fmla="*/ 1801252 h 1802173"/>
              <a:gd name="connsiteX3" fmla="*/ 48756 w 3477652"/>
              <a:gd name="connsiteY3" fmla="*/ 5796 h 18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711276" y="2602615"/>
            <a:ext cx="2691312" cy="29853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294526" y="2602615"/>
            <a:ext cx="2108061" cy="1482587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521884" y="2602616"/>
            <a:ext cx="880703" cy="2502234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6402589" y="2602617"/>
            <a:ext cx="942939" cy="2414611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6402587" y="2602615"/>
            <a:ext cx="2060381" cy="1482587"/>
          </a:xfrm>
          <a:prstGeom prst="line">
            <a:avLst/>
          </a:prstGeom>
          <a:ln w="76200">
            <a:solidFill>
              <a:srgbClr val="0942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02587" y="2602613"/>
            <a:ext cx="2617287" cy="19414"/>
          </a:xfrm>
          <a:prstGeom prst="line">
            <a:avLst/>
          </a:prstGeom>
          <a:ln w="76200">
            <a:solidFill>
              <a:srgbClr val="1F8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014142" y="3525804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3051" y="4553097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74057" y="4505655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33527" y="3389603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53233" y="2169446"/>
            <a:ext cx="928260" cy="928260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619406" y="2153411"/>
            <a:ext cx="928260" cy="928260"/>
          </a:xfrm>
          <a:prstGeom prst="ellipse">
            <a:avLst/>
          </a:prstGeom>
          <a:solidFill>
            <a:srgbClr val="09425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416608" y="1616635"/>
            <a:ext cx="1971958" cy="1971958"/>
            <a:chOff x="3851771" y="1163107"/>
            <a:chExt cx="1402358" cy="1402358"/>
          </a:xfrm>
        </p:grpSpPr>
        <p:grpSp>
          <p:nvGrpSpPr>
            <p:cNvPr id="28" name="组合 27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4348205" y="1616482"/>
              <a:ext cx="459638" cy="459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标题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内容</a:t>
              </a:r>
            </a:p>
          </p:txBody>
        </p:sp>
      </p:grpSp>
      <p:sp>
        <p:nvSpPr>
          <p:cNvPr id="33" name="Text Placeholder 7"/>
          <p:cNvSpPr txBox="1">
            <a:spLocks/>
          </p:cNvSpPr>
          <p:nvPr/>
        </p:nvSpPr>
        <p:spPr>
          <a:xfrm>
            <a:off x="1098668" y="228036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4" name="Text Placeholder 2"/>
          <p:cNvSpPr txBox="1">
            <a:spLocks/>
          </p:cNvSpPr>
          <p:nvPr/>
        </p:nvSpPr>
        <p:spPr>
          <a:xfrm>
            <a:off x="1098668" y="266521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574156" y="386227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1574156" y="424712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2735444" y="505099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2735444" y="543584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810364" y="538932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7810364" y="577417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044804" y="3743404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2" name="Text Placeholder 2"/>
          <p:cNvSpPr txBox="1">
            <a:spLocks/>
          </p:cNvSpPr>
          <p:nvPr/>
        </p:nvSpPr>
        <p:spPr>
          <a:xfrm>
            <a:off x="9044804" y="4128250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428852" y="2216356"/>
            <a:ext cx="265746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9428852" y="2601202"/>
            <a:ext cx="2292236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gallery dir="l"/>
      </p:transition>
    </mc:Choice>
    <mc:Fallback xmlns=""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400" fill="hold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400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400" fill="hold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400"/>
                                            <p:tgtEl>
                                              <p:spTgt spid="3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7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400" fill="hold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400"/>
                                            <p:tgtEl>
                                              <p:spTgt spid="3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7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400" fill="hold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4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400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4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400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10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400" fill="hold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4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400" fill="hold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400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400" fill="hold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400"/>
                                            <p:tgtEl>
                                              <p:spTgt spid="4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400" fill="hold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400"/>
                                            <p:tgtEl>
                                              <p:spTgt spid="4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400" fill="hold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400"/>
                                            <p:tgtEl>
                                              <p:spTgt spid="4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3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5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5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6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6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7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7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8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8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39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39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39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0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0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1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1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1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2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2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3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3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44" grpId="0" build="p">
            <p:tmplLst>
              <p:tmpl lvl="1">
                <p:tnLst>
                  <p:par>
                    <p:cTn presetID="53" presetClass="entr" presetSubtype="16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4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ppt_w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w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400" fill="hold"/>
                            <p:tgtEl>
                              <p:spTgt spid="44"/>
                            </p:tgtEl>
                            <p:attrNameLst>
                              <p:attrName>ppt_h</p:attrName>
                            </p:attrNameLst>
                          </p:cBhvr>
                          <p:tavLst>
                            <p:tav tm="0">
                              <p:val>
                                <p:fltVal val="0"/>
                              </p:val>
                            </p:tav>
                            <p:tav tm="100000">
                              <p:val>
                                <p:strVal val="#ppt_h"/>
                              </p:val>
                            </p:tav>
                          </p:tavLst>
                        </p:anim>
                        <p:animEffect transition="in" filter="fade">
                          <p:cBhvr>
                            <p:cTn dur="400"/>
                            <p:tgtEl>
                              <p:spTgt spid="4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846955" y="2705024"/>
            <a:ext cx="1515721" cy="1515721"/>
            <a:chOff x="1695226" y="3321784"/>
            <a:chExt cx="1250759" cy="1250759"/>
          </a:xfrm>
        </p:grpSpPr>
        <p:sp>
          <p:nvSpPr>
            <p:cNvPr id="5" name="椭圆 4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2945" y="4589242"/>
            <a:ext cx="1028784" cy="1028784"/>
            <a:chOff x="1695226" y="3321784"/>
            <a:chExt cx="1250759" cy="1250759"/>
          </a:xfrm>
        </p:grpSpPr>
        <p:sp>
          <p:nvSpPr>
            <p:cNvPr id="8" name="椭圆 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09425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87414" y="4647631"/>
            <a:ext cx="1028784" cy="1028784"/>
            <a:chOff x="1695226" y="3321784"/>
            <a:chExt cx="1250759" cy="1250759"/>
          </a:xfrm>
        </p:grpSpPr>
        <p:sp>
          <p:nvSpPr>
            <p:cNvPr id="11" name="椭圆 10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660750" y="3202252"/>
            <a:ext cx="843220" cy="843220"/>
            <a:chOff x="1695226" y="3321784"/>
            <a:chExt cx="1250759" cy="1250759"/>
          </a:xfrm>
        </p:grpSpPr>
        <p:sp>
          <p:nvSpPr>
            <p:cNvPr id="14" name="椭圆 13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rgbClr val="1F84BE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759057" y="29229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6731666" y="2502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远见力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7727622" y="5516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执行力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10057794" y="4650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感召力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9386975" y="2934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决策力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6623901" y="4006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创新力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904697" y="4101236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77549" y="5758339"/>
            <a:ext cx="309044" cy="309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90357" y="3541707"/>
            <a:ext cx="404864" cy="40486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9810743" y="2133987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832094" y="579367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012058" y="1747604"/>
            <a:ext cx="386384" cy="386384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009853" y="4367112"/>
            <a:ext cx="193193" cy="193193"/>
          </a:xfrm>
          <a:prstGeom prst="ellipse">
            <a:avLst/>
          </a:prstGeom>
          <a:solidFill>
            <a:srgbClr val="1F84B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759057" y="3478408"/>
            <a:ext cx="422251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添加相关标题文字，点击添加相关标题文字，点击添加相关标题文字，点击添加相关标题文字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gallery dir="l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"/>
                            </p:stCondLst>
                            <p:childTnLst>
                              <p:par>
                                <p:cTn id="8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0" grpId="0" animBg="1"/>
      <p:bldP spid="31" grpId="0" animBg="1"/>
      <p:bldP spid="32" grpId="0" animBg="1"/>
      <p:bldP spid="33" grpId="0" animBg="1"/>
      <p:bldP spid="34" grpId="0"/>
      <p:bldP spid="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16" r="16077"/>
          <a:stretch>
            <a:fillRect/>
          </a:stretch>
        </p:blipFill>
        <p:spPr>
          <a:xfrm>
            <a:off x="5115920" y="1426965"/>
            <a:ext cx="2626912" cy="503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243" y="1997048"/>
            <a:ext cx="2190880" cy="376051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7"/>
          <p:cNvSpPr/>
          <p:nvPr/>
        </p:nvSpPr>
        <p:spPr>
          <a:xfrm>
            <a:off x="353" y="5267962"/>
            <a:ext cx="12858044" cy="1964689"/>
          </a:xfrm>
          <a:prstGeom prst="rect">
            <a:avLst/>
          </a:prstGeom>
          <a:solidFill>
            <a:srgbClr val="1F8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5254781" y="5668246"/>
            <a:ext cx="2349189" cy="46671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86" name="Rectangle 9"/>
          <p:cNvSpPr/>
          <p:nvPr/>
        </p:nvSpPr>
        <p:spPr>
          <a:xfrm>
            <a:off x="1009650" y="6065919"/>
            <a:ext cx="10839450" cy="720625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</a:t>
            </a:r>
            <a:r>
              <a:rPr lang="zh-CN" altLang="en-US" sz="9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添加相关标题文字。</a:t>
            </a:r>
            <a:endParaRPr lang="en-GB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298" y="1822325"/>
            <a:ext cx="876685" cy="876685"/>
            <a:chOff x="8115591" y="1727927"/>
            <a:chExt cx="831273" cy="831273"/>
          </a:xfrm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496" y="3616326"/>
            <a:ext cx="876685" cy="876685"/>
            <a:chOff x="3245823" y="3429000"/>
            <a:chExt cx="831273" cy="831273"/>
          </a:xfrm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572" y="3616326"/>
            <a:ext cx="876685" cy="876685"/>
            <a:chOff x="8114903" y="3428999"/>
            <a:chExt cx="831273" cy="831273"/>
          </a:xfrm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496" y="1822325"/>
            <a:ext cx="876685" cy="876685"/>
            <a:chOff x="3245823" y="1727927"/>
            <a:chExt cx="831273" cy="831273"/>
          </a:xfrm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E46C0A">
                    <a:tint val="0"/>
                  </a:srgb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093" hangingPunct="0"/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837944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700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869116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59872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689689" y="1928730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689" y="2313576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689689" y="3861439"/>
            <a:ext cx="2292236" cy="356843"/>
          </a:xfrm>
          <a:prstGeom prst="rect">
            <a:avLst/>
          </a:prstGeom>
        </p:spPr>
        <p:txBody>
          <a:bodyPr vert="horz" lIns="0" tIns="103866" rIns="0" bIns="10386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689" y="4246285"/>
            <a:ext cx="2101480" cy="57843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445809" y="2155736"/>
            <a:ext cx="2615826" cy="476794"/>
          </a:xfrm>
          <a:prstGeom prst="roundRect">
            <a:avLst/>
          </a:prstGeom>
          <a:solidFill>
            <a:srgbClr val="1F84BE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443465" y="1624012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6443465" y="4638355"/>
            <a:ext cx="0" cy="2050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5867557" y="3486206"/>
            <a:ext cx="1151816" cy="1152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8578" tIns="64289" rIns="128578" bIns="64289" numCol="1" rtlCol="0" anchor="t" anchorCtr="0" compatLnSpc="1">
            <a:prstTxWarp prst="textNoShape">
              <a:avLst/>
            </a:prstTxWarp>
          </a:bodyPr>
          <a:lstStyle/>
          <a:p>
            <a:pPr defTabSz="1285800"/>
            <a:endParaRPr lang="zh-CN" altLang="en-US" sz="1687">
              <a:latin typeface="+mj-ea"/>
              <a:ea typeface="+mj-ea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7445809" y="2155736"/>
            <a:ext cx="2611809" cy="499166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1" name="TextBox 28"/>
          <p:cNvSpPr txBox="1"/>
          <p:nvPr/>
        </p:nvSpPr>
        <p:spPr>
          <a:xfrm>
            <a:off x="142158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7445809" y="2935252"/>
            <a:ext cx="3836685" cy="753081"/>
          </a:xfrm>
          <a:prstGeom prst="rect">
            <a:avLst/>
          </a:prstGeom>
          <a:noFill/>
        </p:spPr>
        <p:txBody>
          <a:bodyPr wrap="square" lIns="128578" tIns="64289" rIns="128578" bIns="6428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添加相关标题文字，点击添加相关标题文字，点击添加相关标题文字。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91110" y="4062279"/>
            <a:ext cx="2267164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073783" y="4531178"/>
            <a:ext cx="31844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529413" y="5053662"/>
            <a:ext cx="272886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3060983" y="5573952"/>
            <a:ext cx="2197291" cy="372266"/>
          </a:xfrm>
          <a:prstGeom prst="rect">
            <a:avLst/>
          </a:prstGeom>
          <a:solidFill>
            <a:srgbClr val="09425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445809" y="4062279"/>
            <a:ext cx="2463948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7445809" y="4531178"/>
            <a:ext cx="3676124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7445809" y="5053662"/>
            <a:ext cx="191967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7445809" y="5573952"/>
            <a:ext cx="2615826" cy="372266"/>
          </a:xfrm>
          <a:prstGeom prst="rect">
            <a:avLst/>
          </a:prstGeom>
          <a:solidFill>
            <a:srgbClr val="1F84BE"/>
          </a:solidFill>
          <a:ln w="34925"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9866" tIns="64933" rIns="129866" bIns="64933" spcCol="0" rtlCol="0" anchor="ctr"/>
          <a:lstStyle/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6092053" y="3747477"/>
            <a:ext cx="796930" cy="649207"/>
          </a:xfrm>
          <a:prstGeom prst="rect">
            <a:avLst/>
          </a:prstGeom>
          <a:noFill/>
        </p:spPr>
        <p:txBody>
          <a:bodyPr wrap="none" lIns="128578" tIns="64289" rIns="128578" bIns="64289" rtlCol="0">
            <a:spAutoFit/>
          </a:bodyPr>
          <a:lstStyle/>
          <a:p>
            <a:r>
              <a:rPr lang="en-US" altLang="zh-CN" sz="3375" dirty="0">
                <a:solidFill>
                  <a:srgbClr val="F8F8F8"/>
                </a:solidFill>
                <a:latin typeface="+mj-ea"/>
                <a:ea typeface="+mj-ea"/>
              </a:rPr>
              <a:t>VS</a:t>
            </a:r>
            <a:endParaRPr lang="zh-CN" altLang="en-US" sz="3375" dirty="0">
              <a:solidFill>
                <a:srgbClr val="F8F8F8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42448" y="2155736"/>
            <a:ext cx="2615826" cy="476794"/>
          </a:xfrm>
          <a:prstGeom prst="roundRect">
            <a:avLst/>
          </a:prstGeom>
          <a:solidFill>
            <a:srgbClr val="3C5E67"/>
          </a:solidFill>
          <a:ln>
            <a:noFill/>
          </a:ln>
          <a:effectLst>
            <a:outerShdw blurRad="152400" dist="152400" dir="5400000" sx="94000" sy="94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30" tIns="42966" rIns="85930" bIns="42966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2643727" y="2140127"/>
            <a:ext cx="2614547" cy="499166"/>
          </a:xfrm>
          <a:prstGeom prst="rect">
            <a:avLst/>
          </a:prstGeom>
          <a:solidFill>
            <a:srgbClr val="09425E"/>
          </a:solidFill>
        </p:spPr>
        <p:txBody>
          <a:bodyPr wrap="square" lIns="128578" tIns="64289" rIns="128578" bIns="64289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27" name="Parallelogram 13"/>
          <p:cNvSpPr/>
          <p:nvPr/>
        </p:nvSpPr>
        <p:spPr>
          <a:xfrm>
            <a:off x="3514" y="205188"/>
            <a:ext cx="809237" cy="458810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1972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" fmla="*/ 0 w 2222628"/>
              <a:gd name="connsiteY0" fmla="*/ 964353 h 964353"/>
              <a:gd name="connsiteX1" fmla="*/ 679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94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2751" y="492790"/>
            <a:ext cx="2361544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en-US" altLang="zh-CN" sz="1050" b="1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751" y="172251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r"/>
            <a:r>
              <a:rPr lang="zh-CN" altLang="en-US" dirty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09425E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09425E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8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gallery dir="l"/>
      </p:transition>
    </mc:Choice>
    <mc:Fallback xmlns="">
      <p:transition spd="slow" advTm="7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accel="6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8" grpId="0" animBg="1"/>
          <p:bldP spid="10" grpId="0"/>
          <p:bldP spid="11" grpId="0"/>
          <p:bldP spid="12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5" grpId="0" animBg="1"/>
          <p:bldP spid="26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421718" y="3296422"/>
            <a:ext cx="3374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zh-CN" altLang="en-US" sz="2400" dirty="0" smtClean="0">
                <a:solidFill>
                  <a:srgbClr val="2E2E2E"/>
                </a:solidFill>
                <a:latin typeface="+mj-ea"/>
                <a:ea typeface="+mj-ea"/>
              </a:rPr>
              <a:t>经验总结</a:t>
            </a:r>
            <a:endParaRPr lang="zh-CN" altLang="en-US" sz="3200" dirty="0">
              <a:solidFill>
                <a:srgbClr val="2E2E2E"/>
              </a:solidFill>
              <a:latin typeface="+mj-ea"/>
              <a:ea typeface="+mj-ea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9505329" y="393760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9505329" y="4388641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2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9505329" y="4839676"/>
            <a:ext cx="22912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9462" name="文本框 11"/>
          <p:cNvSpPr txBox="1">
            <a:spLocks noChangeArrowheads="1"/>
          </p:cNvSpPr>
          <p:nvPr/>
        </p:nvSpPr>
        <p:spPr bwMode="auto">
          <a:xfrm>
            <a:off x="9505330" y="5290711"/>
            <a:ext cx="2291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请替换文字内容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49919" y="3206313"/>
            <a:ext cx="2717832" cy="278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6" b="1" dirty="0" smtClean="0">
                <a:solidFill>
                  <a:srgbClr val="09425E"/>
                </a:solidFill>
                <a:latin typeface="Impact" panose="020B0806030902050204" pitchFamily="34" charset="0"/>
                <a:ea typeface="+mn-ea"/>
              </a:rPr>
              <a:t>02</a:t>
            </a:r>
            <a:endParaRPr lang="zh-CN" altLang="en-US" sz="17506" b="1" dirty="0">
              <a:solidFill>
                <a:srgbClr val="09425E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458" grpId="0"/>
      <p:bldP spid="19459" grpId="0"/>
      <p:bldP spid="19460" grpId="0"/>
      <p:bldP spid="19461" grpId="0"/>
      <p:bldP spid="19462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26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5405</Words>
  <Application>Microsoft Office PowerPoint</Application>
  <PresentationFormat>Custom</PresentationFormat>
  <Paragraphs>318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第一PPT www.1ppt.com</cp:keywords>
  <cp:lastModifiedBy/>
  <cp:revision>1</cp:revision>
  <dcterms:created xsi:type="dcterms:W3CDTF">2016-09-08T00:54:34Z</dcterms:created>
  <dcterms:modified xsi:type="dcterms:W3CDTF">2017-07-13T07:28:20Z</dcterms:modified>
</cp:coreProperties>
</file>