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2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1F48-09E7-433A-8F18-4F3C0669E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26C65-5FFC-4CBF-97D6-4DF96B718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DFC36-FB49-44FA-89A5-D16FBCB8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B814-4A81-4D8A-9ACB-D656863A4E9C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08C8-3E62-436C-BE86-40A7D333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D4987-2042-4738-8011-258B263F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18F-922A-4633-BDC7-BED62DE3A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5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1D8D-7C8E-4ADE-86C6-BBBFF466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9B0C0-1997-46D2-85C2-DDA11FBBD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9D840-4C46-4AF8-AAB8-0ACD8BC6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B814-4A81-4D8A-9ACB-D656863A4E9C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5E334-B2D2-4D1F-8A3C-FCED2E21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3C31-BE51-4B50-BFA9-4317089F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18F-922A-4633-BDC7-BED62DE3A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38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A8FCC-4A3D-4FE0-AB43-DD761F916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B9123-9741-43A7-9BC4-7F65E2D77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7D376-FC7A-4926-B3FF-BB371402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B814-4A81-4D8A-9ACB-D656863A4E9C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91A02-9D8B-49DC-88B7-F75989B6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57BB3-12F0-4016-8F2E-0D753842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18F-922A-4633-BDC7-BED62DE3A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94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5D69C-A5E4-4C73-ACE0-4C438F4C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4BF2-AE38-45F5-8DFB-6D9F9635D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071A6-BBDA-4CD1-8FFC-A57F48E1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B814-4A81-4D8A-9ACB-D656863A4E9C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0866F-27B0-4943-9259-4990894C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80E89-3D0A-46B0-9B1E-3E061AE7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18F-922A-4633-BDC7-BED62DE3A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12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B13A-0634-41D3-BD54-1EA9E127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BA930-3265-40F1-85A3-BB6499DA4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C414-CB2A-41E7-BF93-B5BCE60A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B814-4A81-4D8A-9ACB-D656863A4E9C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BAA86-FCBB-4D14-9E4F-A4BD6101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F2388-958A-4D24-9884-F919E1C9F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18F-922A-4633-BDC7-BED62DE3A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15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B3C9-A873-40D5-A8E2-EDBC7D48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5A85-628D-4D27-883E-76509A938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F6FE8-6DB1-4D6A-8755-2E51047CE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7E3EE-EF9B-4CD7-A4C5-A5B72575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B814-4A81-4D8A-9ACB-D656863A4E9C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AB6E1-E77D-45B4-B35F-632AF4DB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29EB2-A9BC-42A4-A3C9-149CB6DF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18F-922A-4633-BDC7-BED62DE3A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28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16FB-2DC1-4DA5-9DA0-580A6C99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5A4C9-211B-454B-BD0B-61124242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2B1B6-4D21-4682-B419-256F5E2D4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B89D8-5410-4CCD-8E94-05084E38C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7975D-E46A-4121-B405-DBCF359B9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1A783-C125-4382-9C56-A0DD6894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B814-4A81-4D8A-9ACB-D656863A4E9C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593D7-905A-48D3-BE82-ED4CC627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9305A0-05FF-4BF5-A351-C8722F9A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18F-922A-4633-BDC7-BED62DE3A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91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6D60-4F08-444F-8B20-2FB05139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FA706-83C9-4BC1-8786-469983EE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B814-4A81-4D8A-9ACB-D656863A4E9C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2AD3E-2A74-4A61-8080-2A1401D2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2E7A4-53CF-4C55-BB9C-2AD057DF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18F-922A-4633-BDC7-BED62DE3A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05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02E34E-77E2-444A-8499-109F5B26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B814-4A81-4D8A-9ACB-D656863A4E9C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EF4FE-A9AB-4D98-BC5E-E2EDB6AF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A65F8-50C4-4067-9531-FC17F271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18F-922A-4633-BDC7-BED62DE3A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70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E309-9D11-4691-A87E-F1C61AAA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57BF-67C7-4D9A-95D7-50DC4DCA0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30CBA-0C8F-4F13-B973-CF46FBD5F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E19BB-51D0-48FE-A058-557D9D3E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B814-4A81-4D8A-9ACB-D656863A4E9C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F05D2-C7AD-4F3A-B4BF-5382010F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6A46A-A2BB-40EB-84C1-54106E8E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18F-922A-4633-BDC7-BED62DE3A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58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572D-F0D0-423C-9D98-A345FD09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1ABA83-EA47-4076-B764-414E62FB8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0C3B3-FECF-4E0B-90D8-685B2E8F8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060D6-9C2F-43CF-9111-77EE14C1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B814-4A81-4D8A-9ACB-D656863A4E9C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23F37-4ABB-40BA-9FAE-366BBF95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DE77F-5325-4A73-B469-4FEBD574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5318F-922A-4633-BDC7-BED62DE3A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40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110F8-F287-48E3-A376-EF151767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A8D28-840D-4BF1-8B12-C14188F86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5A9B-E2BF-43CF-BB35-FF59C4D3A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B814-4A81-4D8A-9ACB-D656863A4E9C}" type="datetimeFigureOut">
              <a:rPr lang="en-IN" smtClean="0"/>
              <a:t>02-02-2025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04CDC-9C27-451E-8796-2A364710A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E6D15-1DB3-40E1-AD0F-295009AE8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5318F-922A-4633-BDC7-BED62DE3AE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45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FA6CF2-4872-4659-9C07-0CE8553894BF}"/>
              </a:ext>
            </a:extLst>
          </p:cNvPr>
          <p:cNvSpPr txBox="1"/>
          <p:nvPr/>
        </p:nvSpPr>
        <p:spPr>
          <a:xfrm>
            <a:off x="1449859" y="2551837"/>
            <a:ext cx="9292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See top right of each slide, they are numbered and grouped.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2585291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0495D0-6F57-4F4F-94A5-64EFDDCCE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360"/>
            <a:ext cx="12192000" cy="63452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E35A5D-758E-4EA0-985F-C7A4C2332ED8}"/>
              </a:ext>
            </a:extLst>
          </p:cNvPr>
          <p:cNvSpPr/>
          <p:nvPr/>
        </p:nvSpPr>
        <p:spPr>
          <a:xfrm>
            <a:off x="8563233" y="5776783"/>
            <a:ext cx="2075935" cy="37688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8EEB5-5DA7-45AF-8AC8-875557CDA8AF}"/>
              </a:ext>
            </a:extLst>
          </p:cNvPr>
          <p:cNvSpPr txBox="1"/>
          <p:nvPr/>
        </p:nvSpPr>
        <p:spPr>
          <a:xfrm>
            <a:off x="11800703" y="-49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9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28BCFC-E62B-4B84-B54C-62308783A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019"/>
            <a:ext cx="12192000" cy="63299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0C82E0-A7F9-4152-92DF-76ADB4F52031}"/>
              </a:ext>
            </a:extLst>
          </p:cNvPr>
          <p:cNvSpPr txBox="1"/>
          <p:nvPr/>
        </p:nvSpPr>
        <p:spPr>
          <a:xfrm>
            <a:off x="11712382" y="-5588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7.1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6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0495D0-6F57-4F4F-94A5-64EFDDCCE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360"/>
            <a:ext cx="12192000" cy="63452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E35A5D-758E-4EA0-985F-C7A4C2332ED8}"/>
              </a:ext>
            </a:extLst>
          </p:cNvPr>
          <p:cNvSpPr/>
          <p:nvPr/>
        </p:nvSpPr>
        <p:spPr>
          <a:xfrm>
            <a:off x="4609072" y="5853129"/>
            <a:ext cx="1705231" cy="47132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00C6F5-8790-455E-86DA-86FE4794878B}"/>
              </a:ext>
            </a:extLst>
          </p:cNvPr>
          <p:cNvSpPr txBox="1"/>
          <p:nvPr/>
        </p:nvSpPr>
        <p:spPr>
          <a:xfrm>
            <a:off x="11788346" y="-635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83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189ABD-099E-4A96-81DB-956B7CF0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585"/>
            <a:ext cx="12192000" cy="62008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264E65-9EBE-40DB-A5C4-EC34B7D51EC8}"/>
              </a:ext>
            </a:extLst>
          </p:cNvPr>
          <p:cNvSpPr txBox="1"/>
          <p:nvPr/>
        </p:nvSpPr>
        <p:spPr>
          <a:xfrm>
            <a:off x="11712382" y="-4074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8.1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51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CA91AE-686B-49D8-B309-EB4B8E4B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585"/>
            <a:ext cx="12192000" cy="6200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4F5C88-93DC-489E-B48E-B2B6D6FC2810}"/>
              </a:ext>
            </a:extLst>
          </p:cNvPr>
          <p:cNvSpPr txBox="1"/>
          <p:nvPr/>
        </p:nvSpPr>
        <p:spPr>
          <a:xfrm>
            <a:off x="11800703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97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9315C3-0103-43E5-94E4-97B836287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06" y="222423"/>
            <a:ext cx="11441788" cy="64131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B6B95D-BDD3-4D1D-A962-BEF098E4BA60}"/>
              </a:ext>
            </a:extLst>
          </p:cNvPr>
          <p:cNvSpPr txBox="1"/>
          <p:nvPr/>
        </p:nvSpPr>
        <p:spPr>
          <a:xfrm>
            <a:off x="11800703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7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1DA4B7-AB75-4EF1-A70C-F33D23955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325"/>
            <a:ext cx="12192000" cy="6191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EFA87B-D35B-4A52-BD7E-57DAA418332F}"/>
              </a:ext>
            </a:extLst>
          </p:cNvPr>
          <p:cNvSpPr txBox="1"/>
          <p:nvPr/>
        </p:nvSpPr>
        <p:spPr>
          <a:xfrm>
            <a:off x="11800703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424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78C8E7-C9C1-46FB-BB93-28D2484DF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430"/>
            <a:ext cx="12192000" cy="6169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E19B02-9851-4470-BBDC-0ECC05D4E908}"/>
              </a:ext>
            </a:extLst>
          </p:cNvPr>
          <p:cNvSpPr txBox="1"/>
          <p:nvPr/>
        </p:nvSpPr>
        <p:spPr>
          <a:xfrm>
            <a:off x="11800703" y="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2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545E25-7781-49E1-A6D3-19FEE2D96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914"/>
            <a:ext cx="12192000" cy="63001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859204-BA28-4E04-BBD6-34173120D1A7}"/>
              </a:ext>
            </a:extLst>
          </p:cNvPr>
          <p:cNvSpPr txBox="1"/>
          <p:nvPr/>
        </p:nvSpPr>
        <p:spPr>
          <a:xfrm>
            <a:off x="11788346" y="-24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09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545E25-7781-49E1-A6D3-19FEE2D96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487"/>
            <a:ext cx="12192000" cy="63001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617609-CBBF-4A86-8785-22B849131D11}"/>
              </a:ext>
            </a:extLst>
          </p:cNvPr>
          <p:cNvSpPr/>
          <p:nvPr/>
        </p:nvSpPr>
        <p:spPr>
          <a:xfrm>
            <a:off x="7636476" y="3391929"/>
            <a:ext cx="2075935" cy="37688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9C387-0025-41E5-A681-BC1582616926}"/>
              </a:ext>
            </a:extLst>
          </p:cNvPr>
          <p:cNvSpPr txBox="1"/>
          <p:nvPr/>
        </p:nvSpPr>
        <p:spPr>
          <a:xfrm>
            <a:off x="11751277" y="-657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26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A9111C-C932-42A3-8B2E-1A86FFAD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2049"/>
            <a:ext cx="12192000" cy="6293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A73B67-9458-469D-A8DC-194F9A69A94E}"/>
              </a:ext>
            </a:extLst>
          </p:cNvPr>
          <p:cNvSpPr txBox="1"/>
          <p:nvPr/>
        </p:nvSpPr>
        <p:spPr>
          <a:xfrm>
            <a:off x="11751277" y="-4099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6.1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87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0495D0-6F57-4F4F-94A5-64EFDDCCE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360"/>
            <a:ext cx="12192000" cy="6345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A0CA8C-85D0-4404-ACC0-7CF192B49937}"/>
              </a:ext>
            </a:extLst>
          </p:cNvPr>
          <p:cNvSpPr txBox="1"/>
          <p:nvPr/>
        </p:nvSpPr>
        <p:spPr>
          <a:xfrm>
            <a:off x="11751277" y="-4099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6.2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13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25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S</dc:creator>
  <cp:lastModifiedBy>Shashank S</cp:lastModifiedBy>
  <cp:revision>9</cp:revision>
  <dcterms:created xsi:type="dcterms:W3CDTF">2025-02-02T06:31:12Z</dcterms:created>
  <dcterms:modified xsi:type="dcterms:W3CDTF">2025-02-02T11:44:20Z</dcterms:modified>
</cp:coreProperties>
</file>