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F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0"/>
  </p:normalViewPr>
  <p:slideViewPr>
    <p:cSldViewPr snapToGrid="0">
      <p:cViewPr varScale="1">
        <p:scale>
          <a:sx n="145" d="100"/>
          <a:sy n="145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3158-3895-4D7C-7BB2-291A767D2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5270C-2EBE-4B5C-26FC-CDA47860A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517C1-7F57-040C-3291-6B22C585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C63F-B142-4E48-81F4-ADC819C9760E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36375-AA32-9C26-9D72-B06B051E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486B1-DF70-CAA1-34FA-76133551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3704-500A-5147-8A18-082D8589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4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D4F2-964A-04CE-E75A-98D801B1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EE864-E3B6-9333-823D-EC1651DD8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4F150-C0BD-F537-81B3-9D26B5DE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C63F-B142-4E48-81F4-ADC819C9760E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645E-DE91-8A4E-ADCE-E42E6D64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0DD1F-4116-9FCC-F4D6-3F527CC4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3704-500A-5147-8A18-082D8589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3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95604-A690-A0D4-B732-6843F513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45A8F-BC3E-DA62-A6FA-86ED3B7A7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842E3-9CAA-E3CB-C0D4-3618EA6B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C63F-B142-4E48-81F4-ADC819C9760E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79D5-2E10-C66F-9276-B8E2473A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2CE4F-3EC6-BD03-4A1F-7E5CA035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3704-500A-5147-8A18-082D8589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0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9493-A68F-3256-9D5F-9E1ACBE9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3A809-9FD7-F7B0-0758-BD816A41D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D188E-A6B6-5D9F-7BD0-234D9C74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C63F-B142-4E48-81F4-ADC819C9760E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45FF-2F24-9371-686E-C0838AD4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6AA6C-2A65-0B39-F53B-D2106E07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3704-500A-5147-8A18-082D8589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3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5C42-69BA-BAA3-64FE-BA68E82B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BC96B-7F2B-72D9-EBD4-2A73473A6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86EA4-8CB9-F761-2002-EE71CE0B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C63F-B142-4E48-81F4-ADC819C9760E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D6080-ED7F-FA97-AB5D-87279090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08A9A-BA47-1737-AA98-55777B2F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3704-500A-5147-8A18-082D8589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0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4449-6D0D-9E11-ABA8-497D3F63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77590-DCEA-FE28-A074-EDA026EAB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E2FB1-240A-BBC6-F51A-4378D295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CAEE0-DD38-D7B9-AF35-A93D90D5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C63F-B142-4E48-81F4-ADC819C9760E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D2096-1EBD-4088-E408-7600FB34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8380A-137C-1566-7EF9-9815637A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3704-500A-5147-8A18-082D8589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3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8CA9-B7D3-C085-8CF7-8D1FE7DA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AE254-13CD-C045-AA85-6580828FE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6297A-539B-C0AB-7B8B-DB5BF2EB5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1B1C1-A8E9-A02F-F201-72BB2BE28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28E64-76A4-6D42-9122-D905FDA18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5E2D6-4E25-2CA4-71EC-55A4FDE5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C63F-B142-4E48-81F4-ADC819C9760E}" type="datetimeFigureOut">
              <a:rPr lang="en-US" smtClean="0"/>
              <a:t>5/18/25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661A8-9EB9-94A2-F971-1E9017F4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0F636-312A-ED5B-0635-CF472D38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3704-500A-5147-8A18-082D8589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7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C9F0-3A8F-43F5-FC55-EB1DF13F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05B06-EB54-82EB-F894-E153B80F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C63F-B142-4E48-81F4-ADC819C9760E}" type="datetimeFigureOut">
              <a:rPr lang="en-US" smtClean="0"/>
              <a:t>5/18/25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F0D5B-DC20-00CE-94D8-CD0A5209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FBAE9-4B82-242D-C812-5508E5F8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3704-500A-5147-8A18-082D8589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2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DE30E-F392-D119-6141-19235363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C63F-B142-4E48-81F4-ADC819C9760E}" type="datetimeFigureOut">
              <a:rPr lang="en-US" smtClean="0"/>
              <a:t>5/18/25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89662-2108-D993-77E3-B74603F8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833DC-6080-34FE-3100-45581B01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3704-500A-5147-8A18-082D8589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EBA7-72EB-BB58-E6D1-4CC4E5FEA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5296-2D92-2284-31FE-6E8B01795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53B23-11A1-0EA3-F02A-23D9B2D22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A998C-D162-45BF-CB52-2FBCF987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C63F-B142-4E48-81F4-ADC819C9760E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DD501-148E-9203-FB3D-63348493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CBB0E-913D-7C4F-9AA9-16A0DC14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3704-500A-5147-8A18-082D8589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7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D4E83-43B8-C426-3017-5C71F714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50C19-F337-FDE5-47CA-CB23D9218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CDFF8-4A52-F17C-B0F4-651610A42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1EAD1-563B-CDC1-4AB1-F9DFE633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C63F-B142-4E48-81F4-ADC819C9760E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7BA57-1D54-8BFA-E9C2-A2848CEB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D5773-5B35-C3B0-ABFB-6F9A9564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3704-500A-5147-8A18-082D85895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8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F7AEF-690D-99C9-1171-2DEE2B66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967DB-96D0-B175-A928-3EFA1519A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9C6E-117B-E4CC-8F12-E561FF362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E6C63F-B142-4E48-81F4-ADC819C9760E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5989F-A3EC-B171-2B4D-BEF80E2D2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F570-E93E-988A-A4DE-910AD66CF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FC3704-500A-5147-8A18-082D85895A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5C56D-0292-8B83-3B5A-32A06693911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6367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- Oracle 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CF6174-8AC2-5A42-5AE1-140C47398F4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6367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- Oracle Restricted</a:t>
            </a:r>
          </a:p>
        </p:txBody>
      </p:sp>
    </p:spTree>
    <p:extLst>
      <p:ext uri="{BB962C8B-B14F-4D97-AF65-F5344CB8AC3E}">
        <p14:creationId xmlns:p14="http://schemas.microsoft.com/office/powerpoint/2010/main" val="292880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1111B0-8430-82CF-C9D7-ADA2CABFE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4" y="1016000"/>
            <a:ext cx="11225330" cy="27996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070FCA-2EB5-30F5-BA11-E5CAC3052D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61" t="36651" r="75188" b="49531"/>
          <a:stretch>
            <a:fillRect/>
          </a:stretch>
        </p:blipFill>
        <p:spPr>
          <a:xfrm>
            <a:off x="2540975" y="2028960"/>
            <a:ext cx="1521071" cy="386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44CD50-9F92-4040-AF3C-784599E7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61" t="36651" r="75188" b="49531"/>
          <a:stretch>
            <a:fillRect/>
          </a:stretch>
        </p:blipFill>
        <p:spPr>
          <a:xfrm>
            <a:off x="3516923" y="1728789"/>
            <a:ext cx="407376" cy="3868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A5F85B-85A8-08A1-4243-9E069F257435}"/>
              </a:ext>
            </a:extLst>
          </p:cNvPr>
          <p:cNvSpPr txBox="1"/>
          <p:nvPr/>
        </p:nvSpPr>
        <p:spPr>
          <a:xfrm>
            <a:off x="3607775" y="1469320"/>
            <a:ext cx="31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6B5E85B-3731-D261-6D7E-85E6F41A7BD8}"/>
              </a:ext>
            </a:extLst>
          </p:cNvPr>
          <p:cNvSpPr/>
          <p:nvPr/>
        </p:nvSpPr>
        <p:spPr>
          <a:xfrm>
            <a:off x="3678116" y="2104401"/>
            <a:ext cx="301869" cy="31142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15546-D45C-6B4E-43EE-FE02CBEA80F0}"/>
              </a:ext>
            </a:extLst>
          </p:cNvPr>
          <p:cNvSpPr txBox="1"/>
          <p:nvPr/>
        </p:nvSpPr>
        <p:spPr>
          <a:xfrm>
            <a:off x="6026679" y="4783288"/>
            <a:ext cx="420308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AA36AF-8FAC-3B17-16E5-E6B038CB0D6E}"/>
              </a:ext>
            </a:extLst>
          </p:cNvPr>
          <p:cNvSpPr txBox="1"/>
          <p:nvPr/>
        </p:nvSpPr>
        <p:spPr>
          <a:xfrm>
            <a:off x="1654388" y="218338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ADD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43E418-64F6-2BC2-39A2-9CFB8E228832}"/>
              </a:ext>
            </a:extLst>
          </p:cNvPr>
          <p:cNvSpPr txBox="1"/>
          <p:nvPr/>
        </p:nvSpPr>
        <p:spPr>
          <a:xfrm>
            <a:off x="4615607" y="487562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5F6C51-E793-626A-C99F-612B2E79BBBD}"/>
              </a:ext>
            </a:extLst>
          </p:cNvPr>
          <p:cNvCxnSpPr>
            <a:cxnSpLocks/>
          </p:cNvCxnSpPr>
          <p:nvPr/>
        </p:nvCxnSpPr>
        <p:spPr>
          <a:xfrm>
            <a:off x="3783894" y="2269353"/>
            <a:ext cx="903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2172CC8-CD92-ADD0-61A4-8ECBD5AA516D}"/>
              </a:ext>
            </a:extLst>
          </p:cNvPr>
          <p:cNvSpPr/>
          <p:nvPr/>
        </p:nvSpPr>
        <p:spPr>
          <a:xfrm>
            <a:off x="548144" y="1417000"/>
            <a:ext cx="3513901" cy="1074162"/>
          </a:xfrm>
          <a:prstGeom prst="roundRect">
            <a:avLst>
              <a:gd name="adj" fmla="val 8846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FA54F6-6F42-61FF-D81F-690E9AA89CCC}"/>
              </a:ext>
            </a:extLst>
          </p:cNvPr>
          <p:cNvSpPr/>
          <p:nvPr/>
        </p:nvSpPr>
        <p:spPr>
          <a:xfrm>
            <a:off x="9064978" y="1458276"/>
            <a:ext cx="2459457" cy="1032886"/>
          </a:xfrm>
          <a:prstGeom prst="roundRect">
            <a:avLst>
              <a:gd name="adj" fmla="val 8846"/>
            </a:avLst>
          </a:prstGeom>
          <a:solidFill>
            <a:srgbClr val="C2F1C8">
              <a:alpha val="35686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73CE6E0-EBA7-4F26-B12B-7AC6E4C63ABC}"/>
              </a:ext>
            </a:extLst>
          </p:cNvPr>
          <p:cNvSpPr/>
          <p:nvPr/>
        </p:nvSpPr>
        <p:spPr>
          <a:xfrm>
            <a:off x="8027033" y="2619267"/>
            <a:ext cx="3513901" cy="1074162"/>
          </a:xfrm>
          <a:prstGeom prst="roundRect">
            <a:avLst>
              <a:gd name="adj" fmla="val 8846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9B12D7-60DF-76DB-2655-E6AF8848FEA4}"/>
              </a:ext>
            </a:extLst>
          </p:cNvPr>
          <p:cNvSpPr txBox="1"/>
          <p:nvPr/>
        </p:nvSpPr>
        <p:spPr>
          <a:xfrm>
            <a:off x="7383908" y="2619267"/>
            <a:ext cx="31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3F903E-FC3C-9B8F-2E97-3F3EDB1F3A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61" t="36651" r="75188" b="49531"/>
          <a:stretch>
            <a:fillRect/>
          </a:stretch>
        </p:blipFill>
        <p:spPr>
          <a:xfrm>
            <a:off x="6204055" y="3235569"/>
            <a:ext cx="1521071" cy="386862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8B1AA2E-C77F-0F52-904A-4A6D8EF320A9}"/>
              </a:ext>
            </a:extLst>
          </p:cNvPr>
          <p:cNvSpPr/>
          <p:nvPr/>
        </p:nvSpPr>
        <p:spPr>
          <a:xfrm>
            <a:off x="7465375" y="3311010"/>
            <a:ext cx="301869" cy="31142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CCA3FB-D90F-A984-68B5-45664728FF7E}"/>
              </a:ext>
            </a:extLst>
          </p:cNvPr>
          <p:cNvCxnSpPr>
            <a:cxnSpLocks/>
          </p:cNvCxnSpPr>
          <p:nvPr/>
        </p:nvCxnSpPr>
        <p:spPr>
          <a:xfrm>
            <a:off x="7571153" y="3475962"/>
            <a:ext cx="903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811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Shashank Rao</dc:creator>
  <cp:lastModifiedBy>Shashank Rao</cp:lastModifiedBy>
  <cp:revision>1</cp:revision>
  <dcterms:created xsi:type="dcterms:W3CDTF">2025-05-18T02:29:53Z</dcterms:created>
  <dcterms:modified xsi:type="dcterms:W3CDTF">2025-05-26T02:55:54Z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665055-977f-4acd-9884-1bec8e5ad200_Enabled">
    <vt:lpwstr>true</vt:lpwstr>
  </property>
  <property fmtid="{D5CDD505-2E9C-101B-9397-08002B2CF9AE}" pid="3" name="MSIP_Label_56665055-977f-4acd-9884-1bec8e5ad200_SetDate">
    <vt:lpwstr>2025-05-26T02:55:54Z</vt:lpwstr>
  </property>
  <property fmtid="{D5CDD505-2E9C-101B-9397-08002B2CF9AE}" pid="4" name="MSIP_Label_56665055-977f-4acd-9884-1bec8e5ad200_Method">
    <vt:lpwstr>Standard</vt:lpwstr>
  </property>
  <property fmtid="{D5CDD505-2E9C-101B-9397-08002B2CF9AE}" pid="5" name="MSIP_Label_56665055-977f-4acd-9884-1bec8e5ad200_Name">
    <vt:lpwstr>Anyone ( Unrestricted )</vt:lpwstr>
  </property>
  <property fmtid="{D5CDD505-2E9C-101B-9397-08002B2CF9AE}" pid="6" name="MSIP_Label_56665055-977f-4acd-9884-1bec8e5ad200_SiteId">
    <vt:lpwstr>4e2c6054-71cb-48f1-bd6c-3a9705aca71b</vt:lpwstr>
  </property>
  <property fmtid="{D5CDD505-2E9C-101B-9397-08002B2CF9AE}" pid="7" name="MSIP_Label_56665055-977f-4acd-9884-1bec8e5ad200_ActionId">
    <vt:lpwstr>06acaf11-5a60-40ca-bf86-dc3745b01e36</vt:lpwstr>
  </property>
  <property fmtid="{D5CDD505-2E9C-101B-9397-08002B2CF9AE}" pid="8" name="MSIP_Label_56665055-977f-4acd-9884-1bec8e5ad200_ContentBits">
    <vt:lpwstr>3</vt:lpwstr>
  </property>
  <property fmtid="{D5CDD505-2E9C-101B-9397-08002B2CF9AE}" pid="9" name="MSIP_Label_56665055-977f-4acd-9884-1bec8e5ad200_Tag">
    <vt:lpwstr>50, 3, 0, 1</vt:lpwstr>
  </property>
  <property fmtid="{D5CDD505-2E9C-101B-9397-08002B2CF9AE}" pid="10" name="ClassificationContentMarkingFooterLocations">
    <vt:lpwstr>Office Theme:10</vt:lpwstr>
  </property>
  <property fmtid="{D5CDD505-2E9C-101B-9397-08002B2CF9AE}" pid="11" name="ClassificationContentMarkingFooterText">
    <vt:lpwstr>Confidential - Oracle Restricted</vt:lpwstr>
  </property>
  <property fmtid="{D5CDD505-2E9C-101B-9397-08002B2CF9AE}" pid="12" name="ClassificationContentMarkingHeaderLocations">
    <vt:lpwstr>Office Theme:9</vt:lpwstr>
  </property>
  <property fmtid="{D5CDD505-2E9C-101B-9397-08002B2CF9AE}" pid="13" name="ClassificationContentMarkingHeaderText">
    <vt:lpwstr>Confidential - Oracle Restricted</vt:lpwstr>
  </property>
</Properties>
</file>