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5255D52-2C6F-49C9-8A5E-A973C20C4E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1239" t="0" r="0" b="1616"/>
          <a:stretch/>
        </p:blipFill>
        <p:spPr>
          <a:xfrm>
            <a:off x="2097000" y="640080"/>
            <a:ext cx="6334920" cy="48384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3183840" y="182880"/>
            <a:ext cx="411480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PRÓXIMO LUNES A LAS 19HS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097280" y="4663440"/>
            <a:ext cx="795528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…</a:t>
            </a: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decíamos “tuki” a cada rato, Mati decía algo de “chiscotear los caracoles”, descubrimos el pasado Reggae de Neri, jodíamos con volver a Scratch...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rcRect l="13707" t="0" r="12768" b="0"/>
          <a:stretch/>
        </p:blipFill>
        <p:spPr>
          <a:xfrm>
            <a:off x="2468880" y="444960"/>
            <a:ext cx="5394600" cy="412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097280" y="2593440"/>
            <a:ext cx="795528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En fin...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097280" y="2593440"/>
            <a:ext cx="795528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Pasamos por muchos momentos...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097280" y="2593440"/>
            <a:ext cx="795528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Rompimos bocha de cosas XD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097280" y="2593440"/>
            <a:ext cx="7955280" cy="140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Nos llevamos colegas.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…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Nos llevamos amigos...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097280" y="2593440"/>
            <a:ext cx="795528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Hermosos recuerdos y mucho conocimiento…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26880" y="2468880"/>
            <a:ext cx="795528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          </a:t>
            </a: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Que esto sea el puntapié para el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brillante futuro que tenemos por delante.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528240" y="8640"/>
            <a:ext cx="3549600" cy="568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017520" y="4663440"/>
            <a:ext cx="411480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- Ya vas a encontrar otros momentos para decir “tuki” a cada rato.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994760" y="571680"/>
            <a:ext cx="609552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097280" y="4663440"/>
            <a:ext cx="795528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En momentos así, sólo se puede pensar en “Fernando Beagle Chiquito”...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463040" y="509040"/>
            <a:ext cx="7223760" cy="406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103120" y="4408920"/>
            <a:ext cx="587160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- Pa, estoy haciendo la tarea de inglés. Qué es egg?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- Un hermoso recuerdo, hijo...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926080" y="274320"/>
            <a:ext cx="4147200" cy="401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560320" y="1737360"/>
            <a:ext cx="4754880" cy="35499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0" t="55929" r="0" b="0"/>
          <a:stretch/>
        </p:blipFill>
        <p:spPr>
          <a:xfrm>
            <a:off x="2103120" y="218880"/>
            <a:ext cx="5876640" cy="143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286000" y="1266480"/>
            <a:ext cx="5577840" cy="416448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2083680" y="477000"/>
            <a:ext cx="587160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Renzo la próxima vez que vea una linea de código terminar sin punto y coma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58960" y="348840"/>
            <a:ext cx="7955280" cy="50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Cuando el proyecto final aún se rompía por todos lados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pero tocó finde largo.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599200" y="805320"/>
            <a:ext cx="4389120" cy="412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06400" y="423720"/>
            <a:ext cx="795528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Las vistas del proyecto después de un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git merge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103120" y="1234440"/>
            <a:ext cx="5303520" cy="397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93200" y="4500360"/>
            <a:ext cx="905256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Phetsarath OT"/>
              </a:rPr>
              <a:t>Se rompía por todos lados, se descuadraba, tiraba White Label a cada rato y aún así, ahí va el mejor proyecto en que hemos trabajado.</a:t>
            </a: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  <a:p>
            <a:pPr algn="ctr">
              <a:tabLst>
                <a:tab algn="l" pos="408240"/>
              </a:tabLst>
            </a:pPr>
            <a:endParaRPr b="1" lang="en-US" sz="1800" spc="-1" strike="noStrike">
              <a:solidFill>
                <a:srgbClr val="ffffff"/>
              </a:solidFill>
              <a:latin typeface="Phetsarath OT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116080" y="311760"/>
            <a:ext cx="5486400" cy="41148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 rot="21311400">
            <a:off x="4835880" y="1572120"/>
            <a:ext cx="446400" cy="5202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 rot="735600">
            <a:off x="5244480" y="1627920"/>
            <a:ext cx="333360" cy="47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2022-06-23T19:18:39Z</dcterms:created>
  <dc:creator/>
  <dc:description/>
  <dc:language>en-US</dc:language>
  <cp:lastModifiedBy/>
  <dcterms:modified xsi:type="dcterms:W3CDTF">2022-06-23T21:52:46Z</dcterms:modified>
  <cp:revision>1</cp:revision>
  <dc:subject/>
  <dc:title/>
</cp:coreProperties>
</file>