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9" r:id="rId5"/>
    <p:sldId id="267" r:id="rId6"/>
    <p:sldId id="264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4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9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6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1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113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7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5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4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EC70-C742-4DFB-93C0-BB86E6C94484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7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5: JavaScript 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A88BDC-1737-47C6-8C8A-674B817E669B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IT1152 / IT1352 / IT1552 / IT1652 / IT1852 / IT1952 </a:t>
            </a:r>
          </a:p>
          <a:p>
            <a:r>
              <a:rPr lang="en-SG"/>
              <a:t>Web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6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Experience usage of JavaScript in the web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Using JavaScript in console &amp; web page</a:t>
            </a:r>
          </a:p>
          <a:p>
            <a:r>
              <a:rPr lang="en-SG" dirty="0"/>
              <a:t>Concept of variables, global vs local</a:t>
            </a:r>
          </a:p>
          <a:p>
            <a:r>
              <a:rPr lang="en-SG" dirty="0"/>
              <a:t>Pop up boxes</a:t>
            </a:r>
          </a:p>
          <a:p>
            <a:r>
              <a:rPr lang="en-SG" dirty="0"/>
              <a:t>Built-in object: String</a:t>
            </a:r>
          </a:p>
          <a:p>
            <a:r>
              <a:rPr lang="en-SG" dirty="0"/>
              <a:t>Calling a function and define function</a:t>
            </a:r>
          </a:p>
        </p:txBody>
      </p:sp>
    </p:spTree>
    <p:extLst>
      <p:ext uri="{BB962C8B-B14F-4D97-AF65-F5344CB8AC3E}">
        <p14:creationId xmlns:p14="http://schemas.microsoft.com/office/powerpoint/2010/main" val="33028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1: Writing JavaScript in web page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Prompting and Displaying</a:t>
            </a:r>
          </a:p>
          <a:p>
            <a:r>
              <a:rPr lang="en-SG" sz="2400" dirty="0"/>
              <a:t>Using Atom or Notepad++, create a web page with JavaScript which prompt and remember the name of user</a:t>
            </a:r>
          </a:p>
          <a:p>
            <a:pPr lvl="1"/>
            <a:r>
              <a:rPr lang="en-SG" dirty="0"/>
              <a:t>greet the person</a:t>
            </a:r>
          </a:p>
          <a:p>
            <a:pPr lvl="2"/>
            <a:r>
              <a:rPr lang="en-SG" sz="2400" dirty="0"/>
              <a:t>e.g. Hi Jerry, nice to meet you !</a:t>
            </a:r>
          </a:p>
          <a:p>
            <a:pPr lvl="1"/>
            <a:r>
              <a:rPr lang="en-SG" dirty="0"/>
              <a:t>Prompt the person for age</a:t>
            </a:r>
          </a:p>
          <a:p>
            <a:pPr lvl="1"/>
            <a:r>
              <a:rPr lang="en-SG" dirty="0"/>
              <a:t>Prompt the person how many friends he/she would like to make in a year</a:t>
            </a:r>
          </a:p>
          <a:p>
            <a:pPr lvl="1"/>
            <a:r>
              <a:rPr lang="en-SG" dirty="0"/>
              <a:t>Calculate and show the user that in 5 years time how many friends he/she will have.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r>
              <a:rPr lang="en-SG" dirty="0"/>
              <a:t>You may pair up to do this question</a:t>
            </a:r>
          </a:p>
        </p:txBody>
      </p:sp>
    </p:spTree>
    <p:extLst>
      <p:ext uri="{BB962C8B-B14F-4D97-AF65-F5344CB8AC3E}">
        <p14:creationId xmlns:p14="http://schemas.microsoft.com/office/powerpoint/2010/main" val="218138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" t="7191" r="46964" b="80703"/>
          <a:stretch/>
        </p:blipFill>
        <p:spPr>
          <a:xfrm>
            <a:off x="3251703" y="5135276"/>
            <a:ext cx="6021095" cy="8221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788" t="12566" r="31666" b="64586"/>
          <a:stretch/>
        </p:blipFill>
        <p:spPr>
          <a:xfrm>
            <a:off x="6161157" y="1805422"/>
            <a:ext cx="4170219" cy="1551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45" t="12566" r="31666" b="64994"/>
          <a:stretch/>
        </p:blipFill>
        <p:spPr>
          <a:xfrm>
            <a:off x="4779814" y="3819094"/>
            <a:ext cx="4197927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1545" t="11545" r="31666" b="64382"/>
          <a:stretch/>
        </p:blipFill>
        <p:spPr>
          <a:xfrm>
            <a:off x="1496292" y="946439"/>
            <a:ext cx="4197927" cy="16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23" t="11138" r="31511" b="64535"/>
          <a:stretch/>
        </p:blipFill>
        <p:spPr>
          <a:xfrm>
            <a:off x="1717964" y="263237"/>
            <a:ext cx="4229533" cy="1652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80" y="1399311"/>
            <a:ext cx="775478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2: Functions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18"/>
            <a:ext cx="10515600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Functions, If/Else, Operators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called </a:t>
            </a:r>
            <a:r>
              <a:rPr lang="en-US" dirty="0" err="1"/>
              <a:t>sumTriple</a:t>
            </a:r>
            <a:r>
              <a:rPr lang="en-US" dirty="0"/>
              <a:t>. This function will compute the sum of the two given integers. If the two values are same, then returns triple their sum.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dirty="0"/>
              <a:t>The function will take in 2 numbers as integers.  Use if/else to check  if the numbers are the same, if yes, return sum *3, otherwise return the sum only. </a:t>
            </a:r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25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25B-E0EF-4CA8-BB68-277B2236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"/>
            <a:ext cx="10515600" cy="1325563"/>
          </a:xfrm>
        </p:spPr>
        <p:txBody>
          <a:bodyPr>
            <a:noAutofit/>
          </a:bodyPr>
          <a:lstStyle/>
          <a:p>
            <a:r>
              <a:rPr lang="en-SG" sz="3200" dirty="0"/>
              <a:t>How should you write your function?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D18F-C38F-4D29-AF4E-A33B73FFA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24" y="962025"/>
            <a:ext cx="3409950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324EC-B6F8-41C3-9D7B-EA62944D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9" y="4063310"/>
            <a:ext cx="5562600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DCCD29-1F32-4187-A417-4AD25A82571F}"/>
              </a:ext>
            </a:extLst>
          </p:cNvPr>
          <p:cNvSpPr txBox="1">
            <a:spLocks/>
          </p:cNvSpPr>
          <p:nvPr/>
        </p:nvSpPr>
        <p:spPr>
          <a:xfrm>
            <a:off x="838200" y="3060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Your output at console:</a:t>
            </a:r>
          </a:p>
        </p:txBody>
      </p:sp>
    </p:spTree>
    <p:extLst>
      <p:ext uri="{BB962C8B-B14F-4D97-AF65-F5344CB8AC3E}">
        <p14:creationId xmlns:p14="http://schemas.microsoft.com/office/powerpoint/2010/main" val="303789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3 : Built in Functions (15 Mins 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291"/>
            <a:ext cx="10515600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Built in Functions, Formatting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to get the current date.</a:t>
            </a:r>
            <a:br>
              <a:rPr lang="en-US" dirty="0"/>
            </a:br>
            <a:r>
              <a:rPr lang="en-US" dirty="0"/>
              <a:t>Expected Output :</a:t>
            </a:r>
            <a:br>
              <a:rPr lang="en-US" dirty="0"/>
            </a:br>
            <a:r>
              <a:rPr lang="en-US" dirty="0"/>
              <a:t>dd-mm-</a:t>
            </a:r>
            <a:r>
              <a:rPr lang="en-US" dirty="0" err="1"/>
              <a:t>yyyy</a:t>
            </a:r>
            <a:r>
              <a:rPr lang="en-US" dirty="0"/>
              <a:t>, dd/mm/</a:t>
            </a:r>
            <a:r>
              <a:rPr lang="en-US" dirty="0" err="1"/>
              <a:t>yyyy</a:t>
            </a:r>
            <a:endParaRPr lang="en-US" dirty="0"/>
          </a:p>
          <a:p>
            <a:pPr marL="914400" lvl="1" indent="-457200">
              <a:buAutoNum type="arabicPeriod" startAt="2"/>
            </a:pPr>
            <a:r>
              <a:rPr lang="en-SG" dirty="0"/>
              <a:t>Use </a:t>
            </a:r>
            <a:r>
              <a:rPr lang="en-SG" dirty="0" err="1"/>
              <a:t>getDate</a:t>
            </a:r>
            <a:r>
              <a:rPr lang="en-SG" dirty="0"/>
              <a:t>(), </a:t>
            </a:r>
            <a:r>
              <a:rPr lang="en-SG" dirty="0" err="1"/>
              <a:t>getMonth</a:t>
            </a:r>
            <a:r>
              <a:rPr lang="en-SG" dirty="0"/>
              <a:t>() and </a:t>
            </a:r>
            <a:r>
              <a:rPr lang="en-SG" dirty="0" err="1"/>
              <a:t>getFullYear</a:t>
            </a:r>
            <a:r>
              <a:rPr lang="en-SG" dirty="0"/>
              <a:t>()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2DA1-20CF-4E2E-888E-6EFD50F6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22" y="4876868"/>
            <a:ext cx="5010150" cy="942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D2EA9D-1D97-4CF5-964D-7DD00FBEA817}"/>
              </a:ext>
            </a:extLst>
          </p:cNvPr>
          <p:cNvSpPr txBox="1">
            <a:spLocks/>
          </p:cNvSpPr>
          <p:nvPr/>
        </p:nvSpPr>
        <p:spPr>
          <a:xfrm>
            <a:off x="702071" y="4022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Your output at console:</a:t>
            </a:r>
          </a:p>
        </p:txBody>
      </p:sp>
    </p:spTree>
    <p:extLst>
      <p:ext uri="{BB962C8B-B14F-4D97-AF65-F5344CB8AC3E}">
        <p14:creationId xmlns:p14="http://schemas.microsoft.com/office/powerpoint/2010/main" val="10492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1442-5513-4E4C-9DCB-B40DEF8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4 : Strings Manipulation (15 Mins 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BCF7-E6A4-4D2A-AAF7-C6B8333D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74" y="14453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Strings, Boolean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to check whether a string starts with 'Super' and false otherwise. Test Data:</a:t>
            </a:r>
            <a:br>
              <a:rPr lang="en-US" dirty="0"/>
            </a:b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Your output at console: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D7B8A-2F5D-4BE7-BA62-EC00A418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4" y="3344824"/>
            <a:ext cx="276225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E012D-A56D-4AD1-86CF-7C5083CC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46" y="4970385"/>
            <a:ext cx="5010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310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Tutorial 5: JavaScript I</vt:lpstr>
      <vt:lpstr>Experience usage of JavaScript in the web environment</vt:lpstr>
      <vt:lpstr>Question 1: Writing JavaScript in web page (15 Mins)</vt:lpstr>
      <vt:lpstr>PowerPoint Presentation</vt:lpstr>
      <vt:lpstr>PowerPoint Presentation</vt:lpstr>
      <vt:lpstr>Question 2: Functions (15 Mins)</vt:lpstr>
      <vt:lpstr>How should you write your function?</vt:lpstr>
      <vt:lpstr>Question 3 : Built in Functions (15 Mins Optional)</vt:lpstr>
      <vt:lpstr>Question 4 : Strings Manipulation (15 Mins Optional)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TAY SIEW FONG</dc:creator>
  <cp:lastModifiedBy>TEO BEE WAH</cp:lastModifiedBy>
  <cp:revision>35</cp:revision>
  <dcterms:created xsi:type="dcterms:W3CDTF">2017-05-08T09:29:25Z</dcterms:created>
  <dcterms:modified xsi:type="dcterms:W3CDTF">2020-04-06T03:31:41Z</dcterms:modified>
</cp:coreProperties>
</file>