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58" r:id="rId5"/>
    <p:sldId id="260" r:id="rId6"/>
    <p:sldId id="265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F0C8B-FAB2-431A-AB2D-2D3741CD61F6}" v="1113" dt="2022-09-24T16:38:50.475"/>
    <p1510:client id="{CC470E1B-280F-4336-990D-33D3D4D55A27}" v="16" dt="2022-09-24T19:44:06.422"/>
    <p1510:client id="{D474A4A6-DCC1-41DC-8E0E-99AB22771325}" v="1810" dt="2022-09-25T10:21:29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482E4-5BB1-45D3-BA63-B23A0A171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0A6C04-6F75-49B9-AEBC-2D231FF53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D26D-F54E-4BFD-9EA2-DFD66A72D9EE}" type="datetime1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39C1F-C965-4D4B-BEDB-8935D9E893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C627C4-6934-46B1-BDD1-596CA090F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DAEE-BE3C-4E8D-BE92-8982A34E2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08E4-79AF-47CC-9D2B-15EA4C84F4BA}" type="datetime1">
              <a:rPr lang="ru-RU" smtClean="0"/>
              <a:pPr/>
              <a:t>25.09.2022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7835-BD0B-4881-8DD6-50A64B5DFD7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1745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7835-BD0B-4881-8DD6-50A64B5DF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612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167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6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751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4359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976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2282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0820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892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2602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325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15" r:id="rId8"/>
    <p:sldLayoutId id="2147483716" r:id="rId9"/>
    <p:sldLayoutId id="2147483717" r:id="rId10"/>
    <p:sldLayoutId id="2147483725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BCF0-103E-38EA-EDEA-37B304D5A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453" b="22297"/>
          <a:stretch/>
        </p:blipFill>
        <p:spPr>
          <a:xfrm>
            <a:off x="20" y="416"/>
            <a:ext cx="1219198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rtlCol="0" anchor="b">
            <a:normAutofit/>
          </a:bodyPr>
          <a:lstStyle/>
          <a:p>
            <a:r>
              <a:rPr lang="ru-RU" sz="7200">
                <a:solidFill>
                  <a:srgbClr val="FFFFFF"/>
                </a:solidFill>
              </a:rPr>
              <a:t>AI Sorter: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6275" y="4968157"/>
            <a:ext cx="9679449" cy="1893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>
                <a:solidFill>
                  <a:srgbClr val="FFFFFF"/>
                </a:solidFill>
              </a:rPr>
              <a:t>УМНЫЙ ВИРТУАЛЬНЫЙ ПОМОЩНИК С ВЫБОРОМ КАНДИДАТОВ НА ВАКАНСИИ</a:t>
            </a:r>
          </a:p>
          <a:p>
            <a:endParaRPr lang="ru-RU" sz="2000" dirty="0">
              <a:solidFill>
                <a:srgbClr val="FFFFFF"/>
              </a:solidFill>
            </a:endParaRPr>
          </a:p>
          <a:p>
            <a:r>
              <a:rPr lang="ru-RU" sz="1600" b="1" dirty="0">
                <a:solidFill>
                  <a:srgbClr val="FFFFFF"/>
                </a:solidFill>
              </a:rPr>
              <a:t>Подготовлено командой </a:t>
            </a:r>
            <a:r>
              <a:rPr lang="ru-RU" sz="1600" b="1" dirty="0" err="1">
                <a:solidFill>
                  <a:srgbClr val="FFFFFF"/>
                </a:solidFill>
              </a:rPr>
              <a:t>Skriptkiddie</a:t>
            </a:r>
            <a:endParaRPr lang="ru-RU" sz="1800" b="1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стол, небо, чашк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58BFEC7F-0580-BCC3-AE57-7BDBB872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D30C5-7956-9A7E-FFBC-8AEAAD0C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595547"/>
            <a:ext cx="4286767" cy="1682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 :3</a:t>
            </a:r>
          </a:p>
        </p:txBody>
      </p:sp>
    </p:spTree>
    <p:extLst>
      <p:ext uri="{BB962C8B-B14F-4D97-AF65-F5344CB8AC3E}">
        <p14:creationId xmlns:p14="http://schemas.microsoft.com/office/powerpoint/2010/main" val="46136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Стрелка, очистка сбояая цель глаз бык">
            <a:extLst>
              <a:ext uri="{FF2B5EF4-FFF2-40B4-BE49-F238E27FC236}">
                <a16:creationId xmlns:a16="http://schemas.microsoft.com/office/drawing/2014/main" id="{8F6F2815-499F-C7A8-FD73-1D0D0D62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718" r="-2" b="22031"/>
          <a:stretch/>
        </p:blipFill>
        <p:spPr>
          <a:xfrm>
            <a:off x="20" y="530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422D-0678-D46C-CF45-AB520C5D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cap="all" dirty="0" err="1">
                <a:solidFill>
                  <a:srgbClr val="FFFFFF"/>
                </a:solidFill>
              </a:rPr>
              <a:t>ЧАсть</a:t>
            </a:r>
            <a:r>
              <a:rPr lang="en-US" sz="7200" b="1" cap="all" dirty="0">
                <a:solidFill>
                  <a:srgbClr val="FFFFFF"/>
                </a:solidFill>
              </a:rPr>
              <a:t> 1: </a:t>
            </a:r>
            <a:r>
              <a:rPr lang="en-US" sz="7200" b="1" cap="all" dirty="0" err="1">
                <a:solidFill>
                  <a:srgbClr val="FFFFFF"/>
                </a:solidFill>
              </a:rPr>
              <a:t>Цель</a:t>
            </a:r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проекта</a:t>
            </a:r>
            <a:endParaRPr lang="en-US" sz="7200" b="1" i="0" kern="1200" cap="all" baseline="0" dirty="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B594C-B325-53E8-2273-020D32D9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(А </a:t>
            </a:r>
            <a:r>
              <a:rPr lang="en-US" sz="2000" dirty="0" err="1">
                <a:solidFill>
                  <a:srgbClr val="FFFFFF"/>
                </a:solidFill>
              </a:rPr>
              <a:t>также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его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перспективы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en-US" sz="2000" kern="12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461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ED887-44F8-960E-3A35-DF47E9AC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1060980"/>
          </a:xfrm>
        </p:spPr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0479F-4266-DC4C-4A9A-2D56623F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291"/>
            <a:ext cx="4969935" cy="4531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Данный проект был создан с целью применения искусственного интеллекта и нейронных сетей для подбора кандидатов, наиболее подходящих для работы в компании. </a:t>
            </a:r>
            <a:endParaRPr lang="ru-RU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9733-79E5-D896-2BBE-7912211864E9}"/>
              </a:ext>
            </a:extLst>
          </p:cNvPr>
          <p:cNvSpPr txBox="1"/>
          <p:nvPr/>
        </p:nvSpPr>
        <p:spPr>
          <a:xfrm>
            <a:off x="6163734" y="1541830"/>
            <a:ext cx="5844117" cy="4536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ru-RU" sz="2800" dirty="0">
                <a:ea typeface="+mn-lt"/>
                <a:cs typeface="+mn-lt"/>
              </a:rPr>
              <a:t>Кандидаты ранжируются по: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800" dirty="0">
                <a:ea typeface="+mn-lt"/>
                <a:cs typeface="+mn-lt"/>
              </a:rPr>
              <a:t>Образованию 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800" dirty="0">
                <a:ea typeface="+mn-lt"/>
                <a:cs typeface="+mn-lt"/>
              </a:rPr>
              <a:t>Опыту работы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800" dirty="0">
                <a:ea typeface="+mn-lt"/>
                <a:cs typeface="+mn-lt"/>
              </a:rPr>
              <a:t>Возрасту</a:t>
            </a:r>
            <a:endParaRPr lang="en-US" sz="28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800" dirty="0">
                <a:ea typeface="+mn-lt"/>
                <a:cs typeface="+mn-lt"/>
              </a:rPr>
              <a:t>Категории водительских прав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800" dirty="0">
                <a:ea typeface="+mn-lt"/>
                <a:cs typeface="+mn-lt"/>
              </a:rPr>
              <a:t>Прочим данным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41E55C6-BFE1-1DCF-5C2F-E899DF18913F}"/>
              </a:ext>
            </a:extLst>
          </p:cNvPr>
          <p:cNvSpPr/>
          <p:nvPr/>
        </p:nvSpPr>
        <p:spPr>
          <a:xfrm>
            <a:off x="5871632" y="1267883"/>
            <a:ext cx="6095997" cy="516466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0929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FA219-69E0-48A5-2FB2-47A0C58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849054"/>
            <a:ext cx="10550025" cy="1182927"/>
          </a:xfrm>
        </p:spPr>
        <p:txBody>
          <a:bodyPr anchor="b">
            <a:normAutofit/>
          </a:bodyPr>
          <a:lstStyle/>
          <a:p>
            <a:r>
              <a:rPr lang="ru-RU" sz="6600" b="1" dirty="0"/>
              <a:t>Цель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51445-CF86-5500-E9E9-2101CE91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323289"/>
            <a:ext cx="5278049" cy="4164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Полностью автоматизированный процесс подбора исключает человеческий фактор, а также заметно ускоряет обработку резюме.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4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D3D6580-1B5A-2019-5CB2-B255B7685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2" t="-102" r="11419" b="-312"/>
          <a:stretch/>
        </p:blipFill>
        <p:spPr>
          <a:xfrm>
            <a:off x="6559090" y="2603428"/>
            <a:ext cx="4733555" cy="3438065"/>
          </a:xfrm>
          <a:prstGeom prst="rect">
            <a:avLst/>
          </a:prstGeom>
          <a:ln w="285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E8D4BF8-302D-3A82-17C6-A3B145649FDB}"/>
              </a:ext>
            </a:extLst>
          </p:cNvPr>
          <p:cNvSpPr/>
          <p:nvPr/>
        </p:nvSpPr>
        <p:spPr>
          <a:xfrm>
            <a:off x="654051" y="2233674"/>
            <a:ext cx="5492748" cy="2169583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альтернативный процесс 10">
            <a:extLst>
              <a:ext uri="{FF2B5EF4-FFF2-40B4-BE49-F238E27FC236}">
                <a16:creationId xmlns:a16="http://schemas.microsoft.com/office/drawing/2014/main" id="{40DC0EED-E1A2-01DB-1222-9C1F9214A66B}"/>
              </a:ext>
            </a:extLst>
          </p:cNvPr>
          <p:cNvSpPr/>
          <p:nvPr/>
        </p:nvSpPr>
        <p:spPr>
          <a:xfrm>
            <a:off x="654050" y="4487924"/>
            <a:ext cx="5492748" cy="187325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2694F-4F0E-C474-8F2F-E5BF087D7FD8}"/>
              </a:ext>
            </a:extLst>
          </p:cNvPr>
          <p:cNvSpPr txBox="1"/>
          <p:nvPr/>
        </p:nvSpPr>
        <p:spPr>
          <a:xfrm>
            <a:off x="734483" y="4533900"/>
            <a:ext cx="53361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400" dirty="0">
                <a:ea typeface="+mn-lt"/>
                <a:cs typeface="+mn-lt"/>
              </a:rPr>
              <a:t>У данной нейросети также есть удобный веб-интерфейс, который поможет заказчикам с ней взаимодействовать.</a:t>
            </a:r>
            <a:endParaRPr lang="en-US" sz="2000" dirty="0">
              <a:ea typeface="+mn-lt"/>
              <a:cs typeface="+mn-lt"/>
            </a:endParaRPr>
          </a:p>
          <a:p>
            <a:pPr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7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2" name="Picture 4" descr="Компьютерный скрипт на экране">
            <a:extLst>
              <a:ext uri="{FF2B5EF4-FFF2-40B4-BE49-F238E27FC236}">
                <a16:creationId xmlns:a16="http://schemas.microsoft.com/office/drawing/2014/main" id="{99B8A5E2-6192-08F0-592B-ED03A57A6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73" r="-2" b="9030"/>
          <a:stretch/>
        </p:blipFill>
        <p:spPr>
          <a:xfrm>
            <a:off x="9312" y="416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D30C5-7956-9A7E-FFBC-8AEAAD0C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ЧАСТЬ 2: АЛГОРИТМ ПРОГРАММЫ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7458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C1BED-B2AC-FD96-C2A0-053BD31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33" y="1746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C4B90-14F7-0A07-A244-EFBCDCD1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3161476"/>
            <a:ext cx="4805305" cy="301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ea typeface="+mn-lt"/>
                <a:cs typeface="+mn-lt"/>
              </a:rPr>
              <a:t>Пользователь выбирает вакансию, затем заполняет резюме. </a:t>
            </a:r>
            <a:endParaRPr lang="ru-RU" sz="32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0A7712-B000-6549-3DCB-C12D0D6A4D67}"/>
              </a:ext>
            </a:extLst>
          </p:cNvPr>
          <p:cNvSpPr txBox="1">
            <a:spLocks/>
          </p:cNvSpPr>
          <p:nvPr/>
        </p:nvSpPr>
        <p:spPr>
          <a:xfrm>
            <a:off x="6324600" y="3163357"/>
            <a:ext cx="4946415" cy="301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3200" dirty="0">
                <a:ea typeface="+mn-lt"/>
                <a:cs typeface="+mn-lt"/>
              </a:rPr>
              <a:t>Составленное резюме отправляется на сервер и проходит обработку нейросетью</a:t>
            </a:r>
            <a:endParaRPr lang="ru-RU" sz="3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AC0DFEB-057D-56F1-B976-9688005D3BC5}"/>
              </a:ext>
            </a:extLst>
          </p:cNvPr>
          <p:cNvSpPr/>
          <p:nvPr/>
        </p:nvSpPr>
        <p:spPr>
          <a:xfrm>
            <a:off x="2778948" y="1777059"/>
            <a:ext cx="1382890" cy="13828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5400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B8BA90C-258D-C521-5C21-19AC8F609516}"/>
              </a:ext>
            </a:extLst>
          </p:cNvPr>
          <p:cNvSpPr/>
          <p:nvPr/>
        </p:nvSpPr>
        <p:spPr>
          <a:xfrm>
            <a:off x="8037689" y="1777059"/>
            <a:ext cx="1382890" cy="138289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5400" dirty="0"/>
              <a:t>2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027D6E6-8CEB-582A-F3ED-09509BC25F72}"/>
              </a:ext>
            </a:extLst>
          </p:cNvPr>
          <p:cNvSpPr/>
          <p:nvPr/>
        </p:nvSpPr>
        <p:spPr>
          <a:xfrm>
            <a:off x="6252633" y="1500716"/>
            <a:ext cx="5048248" cy="488949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3AAED85-FF26-225A-FEB3-0BC75EE018D8}"/>
              </a:ext>
            </a:extLst>
          </p:cNvPr>
          <p:cNvSpPr/>
          <p:nvPr/>
        </p:nvSpPr>
        <p:spPr>
          <a:xfrm>
            <a:off x="939799" y="1500715"/>
            <a:ext cx="5048248" cy="488949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81236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C1BED-B2AC-FD96-C2A0-053BD31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0" y="164042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C4B90-14F7-0A07-A244-EFBCDCD1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78" y="3161476"/>
            <a:ext cx="4805305" cy="3015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Нейронная сеть на основе входных данных выдаёт кандидату вещественное число.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20A7712-B000-6549-3DCB-C12D0D6A4D67}"/>
              </a:ext>
            </a:extLst>
          </p:cNvPr>
          <p:cNvSpPr txBox="1">
            <a:spLocks/>
          </p:cNvSpPr>
          <p:nvPr/>
        </p:nvSpPr>
        <p:spPr>
          <a:xfrm>
            <a:off x="6324600" y="3163357"/>
            <a:ext cx="4814712" cy="301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3200" dirty="0"/>
              <a:t>Это число, которое показывает, насколько кандидат подходит к выбранной вакансии, отправляется на сайт.</a:t>
            </a:r>
            <a:endParaRPr lang="ru-RU" sz="3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AC0DFEB-057D-56F1-B976-9688005D3BC5}"/>
              </a:ext>
            </a:extLst>
          </p:cNvPr>
          <p:cNvSpPr/>
          <p:nvPr/>
        </p:nvSpPr>
        <p:spPr>
          <a:xfrm>
            <a:off x="2778948" y="1777059"/>
            <a:ext cx="1382890" cy="13828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5400" dirty="0"/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B8BA90C-258D-C521-5C21-19AC8F609516}"/>
              </a:ext>
            </a:extLst>
          </p:cNvPr>
          <p:cNvSpPr/>
          <p:nvPr/>
        </p:nvSpPr>
        <p:spPr>
          <a:xfrm>
            <a:off x="8037689" y="1777059"/>
            <a:ext cx="1382890" cy="13828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5400" dirty="0"/>
              <a:t>4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44BAE54-C05C-A0BF-7ED6-8B764FB1859D}"/>
              </a:ext>
            </a:extLst>
          </p:cNvPr>
          <p:cNvSpPr/>
          <p:nvPr/>
        </p:nvSpPr>
        <p:spPr>
          <a:xfrm>
            <a:off x="1066800" y="1500717"/>
            <a:ext cx="4804832" cy="488949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48C7C50-6B47-576B-3D67-44C2975E9D17}"/>
              </a:ext>
            </a:extLst>
          </p:cNvPr>
          <p:cNvSpPr/>
          <p:nvPr/>
        </p:nvSpPr>
        <p:spPr>
          <a:xfrm>
            <a:off x="6326716" y="1500716"/>
            <a:ext cx="4815415" cy="48894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216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D30C5-7956-9A7E-FFBC-8AEAAD0C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9047843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ЧАСТЬ 3: </a:t>
            </a:r>
            <a:r>
              <a:rPr lang="en-US" sz="61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6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Работы</a:t>
            </a:r>
            <a:endParaRPr lang="en-US" sz="61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72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C1BED-B2AC-FD96-C2A0-053BD31B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C4B90-14F7-0A07-A244-EFBCDCD1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283" y="18785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обрабатывает 10 кандидатов за 1 секунду.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Точность </a:t>
            </a:r>
            <a:r>
              <a:rPr lang="ru-RU" dirty="0">
                <a:ea typeface="+mn-lt"/>
                <a:cs typeface="+mn-lt"/>
              </a:rPr>
              <a:t>нейронной сети </a:t>
            </a:r>
            <a:r>
              <a:rPr lang="ru-RU" dirty="0"/>
              <a:t>составляет 76,1%.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Нейросеть обладает возможностью потокового изучения.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Разработан веб-интерфейс.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C1B5968-E860-6C0E-E03F-A03F0C49782F}"/>
              </a:ext>
            </a:extLst>
          </p:cNvPr>
          <p:cNvSpPr/>
          <p:nvPr/>
        </p:nvSpPr>
        <p:spPr>
          <a:xfrm>
            <a:off x="940977" y="2697807"/>
            <a:ext cx="726724" cy="726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1FA959-28EA-1ABA-69A0-ADD60F0A0430}"/>
              </a:ext>
            </a:extLst>
          </p:cNvPr>
          <p:cNvSpPr/>
          <p:nvPr/>
        </p:nvSpPr>
        <p:spPr>
          <a:xfrm>
            <a:off x="940976" y="3703223"/>
            <a:ext cx="726724" cy="726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68C1EA2-06A5-1022-ED37-E5BDD0302AAA}"/>
              </a:ext>
            </a:extLst>
          </p:cNvPr>
          <p:cNvSpPr/>
          <p:nvPr/>
        </p:nvSpPr>
        <p:spPr>
          <a:xfrm>
            <a:off x="940977" y="4708640"/>
            <a:ext cx="726724" cy="726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4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702FFBF-60A6-077D-528F-4E5941169DDA}"/>
              </a:ext>
            </a:extLst>
          </p:cNvPr>
          <p:cNvSpPr/>
          <p:nvPr/>
        </p:nvSpPr>
        <p:spPr>
          <a:xfrm>
            <a:off x="940976" y="1692391"/>
            <a:ext cx="726724" cy="726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544928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radientVTI">
  <a:themeElements>
    <a:clrScheme name="Quotabl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Широкоэкранный</PresentationFormat>
  <Paragraphs>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GradientVTI</vt:lpstr>
      <vt:lpstr>AI Sorter:</vt:lpstr>
      <vt:lpstr>ЧАсть 1: Цель проекта</vt:lpstr>
      <vt:lpstr>Цель проекта</vt:lpstr>
      <vt:lpstr>Цель проекта</vt:lpstr>
      <vt:lpstr>ЧАСТЬ 2: АЛГОРИТМ ПРОГРАММЫ</vt:lpstr>
      <vt:lpstr>Алгоритм программы</vt:lpstr>
      <vt:lpstr>Алгоритм программы</vt:lpstr>
      <vt:lpstr>ЧАСТЬ 3: Результаты Работы</vt:lpstr>
      <vt:lpstr>Результаты работы</vt:lpstr>
      <vt:lpstr>Спасибо за внимание :3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793</cp:revision>
  <dcterms:created xsi:type="dcterms:W3CDTF">2022-09-24T14:57:33Z</dcterms:created>
  <dcterms:modified xsi:type="dcterms:W3CDTF">2022-09-25T10:22:24Z</dcterms:modified>
</cp:coreProperties>
</file>