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 snapToGrid="0">
      <p:cViewPr>
        <p:scale>
          <a:sx n="75" d="100"/>
          <a:sy n="75" d="100"/>
        </p:scale>
        <p:origin x="8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WWIII: Castle </a:t>
            </a:r>
            <a:r>
              <a:rPr lang="en-US" dirty="0" err="1"/>
              <a:t>deffence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EEE6895-36D9-4D17-8C08-96F3E5A14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3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8533" y="-152400"/>
            <a:ext cx="9905998" cy="1905000"/>
          </a:xfrm>
        </p:spPr>
        <p:txBody>
          <a:bodyPr/>
          <a:lstStyle/>
          <a:p>
            <a:r>
              <a:rPr lang="ru-RU" dirty="0"/>
              <a:t>Принцип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833" y="1187673"/>
            <a:ext cx="5607367" cy="5454427"/>
          </a:xfrm>
        </p:spPr>
        <p:txBody>
          <a:bodyPr>
            <a:noAutofit/>
          </a:bodyPr>
          <a:lstStyle/>
          <a:p>
            <a:r>
              <a:rPr lang="ru-RU" sz="1600" dirty="0"/>
              <a:t>Наша игра классический t</a:t>
            </a:r>
            <a:r>
              <a:rPr lang="en-US" sz="1600" dirty="0"/>
              <a:t>o</a:t>
            </a:r>
            <a:r>
              <a:rPr lang="ru-RU" sz="1600" dirty="0"/>
              <a:t>w</a:t>
            </a:r>
            <a:r>
              <a:rPr lang="en-US" sz="1600" dirty="0"/>
              <a:t>e</a:t>
            </a:r>
            <a:r>
              <a:rPr lang="ru-RU" sz="1600" dirty="0"/>
              <a:t>r </a:t>
            </a:r>
            <a:r>
              <a:rPr lang="en-US" sz="1600" dirty="0"/>
              <a:t>d</a:t>
            </a:r>
            <a:r>
              <a:rPr lang="ru-RU" sz="1600" dirty="0"/>
              <a:t>e</a:t>
            </a:r>
            <a:r>
              <a:rPr lang="en-US" sz="1600" dirty="0"/>
              <a:t>f</a:t>
            </a:r>
            <a:r>
              <a:rPr lang="ru-RU" sz="1600" dirty="0"/>
              <a:t>f</a:t>
            </a:r>
            <a:r>
              <a:rPr lang="en-US" sz="1600" dirty="0"/>
              <a:t>e</a:t>
            </a:r>
            <a:r>
              <a:rPr lang="ru-RU" sz="1600" dirty="0"/>
              <a:t>n</a:t>
            </a:r>
            <a:r>
              <a:rPr lang="en-US" sz="1600" dirty="0"/>
              <a:t>c</a:t>
            </a:r>
            <a:r>
              <a:rPr lang="ru-RU" sz="1600" dirty="0"/>
              <a:t>e, правда множество аспектов этого жанра упущено ввиду сжатости сроков сдачи </a:t>
            </a:r>
            <a:r>
              <a:rPr lang="ru-RU" sz="1600" dirty="0" err="1"/>
              <a:t>проека</a:t>
            </a:r>
            <a:endParaRPr lang="en-US" sz="1600" dirty="0"/>
          </a:p>
          <a:p>
            <a:r>
              <a:rPr lang="ru-RU" sz="1800" dirty="0"/>
              <a:t>Игрок – защитник замка, который ставит башни на пути врага</a:t>
            </a:r>
          </a:p>
          <a:p>
            <a:r>
              <a:rPr lang="ru-RU" sz="1800" dirty="0"/>
              <a:t>Башни имеют зону поражения, в которой наносят урон и не позволяют достичь врагам крепости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54" t="6108" r="-1"/>
          <a:stretch/>
        </p:blipFill>
        <p:spPr>
          <a:xfrm>
            <a:off x="6680498" y="1032734"/>
            <a:ext cx="4764629" cy="47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227" y="299420"/>
            <a:ext cx="9905998" cy="1905000"/>
          </a:xfrm>
        </p:spPr>
        <p:txBody>
          <a:bodyPr/>
          <a:lstStyle/>
          <a:p>
            <a:r>
              <a:rPr lang="ru-RU" dirty="0"/>
              <a:t>Реализация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8227" y="2204420"/>
            <a:ext cx="6130756" cy="31242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Наша игра базируется в основном на </a:t>
            </a:r>
            <a:r>
              <a:rPr lang="ru-RU" dirty="0" err="1"/>
              <a:t>pygam</a:t>
            </a:r>
            <a:r>
              <a:rPr lang="en-US" dirty="0"/>
              <a:t>e</a:t>
            </a:r>
            <a:r>
              <a:rPr lang="ru-RU" dirty="0"/>
              <a:t> и использует данную библиотеку для:</a:t>
            </a:r>
          </a:p>
          <a:p>
            <a:pPr lvl="1"/>
            <a:r>
              <a:rPr lang="ru-RU" dirty="0"/>
              <a:t> </a:t>
            </a:r>
            <a:r>
              <a:rPr lang="en-US" dirty="0"/>
              <a:t>Spite </a:t>
            </a:r>
            <a:r>
              <a:rPr lang="ru-RU" dirty="0"/>
              <a:t>– отрисовка всего поля, проверки взаимодействий и прочих незаменимых штук</a:t>
            </a:r>
          </a:p>
          <a:p>
            <a:pPr lvl="1"/>
            <a:r>
              <a:rPr lang="en-US" dirty="0"/>
              <a:t>Time</a:t>
            </a:r>
            <a:r>
              <a:rPr lang="ru-RU" dirty="0"/>
              <a:t> – использование триггеров и регуляция скорости кадров</a:t>
            </a:r>
          </a:p>
          <a:p>
            <a:pPr lvl="1"/>
            <a:r>
              <a:rPr lang="en-US" dirty="0"/>
              <a:t>Event – </a:t>
            </a:r>
            <a:r>
              <a:rPr lang="ru-RU" dirty="0"/>
              <a:t>Реагирование игры на действия пользователя</a:t>
            </a:r>
          </a:p>
          <a:p>
            <a:pPr marL="457200" lvl="1" indent="0">
              <a:buNone/>
            </a:pPr>
            <a:r>
              <a:rPr lang="ru-RU" dirty="0"/>
              <a:t>Впрочем вы и так все это знаете)</a:t>
            </a:r>
          </a:p>
          <a:p>
            <a:pPr lvl="1"/>
            <a:endParaRPr lang="ru-RU" dirty="0"/>
          </a:p>
        </p:txBody>
      </p:sp>
      <p:pic>
        <p:nvPicPr>
          <p:cNvPr id="1026" name="Picture 2" descr="https://www.pygame.org/docs/_static/pygame_ti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186" y="2849562"/>
            <a:ext cx="4393759" cy="13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988" y="103991"/>
            <a:ext cx="9905998" cy="1905000"/>
          </a:xfrm>
        </p:spPr>
        <p:txBody>
          <a:bodyPr/>
          <a:lstStyle/>
          <a:p>
            <a:r>
              <a:rPr lang="ru-RU" dirty="0"/>
              <a:t>Функциональность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3380" y="1774114"/>
            <a:ext cx="5797269" cy="3124201"/>
          </a:xfrm>
        </p:spPr>
        <p:txBody>
          <a:bodyPr/>
          <a:lstStyle/>
          <a:p>
            <a:r>
              <a:rPr lang="ru-RU" dirty="0"/>
              <a:t>Игра строит карту из текстового файла, что позволяет редактировать расположение некоторых объектов</a:t>
            </a:r>
          </a:p>
          <a:p>
            <a:r>
              <a:rPr lang="ru-RU" dirty="0"/>
              <a:t>Текстуры масштабируются </a:t>
            </a:r>
            <a:r>
              <a:rPr lang="ru-RU" dirty="0" smtClean="0"/>
              <a:t>при </a:t>
            </a:r>
            <a:r>
              <a:rPr lang="ru-RU" dirty="0"/>
              <a:t>помощи библиотеки </a:t>
            </a:r>
            <a:r>
              <a:rPr lang="en-US" dirty="0"/>
              <a:t>PIL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8229" t="7289" r="62813" b="58448"/>
          <a:stretch/>
        </p:blipFill>
        <p:spPr>
          <a:xfrm>
            <a:off x="7617693" y="479609"/>
            <a:ext cx="2472461" cy="57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83689"/>
            <a:ext cx="9905998" cy="1905000"/>
          </a:xfrm>
        </p:spPr>
        <p:txBody>
          <a:bodyPr/>
          <a:lstStyle/>
          <a:p>
            <a:r>
              <a:rPr lang="ru-RU" dirty="0" smtClean="0"/>
              <a:t>Спрайты, а также звуковые файлы, используемые в игре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6508" t="11462" r="2358" b="33569"/>
          <a:stretch/>
        </p:blipFill>
        <p:spPr>
          <a:xfrm>
            <a:off x="3074874" y="2288689"/>
            <a:ext cx="5466005" cy="37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895" y="0"/>
            <a:ext cx="9905998" cy="1905000"/>
          </a:xfrm>
        </p:spPr>
        <p:txBody>
          <a:bodyPr/>
          <a:lstStyle/>
          <a:p>
            <a:r>
              <a:rPr lang="ru-RU" dirty="0" err="1"/>
              <a:t>Стурктура</a:t>
            </a:r>
            <a:r>
              <a:rPr lang="ru-RU" dirty="0"/>
              <a:t>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572" y="2227730"/>
            <a:ext cx="4720255" cy="19587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Наш проект использует классы для инициализации всех объектов, которые </a:t>
            </a:r>
            <a:r>
              <a:rPr lang="ru-RU" dirty="0" err="1"/>
              <a:t>отрисовываются</a:t>
            </a:r>
            <a:r>
              <a:rPr lang="ru-RU" dirty="0"/>
              <a:t> в окне</a:t>
            </a:r>
          </a:p>
          <a:p>
            <a:r>
              <a:rPr lang="ru-RU" dirty="0"/>
              <a:t>Также существует исполняемый файл </a:t>
            </a:r>
            <a:r>
              <a:rPr lang="en-US" dirty="0"/>
              <a:t>initial.py</a:t>
            </a:r>
            <a:r>
              <a:rPr lang="ru-RU" dirty="0"/>
              <a:t>, содержащий в себе некоторые константы, переменные а также вспомогательные функции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5179828" y="436843"/>
            <a:ext cx="6834622" cy="5019872"/>
            <a:chOff x="5235510" y="509400"/>
            <a:chExt cx="6101207" cy="448119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2"/>
            <a:srcRect l="1354" t="4827" r="51980" b="5517"/>
            <a:stretch/>
          </p:blipFill>
          <p:spPr>
            <a:xfrm>
              <a:off x="5235510" y="509400"/>
              <a:ext cx="3919248" cy="4481196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3"/>
            <a:srcRect l="750" t="4998" r="36892" b="4655"/>
            <a:stretch/>
          </p:blipFill>
          <p:spPr>
            <a:xfrm>
              <a:off x="8488934" y="509400"/>
              <a:ext cx="2847783" cy="4481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0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Процесс создания таил в себе не мало трудностей, но мы смогли их разрешить, (в большинстве своем). Возможно игра будет доработана в дальнейшем, так как за неделю написать что-то стоящее не так уж и просто.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0217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125</TotalTime>
  <Words>216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Сетка</vt:lpstr>
      <vt:lpstr>WWIII: Castle deffence</vt:lpstr>
      <vt:lpstr>Принцип игры</vt:lpstr>
      <vt:lpstr>Реализация Игры</vt:lpstr>
      <vt:lpstr>Функциональность Игры</vt:lpstr>
      <vt:lpstr>Спрайты, а также звуковые файлы, используемые в игре</vt:lpstr>
      <vt:lpstr>Стурктура кода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Pc informator</dc:title>
  <dc:creator>Sokol Leon</dc:creator>
  <cp:lastModifiedBy>Sokol Leon</cp:lastModifiedBy>
  <cp:revision>14</cp:revision>
  <dcterms:created xsi:type="dcterms:W3CDTF">2019-11-09T05:08:07Z</dcterms:created>
  <dcterms:modified xsi:type="dcterms:W3CDTF">2020-01-24T13:27:47Z</dcterms:modified>
</cp:coreProperties>
</file>