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 PIXEL battle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Соколов Лев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11709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136358"/>
            <a:ext cx="5082924" cy="1905000"/>
          </a:xfrm>
        </p:spPr>
        <p:txBody>
          <a:bodyPr/>
          <a:lstStyle/>
          <a:p>
            <a:r>
              <a:rPr lang="ru-RU" dirty="0" smtClean="0"/>
              <a:t>Как работает сайт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16297" y="1860885"/>
            <a:ext cx="5451892" cy="3930316"/>
          </a:xfrm>
        </p:spPr>
        <p:txBody>
          <a:bodyPr/>
          <a:lstStyle/>
          <a:p>
            <a:r>
              <a:rPr lang="ru-RU" dirty="0" smtClean="0"/>
              <a:t>Мой сайт работает почти так же как пиксель </a:t>
            </a:r>
            <a:r>
              <a:rPr lang="ru-RU" dirty="0" err="1" smtClean="0"/>
              <a:t>баттл</a:t>
            </a:r>
            <a:r>
              <a:rPr lang="ru-RU" dirty="0" smtClean="0"/>
              <a:t> созданный </a:t>
            </a:r>
            <a:r>
              <a:rPr lang="ru-RU" dirty="0" err="1" smtClean="0"/>
              <a:t>вк</a:t>
            </a:r>
            <a:endParaRPr lang="ru-RU" dirty="0" smtClean="0"/>
          </a:p>
          <a:p>
            <a:r>
              <a:rPr lang="ru-RU" dirty="0" smtClean="0"/>
              <a:t>Есть поле с клетками и палитра выбора цвета</a:t>
            </a:r>
          </a:p>
          <a:p>
            <a:r>
              <a:rPr lang="ru-RU" dirty="0" smtClean="0"/>
              <a:t>При нажатии кнопки отправить, когда цвет и клетка выбрана на сервер поступает информация о выбранной клетке и цвете</a:t>
            </a:r>
          </a:p>
          <a:p>
            <a:r>
              <a:rPr lang="ru-RU" dirty="0" smtClean="0"/>
              <a:t>Причем информация сохраняется и при следующем обновлении страницы оставленные вами ранее клетки будут сохранены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11771" t="13448" r="32188" b="3103"/>
          <a:stretch/>
        </p:blipFill>
        <p:spPr>
          <a:xfrm>
            <a:off x="6593305" y="1206788"/>
            <a:ext cx="4780548" cy="4300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361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Реализация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56928" y="2153652"/>
            <a:ext cx="9358145" cy="3124201"/>
          </a:xfrm>
        </p:spPr>
        <p:txBody>
          <a:bodyPr/>
          <a:lstStyle/>
          <a:p>
            <a:r>
              <a:rPr lang="ru-RU" dirty="0" smtClean="0"/>
              <a:t>Для хранения заполненных пикселей используется база данных</a:t>
            </a:r>
            <a:endParaRPr lang="en-US" dirty="0" smtClean="0"/>
          </a:p>
          <a:p>
            <a:r>
              <a:rPr lang="ru-RU" dirty="0" smtClean="0"/>
              <a:t>Сам сервер сделан на библиотеке </a:t>
            </a:r>
            <a:r>
              <a:rPr lang="en-US" dirty="0" smtClean="0"/>
              <a:t>flask</a:t>
            </a:r>
            <a:endParaRPr lang="ru-RU" dirty="0"/>
          </a:p>
          <a:p>
            <a:r>
              <a:rPr lang="ru-RU" dirty="0" smtClean="0"/>
              <a:t>На сайте используется </a:t>
            </a:r>
            <a:r>
              <a:rPr lang="en-US" dirty="0" smtClean="0"/>
              <a:t>java script </a:t>
            </a:r>
            <a:r>
              <a:rPr lang="ru-RU" dirty="0" smtClean="0"/>
              <a:t>для обработки и отправки запросов,</a:t>
            </a:r>
            <a:r>
              <a:rPr lang="ru-RU" dirty="0"/>
              <a:t> </a:t>
            </a:r>
            <a:r>
              <a:rPr lang="ru-RU" dirty="0" smtClean="0"/>
              <a:t>а также генерации графики сайта</a:t>
            </a:r>
          </a:p>
        </p:txBody>
      </p:sp>
    </p:spTree>
    <p:extLst>
      <p:ext uri="{BB962C8B-B14F-4D97-AF65-F5344CB8AC3E}">
        <p14:creationId xmlns:p14="http://schemas.microsoft.com/office/powerpoint/2010/main" val="362074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Работа была не простая и написание </a:t>
            </a:r>
            <a:r>
              <a:rPr lang="en-US" dirty="0" err="1" smtClean="0"/>
              <a:t>js</a:t>
            </a:r>
            <a:r>
              <a:rPr lang="en-US" dirty="0" smtClean="0"/>
              <a:t> </a:t>
            </a:r>
            <a:r>
              <a:rPr lang="ru-RU" dirty="0" smtClean="0"/>
              <a:t>кода выполнял не я, ввиду не знания его а также потому что на изучение уже не оставалось времени(</a:t>
            </a:r>
          </a:p>
          <a:p>
            <a:r>
              <a:rPr lang="ru-RU" dirty="0" smtClean="0"/>
              <a:t>Но я понимаю функции, выполняемые </a:t>
            </a:r>
            <a:r>
              <a:rPr lang="en-US" dirty="0" err="1" smtClean="0"/>
              <a:t>js</a:t>
            </a:r>
            <a:r>
              <a:rPr lang="en-US" dirty="0" smtClean="0"/>
              <a:t> </a:t>
            </a:r>
            <a:r>
              <a:rPr lang="ru-RU" dirty="0" smtClean="0"/>
              <a:t>скриптом, так что не все потеряно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ru-RU" dirty="0" smtClean="0">
              <a:sym typeface="Wingdings" panose="05000000000000000000" pitchFamily="2" charset="2"/>
            </a:endParaRPr>
          </a:p>
          <a:p>
            <a:r>
              <a:rPr lang="ru-RU" dirty="0" smtClean="0">
                <a:sym typeface="Wingdings" panose="05000000000000000000" pitchFamily="2" charset="2"/>
              </a:rPr>
              <a:t>В написании сервера возникали проблемы, но они были успешно решены!</a:t>
            </a:r>
          </a:p>
          <a:p>
            <a:r>
              <a:rPr lang="ru-RU" dirty="0" smtClean="0">
                <a:sym typeface="Wingdings" panose="05000000000000000000" pitchFamily="2" charset="2"/>
              </a:rPr>
              <a:t>В общем это был довольно волнующий проект</a:t>
            </a:r>
          </a:p>
        </p:txBody>
      </p:sp>
    </p:spTree>
    <p:extLst>
      <p:ext uri="{BB962C8B-B14F-4D97-AF65-F5344CB8AC3E}">
        <p14:creationId xmlns:p14="http://schemas.microsoft.com/office/powerpoint/2010/main" val="24106252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етка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TM03457485[[fn=Сетка]]</Template>
  <TotalTime>14</TotalTime>
  <Words>152</Words>
  <Application>Microsoft Office PowerPoint</Application>
  <PresentationFormat>Широкоэкранный</PresentationFormat>
  <Paragraphs>16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</vt:lpstr>
      <vt:lpstr>Сетка</vt:lpstr>
      <vt:lpstr>PY PIXEL battle</vt:lpstr>
      <vt:lpstr>Как работает сайт</vt:lpstr>
      <vt:lpstr>Реализация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 PIXEL battle</dc:title>
  <dc:creator>Sokol Leon</dc:creator>
  <cp:lastModifiedBy>Sokol Leon</cp:lastModifiedBy>
  <cp:revision>2</cp:revision>
  <dcterms:created xsi:type="dcterms:W3CDTF">2020-05-12T05:46:16Z</dcterms:created>
  <dcterms:modified xsi:type="dcterms:W3CDTF">2020-05-12T06:00:37Z</dcterms:modified>
</cp:coreProperties>
</file>